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Ex1.xml" ContentType="application/vnd.ms-office.chartex+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Ex2.xml" ContentType="application/vnd.ms-office.chartex+xml"/>
  <Override PartName="/ppt/charts/style27.xml" ContentType="application/vnd.ms-office.chartstyle+xml"/>
  <Override PartName="/ppt/charts/colors27.xml" ContentType="application/vnd.ms-office.chartcolorstyle+xml"/>
  <Override PartName="/ppt/charts/chartEx3.xml" ContentType="application/vnd.ms-office.chartex+xml"/>
  <Override PartName="/ppt/charts/style28.xml" ContentType="application/vnd.ms-office.chartstyle+xml"/>
  <Override PartName="/ppt/charts/colors28.xml" ContentType="application/vnd.ms-office.chartcolorstyle+xml"/>
  <Override PartName="/ppt/charts/chartEx4.xml" ContentType="application/vnd.ms-office.chartex+xml"/>
  <Override PartName="/ppt/charts/style29.xml" ContentType="application/vnd.ms-office.chartstyle+xml"/>
  <Override PartName="/ppt/charts/colors29.xml" ContentType="application/vnd.ms-office.chartcolorstyle+xml"/>
  <Override PartName="/ppt/charts/chart27.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28.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29.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0.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1.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88" r:id="rId1"/>
    <p:sldMasterId id="2147483747" r:id="rId2"/>
    <p:sldMasterId id="2147483735" r:id="rId3"/>
    <p:sldMasterId id="2147483720" r:id="rId4"/>
    <p:sldMasterId id="2147483671" r:id="rId5"/>
    <p:sldMasterId id="2147483759" r:id="rId6"/>
    <p:sldMasterId id="2147483772" r:id="rId7"/>
  </p:sldMasterIdLst>
  <p:notesMasterIdLst>
    <p:notesMasterId r:id="rId32"/>
  </p:notesMasterIdLst>
  <p:handoutMasterIdLst>
    <p:handoutMasterId r:id="rId33"/>
  </p:handoutMasterIdLst>
  <p:sldIdLst>
    <p:sldId id="1418" r:id="rId8"/>
    <p:sldId id="1437" r:id="rId9"/>
    <p:sldId id="1205" r:id="rId10"/>
    <p:sldId id="1209" r:id="rId11"/>
    <p:sldId id="1438" r:id="rId12"/>
    <p:sldId id="1426" r:id="rId13"/>
    <p:sldId id="1219" r:id="rId14"/>
    <p:sldId id="1427" r:id="rId15"/>
    <p:sldId id="1429" r:id="rId16"/>
    <p:sldId id="1428" r:id="rId17"/>
    <p:sldId id="1436" r:id="rId18"/>
    <p:sldId id="1439" r:id="rId19"/>
    <p:sldId id="1423" r:id="rId20"/>
    <p:sldId id="1226" r:id="rId21"/>
    <p:sldId id="1230" r:id="rId22"/>
    <p:sldId id="1425" r:id="rId23"/>
    <p:sldId id="1440" r:id="rId24"/>
    <p:sldId id="1222" r:id="rId25"/>
    <p:sldId id="1223" r:id="rId26"/>
    <p:sldId id="1228" r:id="rId27"/>
    <p:sldId id="1220" r:id="rId28"/>
    <p:sldId id="1225" r:id="rId29"/>
    <p:sldId id="1210" r:id="rId30"/>
    <p:sldId id="1424" r:id="rId31"/>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9" userDrawn="1">
          <p15:clr>
            <a:srgbClr val="A4A3A4"/>
          </p15:clr>
        </p15:guide>
        <p15:guide id="2" pos="2812" userDrawn="1">
          <p15:clr>
            <a:srgbClr val="FBAE40"/>
          </p15:clr>
        </p15:guide>
        <p15:guide id="3" orient="horz" pos="214" userDrawn="1">
          <p15:clr>
            <a:srgbClr val="547EBF"/>
          </p15:clr>
        </p15:guide>
        <p15:guide id="4" orient="horz" pos="395" userDrawn="1">
          <p15:clr>
            <a:srgbClr val="547EBF"/>
          </p15:clr>
        </p15:guide>
        <p15:guide id="5" pos="2971" userDrawn="1">
          <p15:clr>
            <a:srgbClr val="FBAE40"/>
          </p15:clr>
        </p15:guide>
        <p15:guide id="6" pos="385" userDrawn="1">
          <p15:clr>
            <a:srgbClr val="FBAE40"/>
          </p15:clr>
        </p15:guide>
        <p15:guide id="8" orient="horz" pos="2505" userDrawn="1">
          <p15:clr>
            <a:srgbClr val="547EBF"/>
          </p15:clr>
        </p15:guide>
        <p15:guide id="9" orient="horz" pos="2958" userDrawn="1">
          <p15:clr>
            <a:srgbClr val="A4A3A4"/>
          </p15:clr>
        </p15:guide>
        <p15:guide id="10" pos="249" userDrawn="1">
          <p15:clr>
            <a:srgbClr val="547EBF"/>
          </p15:clr>
        </p15:guide>
        <p15:guide id="11" pos="5534" userDrawn="1">
          <p15:clr>
            <a:srgbClr val="547EBF"/>
          </p15:clr>
        </p15:guide>
        <p15:guide id="12" pos="544" userDrawn="1">
          <p15:clr>
            <a:srgbClr val="547EBF"/>
          </p15:clr>
        </p15:guide>
        <p15:guide id="13" pos="2880" userDrawn="1">
          <p15:clr>
            <a:srgbClr val="A4A3A4"/>
          </p15:clr>
        </p15:guide>
        <p15:guide id="14" orient="horz" pos="3026" userDrawn="1">
          <p15:clr>
            <a:srgbClr val="A4A3A4"/>
          </p15:clr>
        </p15:guide>
        <p15:guide id="15" pos="4173" userDrawn="1">
          <p15:clr>
            <a:srgbClr val="547EBF"/>
          </p15:clr>
        </p15:guide>
        <p15:guide id="16" orient="horz" pos="690" userDrawn="1">
          <p15:clr>
            <a:srgbClr val="9FCC3B"/>
          </p15:clr>
        </p15:guide>
        <p15:guide id="17" orient="horz" pos="3094" userDrawn="1">
          <p15:clr>
            <a:srgbClr val="547EBF"/>
          </p15:clr>
        </p15:guide>
        <p15:guide id="18" orient="horz" pos="554" userDrawn="1">
          <p15:clr>
            <a:srgbClr val="547EBF"/>
          </p15:clr>
        </p15:guide>
        <p15:guide id="19" pos="5420" userDrawn="1">
          <p15:clr>
            <a:srgbClr val="547EBF"/>
          </p15:clr>
        </p15:guide>
        <p15:guide id="20" pos="1497" userDrawn="1">
          <p15:clr>
            <a:srgbClr val="547EBF"/>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F8A"/>
    <a:srgbClr val="A8C8BC"/>
    <a:srgbClr val="ADCBC0"/>
    <a:srgbClr val="BDDDD5"/>
    <a:srgbClr val="852A59"/>
    <a:srgbClr val="C2D8D0"/>
    <a:srgbClr val="CBCBCB"/>
    <a:srgbClr val="6F95BF"/>
    <a:srgbClr val="FFFFFF"/>
    <a:srgbClr val="A5B4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75" d="100"/>
          <a:sy n="75" d="100"/>
        </p:scale>
        <p:origin x="768" y="960"/>
      </p:cViewPr>
      <p:guideLst>
        <p:guide orient="horz" pos="1779"/>
        <p:guide pos="2812"/>
        <p:guide orient="horz" pos="214"/>
        <p:guide orient="horz" pos="395"/>
        <p:guide pos="2971"/>
        <p:guide pos="385"/>
        <p:guide orient="horz" pos="2505"/>
        <p:guide orient="horz" pos="2958"/>
        <p:guide pos="249"/>
        <p:guide pos="5534"/>
        <p:guide pos="544"/>
        <p:guide pos="2880"/>
        <p:guide orient="horz" pos="3026"/>
        <p:guide pos="4173"/>
        <p:guide orient="horz" pos="690"/>
        <p:guide orient="horz" pos="3094"/>
        <p:guide orient="horz" pos="554"/>
        <p:guide pos="5420"/>
        <p:guide pos="1497"/>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Luis\Desktop\Strategy%20Peru%20Nuevo.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lramos\Downloads\WUI_M_dataset_2024_07%20(1).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3.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Luis\Desktop\Strategy%20Peru%20Nuevo.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30.xml"/><Relationship Id="rId1" Type="http://schemas.microsoft.com/office/2011/relationships/chartStyle" Target="style30.xml"/></Relationships>
</file>

<file path=ppt/charts/_rels/chart28.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31.xml"/><Relationship Id="rId1" Type="http://schemas.microsoft.com/office/2011/relationships/chartStyle" Target="style31.xml"/></Relationships>
</file>

<file path=ppt/charts/_rels/chart29.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32.xml"/><Relationship Id="rId1" Type="http://schemas.microsoft.com/office/2011/relationships/chartStyle" Target="style3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Javier\Desktop\Per&#250;%20-%20mediano%20plazo.xlsx" TargetMode="External"/></Relationships>
</file>

<file path=ppt/charts/_rels/chart30.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33.xml"/><Relationship Id="rId1" Type="http://schemas.microsoft.com/office/2011/relationships/chartStyle" Target="style33.xml"/></Relationships>
</file>

<file path=ppt/charts/_rels/chart31.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34.xml"/><Relationship Id="rId1" Type="http://schemas.microsoft.com/office/2011/relationships/chartStyle" Target="style34.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lramos\Downloads\copper_energy_transition_outlook_2024_data-tables%20(4).xlsx" TargetMode="External"/><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fdelacerda\Downloads\WEO_Data%20(32).xls"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petrohue\estudio$\1%20Estudios\MACROECONOMIA\consensus%20forecast\Chile\sectoriales%202%20(3).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safi\Desktop\Lucia%20Calvo%20Perez\6.%20Estrategia\2021%20Peru\Informe%20Estrategia%20Julio%202021.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larrainvial-my.sharepoint.com/personal/lramos_larrainvial_com/Documents/EXPOMINA%20PPT.xlsx" TargetMode="External"/><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18.xml"/><Relationship Id="rId2" Type="http://schemas.microsoft.com/office/2011/relationships/chartStyle" Target="style18.xml"/><Relationship Id="rId1" Type="http://schemas.openxmlformats.org/officeDocument/2006/relationships/oleObject" Target="https://larrainvial-my.sharepoint.com/personal/lramos_larrainvial_com/Documents/EXPOMINA%20PPT.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7.xml"/><Relationship Id="rId2" Type="http://schemas.microsoft.com/office/2011/relationships/chartStyle" Target="style27.xml"/><Relationship Id="rId1" Type="http://schemas.openxmlformats.org/officeDocument/2006/relationships/oleObject" Target="https://larrainvial-my.sharepoint.com/personal/lramos_larrainvial_com/Documents/EXPOMINA%20PPT.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28.xml"/><Relationship Id="rId2" Type="http://schemas.microsoft.com/office/2011/relationships/chartStyle" Target="style28.xml"/><Relationship Id="rId1" Type="http://schemas.openxmlformats.org/officeDocument/2006/relationships/oleObject" Target="https://larrainvial-my.sharepoint.com/personal/lramos_larrainvial_com/Documents/EXPOMINA%20PPT.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29.xml"/><Relationship Id="rId2" Type="http://schemas.microsoft.com/office/2011/relationships/chartStyle" Target="style29.xml"/><Relationship Id="rId1" Type="http://schemas.openxmlformats.org/officeDocument/2006/relationships/oleObject" Target="https://larrainvial-my.sharepoint.com/personal/lramos_larrainvial_com/Documents/EXPOMINA%20PP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0.62878113041841788"/>
        </c:manualLayout>
      </c:layout>
      <c:barChart>
        <c:barDir val="col"/>
        <c:grouping val="stacked"/>
        <c:varyColors val="0"/>
        <c:ser>
          <c:idx val="0"/>
          <c:order val="0"/>
          <c:tx>
            <c:strRef>
              <c:f>Hoja1!$B$13</c:f>
              <c:strCache>
                <c:ptCount val="1"/>
                <c:pt idx="0">
                  <c:v>Min</c:v>
                </c:pt>
              </c:strCache>
            </c:strRef>
          </c:tx>
          <c:spPr>
            <a:noFill/>
            <a:ln>
              <a:noFill/>
            </a:ln>
            <a:effectLst/>
          </c:spPr>
          <c:invertIfNegative val="0"/>
          <c:dLbls>
            <c:dLbl>
              <c:idx val="4"/>
              <c:layout>
                <c:manualLayout>
                  <c:x val="0"/>
                  <c:y val="-0.13448888150860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9D-0542-9EF1-2F31895D20A7}"/>
                </c:ext>
              </c:extLst>
            </c:dLbl>
            <c:dLbl>
              <c:idx val="7"/>
              <c:layout>
                <c:manualLayout>
                  <c:x val="-1.1500439046254508E-16"/>
                  <c:y val="5.074515848620358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9D-0542-9EF1-2F31895D20A7}"/>
                </c:ext>
              </c:extLst>
            </c:dLbl>
            <c:dLbl>
              <c:idx val="8"/>
              <c:layout>
                <c:manualLayout>
                  <c:x val="6.2730392183495617E-3"/>
                  <c:y val="-9.98118060347531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9D-0542-9EF1-2F31895D20A7}"/>
                </c:ext>
              </c:extLst>
            </c:dLbl>
            <c:dLbl>
              <c:idx val="9"/>
              <c:layout>
                <c:manualLayout>
                  <c:x val="-1.1500439046254508E-16"/>
                  <c:y val="-5.63340711731653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9D-0542-9EF1-2F31895D20A7}"/>
                </c:ext>
              </c:extLst>
            </c:dLbl>
            <c:spPr>
              <a:noFill/>
              <a:ln>
                <a:noFill/>
              </a:ln>
              <a:effectLst/>
            </c:spPr>
            <c:txPr>
              <a:bodyPr rot="0" spcFirstLastPara="1" vertOverflow="ellipsis" vert="horz" wrap="square" anchor="ctr" anchorCtr="1"/>
              <a:lstStyle/>
              <a:p>
                <a:pPr>
                  <a:defRPr sz="900" b="0" i="0" u="none" strike="noStrike" kern="1200" baseline="0">
                    <a:solidFill>
                      <a:srgbClr val="35B4F8"/>
                    </a:solidFill>
                    <a:latin typeface="Roboto" panose="02000000000000000000" pitchFamily="2" charset="0"/>
                    <a:ea typeface="Roboto" panose="02000000000000000000" pitchFamily="2" charset="0"/>
                    <a:cs typeface="+mn-cs"/>
                  </a:defRPr>
                </a:pPr>
                <a:endParaRPr lang="es-P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Hoja1!$C$12:$L$12</c:f>
              <c:strCache>
                <c:ptCount val="10"/>
                <c:pt idx="0">
                  <c:v>Credicorp</c:v>
                </c:pt>
                <c:pt idx="1">
                  <c:v>IFS</c:v>
                </c:pt>
                <c:pt idx="2">
                  <c:v>BVN</c:v>
                </c:pt>
                <c:pt idx="3">
                  <c:v>SCCO</c:v>
                </c:pt>
                <c:pt idx="4">
                  <c:v>Unacem</c:v>
                </c:pt>
                <c:pt idx="5">
                  <c:v>C. Pacasmayo</c:v>
                </c:pt>
                <c:pt idx="6">
                  <c:v>Ferreycorp</c:v>
                </c:pt>
                <c:pt idx="7">
                  <c:v>InRetail</c:v>
                </c:pt>
                <c:pt idx="8">
                  <c:v>Alicorp</c:v>
                </c:pt>
                <c:pt idx="9">
                  <c:v>Engie Peru</c:v>
                </c:pt>
              </c:strCache>
            </c:strRef>
          </c:cat>
          <c:val>
            <c:numRef>
              <c:f>Hoja1!$C$13:$L$13</c:f>
              <c:numCache>
                <c:formatCode>0%</c:formatCode>
                <c:ptCount val="10"/>
                <c:pt idx="0">
                  <c:v>0.84745762711864403</c:v>
                </c:pt>
                <c:pt idx="1">
                  <c:v>0.95319148936170206</c:v>
                </c:pt>
                <c:pt idx="2">
                  <c:v>1.3563218390804599</c:v>
                </c:pt>
                <c:pt idx="3">
                  <c:v>0.78999999999999992</c:v>
                </c:pt>
                <c:pt idx="4">
                  <c:v>1.1818181818181819</c:v>
                </c:pt>
                <c:pt idx="5">
                  <c:v>1.0162932790224033</c:v>
                </c:pt>
                <c:pt idx="6">
                  <c:v>0.98159509202453998</c:v>
                </c:pt>
                <c:pt idx="7">
                  <c:v>0.54471544715447162</c:v>
                </c:pt>
                <c:pt idx="8">
                  <c:v>0.98644067796610169</c:v>
                </c:pt>
                <c:pt idx="9">
                  <c:v>0.86885245901639352</c:v>
                </c:pt>
              </c:numCache>
            </c:numRef>
          </c:val>
          <c:extLst>
            <c:ext xmlns:c16="http://schemas.microsoft.com/office/drawing/2014/chart" uri="{C3380CC4-5D6E-409C-BE32-E72D297353CC}">
              <c16:uniqueId val="{00000004-119D-0542-9EF1-2F31895D20A7}"/>
            </c:ext>
          </c:extLst>
        </c:ser>
        <c:ser>
          <c:idx val="1"/>
          <c:order val="1"/>
          <c:tx>
            <c:strRef>
              <c:f>Hoja1!$B$14</c:f>
              <c:strCache>
                <c:ptCount val="1"/>
                <c:pt idx="0">
                  <c:v>Range</c:v>
                </c:pt>
              </c:strCache>
            </c:strRef>
          </c:tx>
          <c:spPr>
            <a:solidFill>
              <a:srgbClr val="033B59"/>
            </a:solidFill>
            <a:ln>
              <a:noFill/>
            </a:ln>
            <a:effectLst/>
          </c:spPr>
          <c:invertIfNegative val="0"/>
          <c:cat>
            <c:strRef>
              <c:f>Hoja1!$C$12:$L$12</c:f>
              <c:strCache>
                <c:ptCount val="10"/>
                <c:pt idx="0">
                  <c:v>Credicorp</c:v>
                </c:pt>
                <c:pt idx="1">
                  <c:v>IFS</c:v>
                </c:pt>
                <c:pt idx="2">
                  <c:v>BVN</c:v>
                </c:pt>
                <c:pt idx="3">
                  <c:v>SCCO</c:v>
                </c:pt>
                <c:pt idx="4">
                  <c:v>Unacem</c:v>
                </c:pt>
                <c:pt idx="5">
                  <c:v>C. Pacasmayo</c:v>
                </c:pt>
                <c:pt idx="6">
                  <c:v>Ferreycorp</c:v>
                </c:pt>
                <c:pt idx="7">
                  <c:v>InRetail</c:v>
                </c:pt>
                <c:pt idx="8">
                  <c:v>Alicorp</c:v>
                </c:pt>
                <c:pt idx="9">
                  <c:v>Engie Peru</c:v>
                </c:pt>
              </c:strCache>
            </c:strRef>
          </c:cat>
          <c:val>
            <c:numRef>
              <c:f>Hoja1!$C$14:$L$14</c:f>
              <c:numCache>
                <c:formatCode>0%</c:formatCode>
                <c:ptCount val="10"/>
                <c:pt idx="0">
                  <c:v>0.4152542372881356</c:v>
                </c:pt>
                <c:pt idx="1">
                  <c:v>0.45106382978723414</c:v>
                </c:pt>
                <c:pt idx="2">
                  <c:v>0.25287356321839072</c:v>
                </c:pt>
                <c:pt idx="3">
                  <c:v>0.12666666666666671</c:v>
                </c:pt>
                <c:pt idx="4">
                  <c:v>0.30578512396694224</c:v>
                </c:pt>
                <c:pt idx="5">
                  <c:v>0.26680244399185327</c:v>
                </c:pt>
                <c:pt idx="6">
                  <c:v>0.23926380368098155</c:v>
                </c:pt>
                <c:pt idx="7">
                  <c:v>0.63414634146341464</c:v>
                </c:pt>
                <c:pt idx="8">
                  <c:v>0.25084745762711846</c:v>
                </c:pt>
                <c:pt idx="9">
                  <c:v>0.36065573770491799</c:v>
                </c:pt>
              </c:numCache>
            </c:numRef>
          </c:val>
          <c:extLst>
            <c:ext xmlns:c16="http://schemas.microsoft.com/office/drawing/2014/chart" uri="{C3380CC4-5D6E-409C-BE32-E72D297353CC}">
              <c16:uniqueId val="{00000005-119D-0542-9EF1-2F31895D20A7}"/>
            </c:ext>
          </c:extLst>
        </c:ser>
        <c:ser>
          <c:idx val="2"/>
          <c:order val="2"/>
          <c:tx>
            <c:strRef>
              <c:f>Hoja1!$B$15</c:f>
              <c:strCache>
                <c:ptCount val="1"/>
                <c:pt idx="0">
                  <c:v>Max</c:v>
                </c:pt>
              </c:strCache>
            </c:strRef>
          </c:tx>
          <c:spPr>
            <a:noFill/>
            <a:ln>
              <a:noFill/>
            </a:ln>
            <a:effectLst/>
          </c:spPr>
          <c:invertIfNegative val="0"/>
          <c:dLbls>
            <c:dLbl>
              <c:idx val="3"/>
              <c:layout>
                <c:manualLayout>
                  <c:x val="-6.2730392183496771E-3"/>
                  <c:y val="0.1350824916880998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19D-0542-9EF1-2F31895D20A7}"/>
                </c:ext>
              </c:extLst>
            </c:dLbl>
            <c:dLbl>
              <c:idx val="4"/>
              <c:layout>
                <c:manualLayout>
                  <c:x val="3.7010931388263093E-3"/>
                  <c:y val="7.08523394302203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9D-0542-9EF1-2F31895D20A7}"/>
                </c:ext>
              </c:extLst>
            </c:dLbl>
            <c:dLbl>
              <c:idx val="5"/>
              <c:layout>
                <c:manualLayout>
                  <c:x val="9.9741323571759296E-3"/>
                  <c:y val="0.1513213904845546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19D-0542-9EF1-2F31895D20A7}"/>
                </c:ext>
              </c:extLst>
            </c:dLbl>
            <c:dLbl>
              <c:idx val="6"/>
              <c:layout>
                <c:manualLayout>
                  <c:x val="3.7010931388263093E-3"/>
                  <c:y val="0.184964198338516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9D-0542-9EF1-2F31895D20A7}"/>
                </c:ext>
              </c:extLst>
            </c:dLbl>
            <c:dLbl>
              <c:idx val="7"/>
              <c:layout>
                <c:manualLayout>
                  <c:x val="6.2730392183495617E-3"/>
                  <c:y val="0.192445356537947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19D-0542-9EF1-2F31895D20A7}"/>
                </c:ext>
              </c:extLst>
            </c:dLbl>
            <c:dLbl>
              <c:idx val="8"/>
              <c:layout>
                <c:manualLayout>
                  <c:x val="-2.5719460795233674E-3"/>
                  <c:y val="0.1491325154363859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9D-0542-9EF1-2F31895D20A7}"/>
                </c:ext>
              </c:extLst>
            </c:dLbl>
            <c:dLbl>
              <c:idx val="9"/>
              <c:layout>
                <c:manualLayout>
                  <c:x val="-3.8853327946093354E-3"/>
                  <c:y val="0.1640079041465403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19D-0542-9EF1-2F31895D20A7}"/>
                </c:ext>
              </c:extLst>
            </c:dLbl>
            <c:spPr>
              <a:noFill/>
              <a:ln>
                <a:noFill/>
              </a:ln>
              <a:effectLst/>
            </c:spPr>
            <c:txPr>
              <a:bodyPr rot="0" spcFirstLastPara="1" vertOverflow="ellipsis" vert="horz" wrap="square" anchor="ctr" anchorCtr="1"/>
              <a:lstStyle/>
              <a:p>
                <a:pPr>
                  <a:defRPr sz="900" b="0" i="0" u="none" strike="noStrike" kern="1200" baseline="0">
                    <a:solidFill>
                      <a:srgbClr val="FF434F"/>
                    </a:solidFill>
                    <a:latin typeface="Roboto" panose="02000000000000000000" pitchFamily="2" charset="0"/>
                    <a:ea typeface="Roboto" panose="02000000000000000000" pitchFamily="2" charset="0"/>
                    <a:cs typeface="+mn-cs"/>
                  </a:defRPr>
                </a:pPr>
                <a:endParaRPr lang="es-P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Hoja1!$C$12:$L$12</c:f>
              <c:strCache>
                <c:ptCount val="10"/>
                <c:pt idx="0">
                  <c:v>Credicorp</c:v>
                </c:pt>
                <c:pt idx="1">
                  <c:v>IFS</c:v>
                </c:pt>
                <c:pt idx="2">
                  <c:v>BVN</c:v>
                </c:pt>
                <c:pt idx="3">
                  <c:v>SCCO</c:v>
                </c:pt>
                <c:pt idx="4">
                  <c:v>Unacem</c:v>
                </c:pt>
                <c:pt idx="5">
                  <c:v>C. Pacasmayo</c:v>
                </c:pt>
                <c:pt idx="6">
                  <c:v>Ferreycorp</c:v>
                </c:pt>
                <c:pt idx="7">
                  <c:v>InRetail</c:v>
                </c:pt>
                <c:pt idx="8">
                  <c:v>Alicorp</c:v>
                </c:pt>
                <c:pt idx="9">
                  <c:v>Engie Peru</c:v>
                </c:pt>
              </c:strCache>
            </c:strRef>
          </c:cat>
          <c:val>
            <c:numRef>
              <c:f>Hoja1!$C$15:$L$15</c:f>
              <c:numCache>
                <c:formatCode>0%</c:formatCode>
                <c:ptCount val="10"/>
                <c:pt idx="0">
                  <c:v>1.2627118644067796</c:v>
                </c:pt>
                <c:pt idx="1">
                  <c:v>1.4042553191489362</c:v>
                </c:pt>
                <c:pt idx="2">
                  <c:v>1.6091954022988506</c:v>
                </c:pt>
                <c:pt idx="3">
                  <c:v>0.91666666666666663</c:v>
                </c:pt>
                <c:pt idx="4">
                  <c:v>1.4876033057851241</c:v>
                </c:pt>
                <c:pt idx="5">
                  <c:v>1.2830957230142566</c:v>
                </c:pt>
                <c:pt idx="6">
                  <c:v>1.2208588957055215</c:v>
                </c:pt>
                <c:pt idx="7">
                  <c:v>1.1788617886178863</c:v>
                </c:pt>
                <c:pt idx="8">
                  <c:v>1.2372881355932202</c:v>
                </c:pt>
                <c:pt idx="9">
                  <c:v>1.2295081967213115</c:v>
                </c:pt>
              </c:numCache>
            </c:numRef>
          </c:val>
          <c:extLst>
            <c:ext xmlns:c16="http://schemas.microsoft.com/office/drawing/2014/chart" uri="{C3380CC4-5D6E-409C-BE32-E72D297353CC}">
              <c16:uniqueId val="{0000000D-119D-0542-9EF1-2F31895D20A7}"/>
            </c:ext>
          </c:extLst>
        </c:ser>
        <c:dLbls>
          <c:showLegendKey val="0"/>
          <c:showVal val="0"/>
          <c:showCatName val="0"/>
          <c:showSerName val="0"/>
          <c:showPercent val="0"/>
          <c:showBubbleSize val="0"/>
        </c:dLbls>
        <c:gapWidth val="150"/>
        <c:overlap val="100"/>
        <c:axId val="1678601903"/>
        <c:axId val="1678593167"/>
      </c:barChart>
      <c:scatterChart>
        <c:scatterStyle val="lineMarker"/>
        <c:varyColors val="0"/>
        <c:ser>
          <c:idx val="3"/>
          <c:order val="3"/>
          <c:tx>
            <c:strRef>
              <c:f>Hoja1!$B$16</c:f>
              <c:strCache>
                <c:ptCount val="1"/>
                <c:pt idx="0">
                  <c:v>Current</c:v>
                </c:pt>
              </c:strCache>
            </c:strRef>
          </c:tx>
          <c:spPr>
            <a:ln w="25400" cap="rnd">
              <a:noFill/>
              <a:round/>
            </a:ln>
            <a:effectLst/>
          </c:spPr>
          <c:marker>
            <c:symbol val="dash"/>
            <c:size val="6"/>
            <c:spPr>
              <a:solidFill>
                <a:srgbClr val="FAC800"/>
              </a:solidFill>
              <a:ln w="9525">
                <a:solidFill>
                  <a:srgbClr val="FAC800"/>
                </a:solidFill>
              </a:ln>
              <a:effectLst/>
            </c:spPr>
          </c:marker>
          <c:xVal>
            <c:strRef>
              <c:f>Hoja1!$C$12:$L$12</c:f>
              <c:strCache>
                <c:ptCount val="10"/>
                <c:pt idx="0">
                  <c:v>Credicorp</c:v>
                </c:pt>
                <c:pt idx="1">
                  <c:v>IFS</c:v>
                </c:pt>
                <c:pt idx="2">
                  <c:v>BVN</c:v>
                </c:pt>
                <c:pt idx="3">
                  <c:v>SCCO</c:v>
                </c:pt>
                <c:pt idx="4">
                  <c:v>Unacem</c:v>
                </c:pt>
                <c:pt idx="5">
                  <c:v>C. Pacasmayo</c:v>
                </c:pt>
                <c:pt idx="6">
                  <c:v>Ferreycorp</c:v>
                </c:pt>
                <c:pt idx="7">
                  <c:v>InRetail</c:v>
                </c:pt>
                <c:pt idx="8">
                  <c:v>Alicorp</c:v>
                </c:pt>
                <c:pt idx="9">
                  <c:v>Engie Peru</c:v>
                </c:pt>
              </c:strCache>
            </c:strRef>
          </c:xVal>
          <c:yVal>
            <c:numRef>
              <c:f>Hoja1!$C$16:$L$16</c:f>
              <c:numCache>
                <c:formatCode>0%</c:formatCode>
                <c:ptCount val="10"/>
                <c:pt idx="0">
                  <c:v>1</c:v>
                </c:pt>
                <c:pt idx="1">
                  <c:v>1</c:v>
                </c:pt>
                <c:pt idx="2">
                  <c:v>1</c:v>
                </c:pt>
                <c:pt idx="3">
                  <c:v>1</c:v>
                </c:pt>
                <c:pt idx="4">
                  <c:v>1</c:v>
                </c:pt>
                <c:pt idx="5">
                  <c:v>1</c:v>
                </c:pt>
                <c:pt idx="6">
                  <c:v>1</c:v>
                </c:pt>
                <c:pt idx="7">
                  <c:v>1</c:v>
                </c:pt>
                <c:pt idx="8">
                  <c:v>1</c:v>
                </c:pt>
                <c:pt idx="9">
                  <c:v>1</c:v>
                </c:pt>
              </c:numCache>
            </c:numRef>
          </c:yVal>
          <c:smooth val="0"/>
          <c:extLst>
            <c:ext xmlns:c16="http://schemas.microsoft.com/office/drawing/2014/chart" uri="{C3380CC4-5D6E-409C-BE32-E72D297353CC}">
              <c16:uniqueId val="{0000000E-119D-0542-9EF1-2F31895D20A7}"/>
            </c:ext>
          </c:extLst>
        </c:ser>
        <c:dLbls>
          <c:showLegendKey val="0"/>
          <c:showVal val="0"/>
          <c:showCatName val="0"/>
          <c:showSerName val="0"/>
          <c:showPercent val="0"/>
          <c:showBubbleSize val="0"/>
        </c:dLbls>
        <c:axId val="1678601903"/>
        <c:axId val="1678593167"/>
      </c:scatterChart>
      <c:catAx>
        <c:axId val="1678601903"/>
        <c:scaling>
          <c:orientation val="minMax"/>
        </c:scaling>
        <c:delete val="0"/>
        <c:axPos val="b"/>
        <c:numFmt formatCode="General" sourceLinked="1"/>
        <c:majorTickMark val="out"/>
        <c:minorTickMark val="none"/>
        <c:tickLblPos val="nextTo"/>
        <c:spPr>
          <a:noFill/>
          <a:ln w="3175" cap="flat" cmpd="sng" algn="ctr">
            <a:solidFill>
              <a:schemeClr val="bg1">
                <a:lumMod val="85000"/>
              </a:schemeClr>
            </a:solidFill>
            <a:round/>
          </a:ln>
          <a:effectLst/>
        </c:spPr>
        <c:txPr>
          <a:bodyPr rot="-5400000" spcFirstLastPara="1" vertOverflow="ellipsis"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crossAx val="1678593167"/>
        <c:crosses val="autoZero"/>
        <c:auto val="1"/>
        <c:lblAlgn val="ctr"/>
        <c:lblOffset val="100"/>
        <c:noMultiLvlLbl val="0"/>
      </c:catAx>
      <c:valAx>
        <c:axId val="1678593167"/>
        <c:scaling>
          <c:orientation val="minMax"/>
          <c:max val="1.8"/>
          <c:min val="0.4"/>
        </c:scaling>
        <c:delete val="1"/>
        <c:axPos val="l"/>
        <c:numFmt formatCode="0%" sourceLinked="1"/>
        <c:majorTickMark val="none"/>
        <c:minorTickMark val="none"/>
        <c:tickLblPos val="nextTo"/>
        <c:crossAx val="167860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rgbClr val="3C3C3B"/>
          </a:solidFill>
          <a:latin typeface="Roboto" panose="02000000000000000000" pitchFamily="2" charset="0"/>
          <a:ea typeface="Roboto" panose="02000000000000000000" pitchFamily="2" charset="0"/>
        </a:defRPr>
      </a:pPr>
      <a:endParaRPr lang="es-P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Hoja7!$O$39</c:f>
              <c:strCache>
                <c:ptCount val="1"/>
                <c:pt idx="0">
                  <c:v>2023</c:v>
                </c:pt>
              </c:strCache>
            </c:strRef>
          </c:tx>
          <c:spPr>
            <a:solidFill>
              <a:srgbClr val="A8C8BC"/>
            </a:solidFill>
            <a:ln>
              <a:noFill/>
            </a:ln>
            <a:effectLst/>
          </c:spPr>
          <c:invertIfNegative val="0"/>
          <c:cat>
            <c:strRef>
              <c:f>Hoja7!$N$40:$N$45</c:f>
              <c:strCache>
                <c:ptCount val="6"/>
                <c:pt idx="0">
                  <c:v>Mundo </c:v>
                </c:pt>
                <c:pt idx="1">
                  <c:v>Estados Unidos</c:v>
                </c:pt>
                <c:pt idx="2">
                  <c:v>Eurozona</c:v>
                </c:pt>
                <c:pt idx="3">
                  <c:v>Japon</c:v>
                </c:pt>
                <c:pt idx="4">
                  <c:v>Reino Unido</c:v>
                </c:pt>
                <c:pt idx="5">
                  <c:v>China</c:v>
                </c:pt>
              </c:strCache>
            </c:strRef>
          </c:cat>
          <c:val>
            <c:numRef>
              <c:f>Hoja7!$O$40:$O$45</c:f>
              <c:numCache>
                <c:formatCode>General</c:formatCode>
                <c:ptCount val="6"/>
                <c:pt idx="0">
                  <c:v>3.3</c:v>
                </c:pt>
                <c:pt idx="1">
                  <c:v>2.5</c:v>
                </c:pt>
                <c:pt idx="2">
                  <c:v>0.4</c:v>
                </c:pt>
                <c:pt idx="3">
                  <c:v>1.7</c:v>
                </c:pt>
                <c:pt idx="4">
                  <c:v>0.1</c:v>
                </c:pt>
                <c:pt idx="5">
                  <c:v>5.2</c:v>
                </c:pt>
              </c:numCache>
            </c:numRef>
          </c:val>
          <c:extLst>
            <c:ext xmlns:c16="http://schemas.microsoft.com/office/drawing/2014/chart" uri="{C3380CC4-5D6E-409C-BE32-E72D297353CC}">
              <c16:uniqueId val="{00000000-0A60-48AB-8FCA-B8D0C4DCDCDE}"/>
            </c:ext>
          </c:extLst>
        </c:ser>
        <c:ser>
          <c:idx val="1"/>
          <c:order val="1"/>
          <c:tx>
            <c:strRef>
              <c:f>Hoja7!$P$39</c:f>
              <c:strCache>
                <c:ptCount val="1"/>
                <c:pt idx="0">
                  <c:v>2024E</c:v>
                </c:pt>
              </c:strCache>
            </c:strRef>
          </c:tx>
          <c:spPr>
            <a:solidFill>
              <a:schemeClr val="accent5"/>
            </a:solidFill>
            <a:ln>
              <a:noFill/>
            </a:ln>
            <a:effectLst/>
          </c:spPr>
          <c:invertIfNegative val="0"/>
          <c:cat>
            <c:strRef>
              <c:f>Hoja7!$N$40:$N$45</c:f>
              <c:strCache>
                <c:ptCount val="6"/>
                <c:pt idx="0">
                  <c:v>Mundo </c:v>
                </c:pt>
                <c:pt idx="1">
                  <c:v>Estados Unidos</c:v>
                </c:pt>
                <c:pt idx="2">
                  <c:v>Eurozona</c:v>
                </c:pt>
                <c:pt idx="3">
                  <c:v>Japon</c:v>
                </c:pt>
                <c:pt idx="4">
                  <c:v>Reino Unido</c:v>
                </c:pt>
                <c:pt idx="5">
                  <c:v>China</c:v>
                </c:pt>
              </c:strCache>
            </c:strRef>
          </c:cat>
          <c:val>
            <c:numRef>
              <c:f>Hoja7!$P$40:$P$45</c:f>
              <c:numCache>
                <c:formatCode>General</c:formatCode>
                <c:ptCount val="6"/>
                <c:pt idx="0">
                  <c:v>3.2</c:v>
                </c:pt>
                <c:pt idx="1">
                  <c:v>2.5</c:v>
                </c:pt>
                <c:pt idx="2">
                  <c:v>0.7</c:v>
                </c:pt>
                <c:pt idx="3">
                  <c:v>0.1</c:v>
                </c:pt>
                <c:pt idx="4">
                  <c:v>1.1000000000000001</c:v>
                </c:pt>
                <c:pt idx="5">
                  <c:v>4.8</c:v>
                </c:pt>
              </c:numCache>
            </c:numRef>
          </c:val>
          <c:extLst>
            <c:ext xmlns:c16="http://schemas.microsoft.com/office/drawing/2014/chart" uri="{C3380CC4-5D6E-409C-BE32-E72D297353CC}">
              <c16:uniqueId val="{00000001-0A60-48AB-8FCA-B8D0C4DCDCDE}"/>
            </c:ext>
          </c:extLst>
        </c:ser>
        <c:ser>
          <c:idx val="2"/>
          <c:order val="2"/>
          <c:tx>
            <c:strRef>
              <c:f>Hoja7!$Q$39</c:f>
              <c:strCache>
                <c:ptCount val="1"/>
                <c:pt idx="0">
                  <c:v>2025E</c:v>
                </c:pt>
              </c:strCache>
            </c:strRef>
          </c:tx>
          <c:spPr>
            <a:solidFill>
              <a:schemeClr val="accent4"/>
            </a:solidFill>
            <a:ln>
              <a:noFill/>
            </a:ln>
            <a:effectLst/>
          </c:spPr>
          <c:invertIfNegative val="0"/>
          <c:cat>
            <c:strRef>
              <c:f>Hoja7!$N$40:$N$45</c:f>
              <c:strCache>
                <c:ptCount val="6"/>
                <c:pt idx="0">
                  <c:v>Mundo </c:v>
                </c:pt>
                <c:pt idx="1">
                  <c:v>Estados Unidos</c:v>
                </c:pt>
                <c:pt idx="2">
                  <c:v>Eurozona</c:v>
                </c:pt>
                <c:pt idx="3">
                  <c:v>Japon</c:v>
                </c:pt>
                <c:pt idx="4">
                  <c:v>Reino Unido</c:v>
                </c:pt>
                <c:pt idx="5">
                  <c:v>China</c:v>
                </c:pt>
              </c:strCache>
            </c:strRef>
          </c:cat>
          <c:val>
            <c:numRef>
              <c:f>Hoja7!$Q$40:$Q$45</c:f>
              <c:numCache>
                <c:formatCode>General</c:formatCode>
                <c:ptCount val="6"/>
                <c:pt idx="0">
                  <c:v>3.1</c:v>
                </c:pt>
                <c:pt idx="1">
                  <c:v>1.7</c:v>
                </c:pt>
                <c:pt idx="2">
                  <c:v>1.3</c:v>
                </c:pt>
                <c:pt idx="3">
                  <c:v>1.2</c:v>
                </c:pt>
                <c:pt idx="4">
                  <c:v>1.3</c:v>
                </c:pt>
                <c:pt idx="5">
                  <c:v>4.5</c:v>
                </c:pt>
              </c:numCache>
            </c:numRef>
          </c:val>
          <c:extLst>
            <c:ext xmlns:c16="http://schemas.microsoft.com/office/drawing/2014/chart" uri="{C3380CC4-5D6E-409C-BE32-E72D297353CC}">
              <c16:uniqueId val="{00000002-0A60-48AB-8FCA-B8D0C4DCDCDE}"/>
            </c:ext>
          </c:extLst>
        </c:ser>
        <c:ser>
          <c:idx val="3"/>
          <c:order val="3"/>
          <c:tx>
            <c:strRef>
              <c:f>Hoja7!$R$39</c:f>
              <c:strCache>
                <c:ptCount val="1"/>
                <c:pt idx="0">
                  <c:v>2026E</c:v>
                </c:pt>
              </c:strCache>
            </c:strRef>
          </c:tx>
          <c:spPr>
            <a:solidFill>
              <a:srgbClr val="699F8A"/>
            </a:solidFill>
            <a:ln>
              <a:noFill/>
            </a:ln>
            <a:effectLst/>
          </c:spPr>
          <c:invertIfNegative val="0"/>
          <c:cat>
            <c:strRef>
              <c:f>Hoja7!$N$40:$N$45</c:f>
              <c:strCache>
                <c:ptCount val="6"/>
                <c:pt idx="0">
                  <c:v>Mundo </c:v>
                </c:pt>
                <c:pt idx="1">
                  <c:v>Estados Unidos</c:v>
                </c:pt>
                <c:pt idx="2">
                  <c:v>Eurozona</c:v>
                </c:pt>
                <c:pt idx="3">
                  <c:v>Japon</c:v>
                </c:pt>
                <c:pt idx="4">
                  <c:v>Reino Unido</c:v>
                </c:pt>
                <c:pt idx="5">
                  <c:v>China</c:v>
                </c:pt>
              </c:strCache>
            </c:strRef>
          </c:cat>
          <c:val>
            <c:numRef>
              <c:f>Hoja7!$R$40:$R$45</c:f>
              <c:numCache>
                <c:formatCode>General</c:formatCode>
                <c:ptCount val="6"/>
                <c:pt idx="0">
                  <c:v>3.1</c:v>
                </c:pt>
                <c:pt idx="1">
                  <c:v>2</c:v>
                </c:pt>
                <c:pt idx="2">
                  <c:v>1.4</c:v>
                </c:pt>
                <c:pt idx="3">
                  <c:v>0.9</c:v>
                </c:pt>
                <c:pt idx="4">
                  <c:v>1.5</c:v>
                </c:pt>
                <c:pt idx="5">
                  <c:v>4.2</c:v>
                </c:pt>
              </c:numCache>
            </c:numRef>
          </c:val>
          <c:extLst>
            <c:ext xmlns:c16="http://schemas.microsoft.com/office/drawing/2014/chart" uri="{C3380CC4-5D6E-409C-BE32-E72D297353CC}">
              <c16:uniqueId val="{00000003-0A60-48AB-8FCA-B8D0C4DCDCDE}"/>
            </c:ext>
          </c:extLst>
        </c:ser>
        <c:dLbls>
          <c:showLegendKey val="0"/>
          <c:showVal val="0"/>
          <c:showCatName val="0"/>
          <c:showSerName val="0"/>
          <c:showPercent val="0"/>
          <c:showBubbleSize val="0"/>
        </c:dLbls>
        <c:gapWidth val="219"/>
        <c:overlap val="-27"/>
        <c:axId val="722297744"/>
        <c:axId val="2016043264"/>
      </c:barChart>
      <c:catAx>
        <c:axId val="72229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2016043264"/>
        <c:crosses val="autoZero"/>
        <c:auto val="1"/>
        <c:lblAlgn val="ctr"/>
        <c:lblOffset val="100"/>
        <c:noMultiLvlLbl val="0"/>
      </c:catAx>
      <c:valAx>
        <c:axId val="2016043264"/>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722297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9050" cap="rnd">
              <a:solidFill>
                <a:schemeClr val="accent4"/>
              </a:solidFill>
              <a:round/>
            </a:ln>
            <a:effectLst/>
          </c:spPr>
          <c:marker>
            <c:symbol val="none"/>
          </c:marker>
          <c:cat>
            <c:numRef>
              <c:f>DXY!$B$4:$B$379</c:f>
              <c:numCache>
                <c:formatCode>m/d/yyyy</c:formatCode>
                <c:ptCount val="376"/>
                <c:pt idx="0">
                  <c:v>45545</c:v>
                </c:pt>
                <c:pt idx="1">
                  <c:v>45534</c:v>
                </c:pt>
                <c:pt idx="2">
                  <c:v>45504</c:v>
                </c:pt>
                <c:pt idx="3">
                  <c:v>45471</c:v>
                </c:pt>
                <c:pt idx="4">
                  <c:v>45443</c:v>
                </c:pt>
                <c:pt idx="5">
                  <c:v>45412</c:v>
                </c:pt>
                <c:pt idx="6">
                  <c:v>45380</c:v>
                </c:pt>
                <c:pt idx="7">
                  <c:v>45351</c:v>
                </c:pt>
                <c:pt idx="8">
                  <c:v>45322</c:v>
                </c:pt>
                <c:pt idx="9">
                  <c:v>45289</c:v>
                </c:pt>
                <c:pt idx="10">
                  <c:v>45260</c:v>
                </c:pt>
                <c:pt idx="11">
                  <c:v>45230</c:v>
                </c:pt>
                <c:pt idx="12">
                  <c:v>45198</c:v>
                </c:pt>
                <c:pt idx="13">
                  <c:v>45169</c:v>
                </c:pt>
                <c:pt idx="14">
                  <c:v>45138</c:v>
                </c:pt>
                <c:pt idx="15">
                  <c:v>45107</c:v>
                </c:pt>
                <c:pt idx="16">
                  <c:v>45077</c:v>
                </c:pt>
                <c:pt idx="17">
                  <c:v>45044</c:v>
                </c:pt>
                <c:pt idx="18">
                  <c:v>45016</c:v>
                </c:pt>
                <c:pt idx="19">
                  <c:v>44985</c:v>
                </c:pt>
                <c:pt idx="20">
                  <c:v>44957</c:v>
                </c:pt>
                <c:pt idx="21">
                  <c:v>44925</c:v>
                </c:pt>
                <c:pt idx="22">
                  <c:v>44895</c:v>
                </c:pt>
                <c:pt idx="23">
                  <c:v>44865</c:v>
                </c:pt>
                <c:pt idx="24">
                  <c:v>44834</c:v>
                </c:pt>
                <c:pt idx="25">
                  <c:v>44804</c:v>
                </c:pt>
                <c:pt idx="26">
                  <c:v>44771</c:v>
                </c:pt>
                <c:pt idx="27">
                  <c:v>44742</c:v>
                </c:pt>
                <c:pt idx="28">
                  <c:v>44712</c:v>
                </c:pt>
                <c:pt idx="29">
                  <c:v>44680</c:v>
                </c:pt>
                <c:pt idx="30">
                  <c:v>44651</c:v>
                </c:pt>
                <c:pt idx="31">
                  <c:v>44620</c:v>
                </c:pt>
                <c:pt idx="32">
                  <c:v>44592</c:v>
                </c:pt>
                <c:pt idx="33">
                  <c:v>44561</c:v>
                </c:pt>
                <c:pt idx="34">
                  <c:v>44530</c:v>
                </c:pt>
                <c:pt idx="35">
                  <c:v>44498</c:v>
                </c:pt>
                <c:pt idx="36">
                  <c:v>44469</c:v>
                </c:pt>
                <c:pt idx="37">
                  <c:v>44439</c:v>
                </c:pt>
                <c:pt idx="38">
                  <c:v>44407</c:v>
                </c:pt>
                <c:pt idx="39">
                  <c:v>44377</c:v>
                </c:pt>
                <c:pt idx="40">
                  <c:v>44347</c:v>
                </c:pt>
                <c:pt idx="41">
                  <c:v>44316</c:v>
                </c:pt>
                <c:pt idx="42">
                  <c:v>44286</c:v>
                </c:pt>
                <c:pt idx="43">
                  <c:v>44253</c:v>
                </c:pt>
                <c:pt idx="44">
                  <c:v>44225</c:v>
                </c:pt>
                <c:pt idx="45">
                  <c:v>44196</c:v>
                </c:pt>
                <c:pt idx="46">
                  <c:v>44165</c:v>
                </c:pt>
                <c:pt idx="47">
                  <c:v>44134</c:v>
                </c:pt>
                <c:pt idx="48">
                  <c:v>44104</c:v>
                </c:pt>
                <c:pt idx="49">
                  <c:v>44074</c:v>
                </c:pt>
                <c:pt idx="50">
                  <c:v>44043</c:v>
                </c:pt>
                <c:pt idx="51">
                  <c:v>44012</c:v>
                </c:pt>
                <c:pt idx="52">
                  <c:v>43980</c:v>
                </c:pt>
                <c:pt idx="53">
                  <c:v>43951</c:v>
                </c:pt>
                <c:pt idx="54">
                  <c:v>43921</c:v>
                </c:pt>
                <c:pt idx="55">
                  <c:v>43889</c:v>
                </c:pt>
                <c:pt idx="56">
                  <c:v>43861</c:v>
                </c:pt>
                <c:pt idx="57">
                  <c:v>43830</c:v>
                </c:pt>
                <c:pt idx="58">
                  <c:v>43798</c:v>
                </c:pt>
                <c:pt idx="59">
                  <c:v>43769</c:v>
                </c:pt>
                <c:pt idx="60">
                  <c:v>43738</c:v>
                </c:pt>
                <c:pt idx="61">
                  <c:v>43707</c:v>
                </c:pt>
                <c:pt idx="62">
                  <c:v>43677</c:v>
                </c:pt>
                <c:pt idx="63">
                  <c:v>43644</c:v>
                </c:pt>
                <c:pt idx="64">
                  <c:v>43616</c:v>
                </c:pt>
                <c:pt idx="65">
                  <c:v>43585</c:v>
                </c:pt>
                <c:pt idx="66">
                  <c:v>43553</c:v>
                </c:pt>
                <c:pt idx="67">
                  <c:v>43524</c:v>
                </c:pt>
                <c:pt idx="68">
                  <c:v>43496</c:v>
                </c:pt>
                <c:pt idx="69">
                  <c:v>43465</c:v>
                </c:pt>
                <c:pt idx="70">
                  <c:v>43434</c:v>
                </c:pt>
                <c:pt idx="71">
                  <c:v>43404</c:v>
                </c:pt>
                <c:pt idx="72">
                  <c:v>43371</c:v>
                </c:pt>
                <c:pt idx="73">
                  <c:v>43343</c:v>
                </c:pt>
                <c:pt idx="74">
                  <c:v>43312</c:v>
                </c:pt>
                <c:pt idx="75">
                  <c:v>43280</c:v>
                </c:pt>
                <c:pt idx="76">
                  <c:v>43251</c:v>
                </c:pt>
                <c:pt idx="77">
                  <c:v>43220</c:v>
                </c:pt>
                <c:pt idx="78">
                  <c:v>43189</c:v>
                </c:pt>
                <c:pt idx="79">
                  <c:v>43159</c:v>
                </c:pt>
                <c:pt idx="80">
                  <c:v>43131</c:v>
                </c:pt>
                <c:pt idx="81">
                  <c:v>43098</c:v>
                </c:pt>
                <c:pt idx="82">
                  <c:v>43069</c:v>
                </c:pt>
                <c:pt idx="83">
                  <c:v>43039</c:v>
                </c:pt>
                <c:pt idx="84">
                  <c:v>43007</c:v>
                </c:pt>
                <c:pt idx="85">
                  <c:v>42978</c:v>
                </c:pt>
                <c:pt idx="86">
                  <c:v>42947</c:v>
                </c:pt>
                <c:pt idx="87">
                  <c:v>42916</c:v>
                </c:pt>
                <c:pt idx="88">
                  <c:v>42886</c:v>
                </c:pt>
                <c:pt idx="89">
                  <c:v>42853</c:v>
                </c:pt>
                <c:pt idx="90">
                  <c:v>42825</c:v>
                </c:pt>
                <c:pt idx="91">
                  <c:v>42794</c:v>
                </c:pt>
                <c:pt idx="92">
                  <c:v>42766</c:v>
                </c:pt>
                <c:pt idx="93">
                  <c:v>42734</c:v>
                </c:pt>
                <c:pt idx="94">
                  <c:v>42704</c:v>
                </c:pt>
                <c:pt idx="95">
                  <c:v>42674</c:v>
                </c:pt>
                <c:pt idx="96">
                  <c:v>42643</c:v>
                </c:pt>
                <c:pt idx="97">
                  <c:v>42613</c:v>
                </c:pt>
                <c:pt idx="98">
                  <c:v>42580</c:v>
                </c:pt>
                <c:pt idx="99">
                  <c:v>42551</c:v>
                </c:pt>
                <c:pt idx="100">
                  <c:v>42521</c:v>
                </c:pt>
                <c:pt idx="101">
                  <c:v>42489</c:v>
                </c:pt>
                <c:pt idx="102">
                  <c:v>42460</c:v>
                </c:pt>
                <c:pt idx="103">
                  <c:v>42429</c:v>
                </c:pt>
                <c:pt idx="104">
                  <c:v>42398</c:v>
                </c:pt>
                <c:pt idx="105">
                  <c:v>42369</c:v>
                </c:pt>
                <c:pt idx="106">
                  <c:v>42338</c:v>
                </c:pt>
                <c:pt idx="107">
                  <c:v>42307</c:v>
                </c:pt>
                <c:pt idx="108">
                  <c:v>42277</c:v>
                </c:pt>
                <c:pt idx="109">
                  <c:v>42247</c:v>
                </c:pt>
                <c:pt idx="110">
                  <c:v>42216</c:v>
                </c:pt>
                <c:pt idx="111">
                  <c:v>42185</c:v>
                </c:pt>
                <c:pt idx="112">
                  <c:v>42153</c:v>
                </c:pt>
                <c:pt idx="113">
                  <c:v>42124</c:v>
                </c:pt>
                <c:pt idx="114">
                  <c:v>42094</c:v>
                </c:pt>
                <c:pt idx="115">
                  <c:v>42062</c:v>
                </c:pt>
                <c:pt idx="116">
                  <c:v>42034</c:v>
                </c:pt>
                <c:pt idx="117">
                  <c:v>42004</c:v>
                </c:pt>
                <c:pt idx="118">
                  <c:v>41971</c:v>
                </c:pt>
                <c:pt idx="119">
                  <c:v>41943</c:v>
                </c:pt>
                <c:pt idx="120">
                  <c:v>41912</c:v>
                </c:pt>
                <c:pt idx="121">
                  <c:v>41880</c:v>
                </c:pt>
                <c:pt idx="122">
                  <c:v>41851</c:v>
                </c:pt>
                <c:pt idx="123">
                  <c:v>41820</c:v>
                </c:pt>
                <c:pt idx="124">
                  <c:v>41789</c:v>
                </c:pt>
                <c:pt idx="125">
                  <c:v>41759</c:v>
                </c:pt>
                <c:pt idx="126">
                  <c:v>41729</c:v>
                </c:pt>
                <c:pt idx="127">
                  <c:v>41698</c:v>
                </c:pt>
                <c:pt idx="128">
                  <c:v>41670</c:v>
                </c:pt>
                <c:pt idx="129">
                  <c:v>41639</c:v>
                </c:pt>
                <c:pt idx="130">
                  <c:v>41607</c:v>
                </c:pt>
                <c:pt idx="131">
                  <c:v>41578</c:v>
                </c:pt>
                <c:pt idx="132">
                  <c:v>41547</c:v>
                </c:pt>
                <c:pt idx="133">
                  <c:v>41516</c:v>
                </c:pt>
                <c:pt idx="134">
                  <c:v>41486</c:v>
                </c:pt>
                <c:pt idx="135">
                  <c:v>41453</c:v>
                </c:pt>
                <c:pt idx="136">
                  <c:v>41425</c:v>
                </c:pt>
                <c:pt idx="137">
                  <c:v>41394</c:v>
                </c:pt>
                <c:pt idx="138">
                  <c:v>41362</c:v>
                </c:pt>
                <c:pt idx="139">
                  <c:v>41333</c:v>
                </c:pt>
                <c:pt idx="140">
                  <c:v>41305</c:v>
                </c:pt>
                <c:pt idx="141">
                  <c:v>41274</c:v>
                </c:pt>
                <c:pt idx="142">
                  <c:v>41243</c:v>
                </c:pt>
                <c:pt idx="143">
                  <c:v>41213</c:v>
                </c:pt>
                <c:pt idx="144">
                  <c:v>41180</c:v>
                </c:pt>
                <c:pt idx="145">
                  <c:v>41152</c:v>
                </c:pt>
                <c:pt idx="146">
                  <c:v>41121</c:v>
                </c:pt>
                <c:pt idx="147">
                  <c:v>41089</c:v>
                </c:pt>
                <c:pt idx="148">
                  <c:v>41060</c:v>
                </c:pt>
                <c:pt idx="149">
                  <c:v>41029</c:v>
                </c:pt>
                <c:pt idx="150">
                  <c:v>40998</c:v>
                </c:pt>
                <c:pt idx="151">
                  <c:v>40968</c:v>
                </c:pt>
                <c:pt idx="152">
                  <c:v>40939</c:v>
                </c:pt>
                <c:pt idx="153">
                  <c:v>40907</c:v>
                </c:pt>
                <c:pt idx="154">
                  <c:v>40877</c:v>
                </c:pt>
                <c:pt idx="155">
                  <c:v>40847</c:v>
                </c:pt>
                <c:pt idx="156">
                  <c:v>40816</c:v>
                </c:pt>
                <c:pt idx="157">
                  <c:v>40786</c:v>
                </c:pt>
                <c:pt idx="158">
                  <c:v>40753</c:v>
                </c:pt>
                <c:pt idx="159">
                  <c:v>40724</c:v>
                </c:pt>
                <c:pt idx="160">
                  <c:v>40694</c:v>
                </c:pt>
                <c:pt idx="161">
                  <c:v>40662</c:v>
                </c:pt>
                <c:pt idx="162">
                  <c:v>40633</c:v>
                </c:pt>
                <c:pt idx="163">
                  <c:v>40602</c:v>
                </c:pt>
                <c:pt idx="164">
                  <c:v>40574</c:v>
                </c:pt>
                <c:pt idx="165">
                  <c:v>40543</c:v>
                </c:pt>
                <c:pt idx="166">
                  <c:v>40512</c:v>
                </c:pt>
                <c:pt idx="167">
                  <c:v>40480</c:v>
                </c:pt>
                <c:pt idx="168">
                  <c:v>40451</c:v>
                </c:pt>
                <c:pt idx="169">
                  <c:v>40421</c:v>
                </c:pt>
                <c:pt idx="170">
                  <c:v>40389</c:v>
                </c:pt>
                <c:pt idx="171">
                  <c:v>40359</c:v>
                </c:pt>
                <c:pt idx="172">
                  <c:v>40329</c:v>
                </c:pt>
                <c:pt idx="173">
                  <c:v>40298</c:v>
                </c:pt>
                <c:pt idx="174">
                  <c:v>40268</c:v>
                </c:pt>
                <c:pt idx="175">
                  <c:v>40235</c:v>
                </c:pt>
                <c:pt idx="176">
                  <c:v>40207</c:v>
                </c:pt>
                <c:pt idx="177">
                  <c:v>40178</c:v>
                </c:pt>
                <c:pt idx="178">
                  <c:v>40147</c:v>
                </c:pt>
                <c:pt idx="179">
                  <c:v>40116</c:v>
                </c:pt>
                <c:pt idx="180">
                  <c:v>40086</c:v>
                </c:pt>
                <c:pt idx="181">
                  <c:v>40056</c:v>
                </c:pt>
                <c:pt idx="182">
                  <c:v>40025</c:v>
                </c:pt>
                <c:pt idx="183">
                  <c:v>39994</c:v>
                </c:pt>
                <c:pt idx="184">
                  <c:v>39962</c:v>
                </c:pt>
                <c:pt idx="185">
                  <c:v>39933</c:v>
                </c:pt>
                <c:pt idx="186">
                  <c:v>39903</c:v>
                </c:pt>
                <c:pt idx="187">
                  <c:v>39871</c:v>
                </c:pt>
                <c:pt idx="188">
                  <c:v>39843</c:v>
                </c:pt>
                <c:pt idx="189">
                  <c:v>39813</c:v>
                </c:pt>
                <c:pt idx="190">
                  <c:v>39780</c:v>
                </c:pt>
                <c:pt idx="191">
                  <c:v>39752</c:v>
                </c:pt>
                <c:pt idx="192">
                  <c:v>39721</c:v>
                </c:pt>
                <c:pt idx="193">
                  <c:v>39689</c:v>
                </c:pt>
                <c:pt idx="194">
                  <c:v>39660</c:v>
                </c:pt>
                <c:pt idx="195">
                  <c:v>39629</c:v>
                </c:pt>
                <c:pt idx="196">
                  <c:v>39598</c:v>
                </c:pt>
                <c:pt idx="197">
                  <c:v>39568</c:v>
                </c:pt>
                <c:pt idx="198">
                  <c:v>39538</c:v>
                </c:pt>
                <c:pt idx="199">
                  <c:v>39507</c:v>
                </c:pt>
                <c:pt idx="200">
                  <c:v>39478</c:v>
                </c:pt>
                <c:pt idx="201">
                  <c:v>39447</c:v>
                </c:pt>
                <c:pt idx="202">
                  <c:v>39416</c:v>
                </c:pt>
                <c:pt idx="203">
                  <c:v>39386</c:v>
                </c:pt>
                <c:pt idx="204">
                  <c:v>39353</c:v>
                </c:pt>
                <c:pt idx="205">
                  <c:v>39325</c:v>
                </c:pt>
                <c:pt idx="206">
                  <c:v>39294</c:v>
                </c:pt>
                <c:pt idx="207">
                  <c:v>39262</c:v>
                </c:pt>
                <c:pt idx="208">
                  <c:v>39233</c:v>
                </c:pt>
                <c:pt idx="209">
                  <c:v>39202</c:v>
                </c:pt>
                <c:pt idx="210">
                  <c:v>39171</c:v>
                </c:pt>
                <c:pt idx="211">
                  <c:v>39141</c:v>
                </c:pt>
                <c:pt idx="212">
                  <c:v>39113</c:v>
                </c:pt>
                <c:pt idx="213">
                  <c:v>39080</c:v>
                </c:pt>
                <c:pt idx="214">
                  <c:v>39051</c:v>
                </c:pt>
                <c:pt idx="215">
                  <c:v>39021</c:v>
                </c:pt>
                <c:pt idx="216">
                  <c:v>38989</c:v>
                </c:pt>
                <c:pt idx="217">
                  <c:v>38960</c:v>
                </c:pt>
                <c:pt idx="218">
                  <c:v>38929</c:v>
                </c:pt>
                <c:pt idx="219">
                  <c:v>38898</c:v>
                </c:pt>
                <c:pt idx="220">
                  <c:v>38868</c:v>
                </c:pt>
                <c:pt idx="221">
                  <c:v>38835</c:v>
                </c:pt>
                <c:pt idx="222">
                  <c:v>38807</c:v>
                </c:pt>
                <c:pt idx="223">
                  <c:v>38776</c:v>
                </c:pt>
                <c:pt idx="224">
                  <c:v>38748</c:v>
                </c:pt>
                <c:pt idx="225">
                  <c:v>38716</c:v>
                </c:pt>
                <c:pt idx="226">
                  <c:v>38686</c:v>
                </c:pt>
                <c:pt idx="227">
                  <c:v>38656</c:v>
                </c:pt>
                <c:pt idx="228">
                  <c:v>38625</c:v>
                </c:pt>
                <c:pt idx="229">
                  <c:v>38595</c:v>
                </c:pt>
                <c:pt idx="230">
                  <c:v>38562</c:v>
                </c:pt>
                <c:pt idx="231">
                  <c:v>38533</c:v>
                </c:pt>
                <c:pt idx="232">
                  <c:v>38503</c:v>
                </c:pt>
                <c:pt idx="233">
                  <c:v>38471</c:v>
                </c:pt>
                <c:pt idx="234">
                  <c:v>38442</c:v>
                </c:pt>
                <c:pt idx="235">
                  <c:v>38411</c:v>
                </c:pt>
                <c:pt idx="236">
                  <c:v>38383</c:v>
                </c:pt>
                <c:pt idx="237">
                  <c:v>38352</c:v>
                </c:pt>
                <c:pt idx="238">
                  <c:v>38321</c:v>
                </c:pt>
                <c:pt idx="239">
                  <c:v>38289</c:v>
                </c:pt>
                <c:pt idx="240">
                  <c:v>38260</c:v>
                </c:pt>
                <c:pt idx="241">
                  <c:v>38230</c:v>
                </c:pt>
                <c:pt idx="242">
                  <c:v>38198</c:v>
                </c:pt>
                <c:pt idx="243">
                  <c:v>38168</c:v>
                </c:pt>
                <c:pt idx="244">
                  <c:v>38138</c:v>
                </c:pt>
                <c:pt idx="245">
                  <c:v>38107</c:v>
                </c:pt>
                <c:pt idx="246">
                  <c:v>38077</c:v>
                </c:pt>
                <c:pt idx="247">
                  <c:v>38044</c:v>
                </c:pt>
                <c:pt idx="248">
                  <c:v>38016</c:v>
                </c:pt>
                <c:pt idx="249">
                  <c:v>37986</c:v>
                </c:pt>
                <c:pt idx="250">
                  <c:v>37953</c:v>
                </c:pt>
                <c:pt idx="251">
                  <c:v>37925</c:v>
                </c:pt>
                <c:pt idx="252">
                  <c:v>37894</c:v>
                </c:pt>
                <c:pt idx="253">
                  <c:v>37862</c:v>
                </c:pt>
                <c:pt idx="254">
                  <c:v>37833</c:v>
                </c:pt>
                <c:pt idx="255">
                  <c:v>37802</c:v>
                </c:pt>
                <c:pt idx="256">
                  <c:v>37771</c:v>
                </c:pt>
                <c:pt idx="257">
                  <c:v>37741</c:v>
                </c:pt>
                <c:pt idx="258">
                  <c:v>37711</c:v>
                </c:pt>
                <c:pt idx="259">
                  <c:v>37680</c:v>
                </c:pt>
                <c:pt idx="260">
                  <c:v>37652</c:v>
                </c:pt>
                <c:pt idx="261">
                  <c:v>37621</c:v>
                </c:pt>
                <c:pt idx="262">
                  <c:v>37589</c:v>
                </c:pt>
                <c:pt idx="263">
                  <c:v>37560</c:v>
                </c:pt>
                <c:pt idx="264">
                  <c:v>37529</c:v>
                </c:pt>
                <c:pt idx="265">
                  <c:v>37498</c:v>
                </c:pt>
                <c:pt idx="266">
                  <c:v>37468</c:v>
                </c:pt>
                <c:pt idx="267">
                  <c:v>37435</c:v>
                </c:pt>
                <c:pt idx="268">
                  <c:v>37407</c:v>
                </c:pt>
                <c:pt idx="269">
                  <c:v>37376</c:v>
                </c:pt>
                <c:pt idx="270">
                  <c:v>37344</c:v>
                </c:pt>
                <c:pt idx="271">
                  <c:v>37315</c:v>
                </c:pt>
                <c:pt idx="272">
                  <c:v>37287</c:v>
                </c:pt>
                <c:pt idx="273">
                  <c:v>37256</c:v>
                </c:pt>
                <c:pt idx="274">
                  <c:v>37225</c:v>
                </c:pt>
                <c:pt idx="275">
                  <c:v>37195</c:v>
                </c:pt>
                <c:pt idx="276">
                  <c:v>37162</c:v>
                </c:pt>
                <c:pt idx="277">
                  <c:v>37134</c:v>
                </c:pt>
                <c:pt idx="278">
                  <c:v>37103</c:v>
                </c:pt>
                <c:pt idx="279">
                  <c:v>37071</c:v>
                </c:pt>
                <c:pt idx="280">
                  <c:v>37042</c:v>
                </c:pt>
                <c:pt idx="281">
                  <c:v>37011</c:v>
                </c:pt>
                <c:pt idx="282">
                  <c:v>36980</c:v>
                </c:pt>
                <c:pt idx="283">
                  <c:v>36950</c:v>
                </c:pt>
                <c:pt idx="284">
                  <c:v>36922</c:v>
                </c:pt>
                <c:pt idx="285">
                  <c:v>36889</c:v>
                </c:pt>
                <c:pt idx="286">
                  <c:v>36860</c:v>
                </c:pt>
                <c:pt idx="287">
                  <c:v>36830</c:v>
                </c:pt>
                <c:pt idx="288">
                  <c:v>36798</c:v>
                </c:pt>
                <c:pt idx="289">
                  <c:v>36769</c:v>
                </c:pt>
                <c:pt idx="290">
                  <c:v>36738</c:v>
                </c:pt>
                <c:pt idx="291">
                  <c:v>36707</c:v>
                </c:pt>
                <c:pt idx="292">
                  <c:v>36677</c:v>
                </c:pt>
                <c:pt idx="293">
                  <c:v>36644</c:v>
                </c:pt>
                <c:pt idx="294">
                  <c:v>36616</c:v>
                </c:pt>
                <c:pt idx="295">
                  <c:v>36585</c:v>
                </c:pt>
                <c:pt idx="296">
                  <c:v>36556</c:v>
                </c:pt>
                <c:pt idx="297">
                  <c:v>36525</c:v>
                </c:pt>
                <c:pt idx="298">
                  <c:v>36494</c:v>
                </c:pt>
                <c:pt idx="299">
                  <c:v>36462</c:v>
                </c:pt>
                <c:pt idx="300">
                  <c:v>36433</c:v>
                </c:pt>
                <c:pt idx="301">
                  <c:v>36403</c:v>
                </c:pt>
                <c:pt idx="302">
                  <c:v>36371</c:v>
                </c:pt>
                <c:pt idx="303">
                  <c:v>36341</c:v>
                </c:pt>
                <c:pt idx="304">
                  <c:v>36311</c:v>
                </c:pt>
                <c:pt idx="305">
                  <c:v>36280</c:v>
                </c:pt>
                <c:pt idx="306">
                  <c:v>36250</c:v>
                </c:pt>
                <c:pt idx="307">
                  <c:v>36217</c:v>
                </c:pt>
                <c:pt idx="308">
                  <c:v>36189</c:v>
                </c:pt>
                <c:pt idx="309">
                  <c:v>36160</c:v>
                </c:pt>
                <c:pt idx="310">
                  <c:v>36129</c:v>
                </c:pt>
                <c:pt idx="311">
                  <c:v>36098</c:v>
                </c:pt>
                <c:pt idx="312">
                  <c:v>36068</c:v>
                </c:pt>
                <c:pt idx="313">
                  <c:v>36038</c:v>
                </c:pt>
                <c:pt idx="314">
                  <c:v>36007</c:v>
                </c:pt>
                <c:pt idx="315">
                  <c:v>35976</c:v>
                </c:pt>
                <c:pt idx="316">
                  <c:v>35944</c:v>
                </c:pt>
                <c:pt idx="317">
                  <c:v>35915</c:v>
                </c:pt>
                <c:pt idx="318">
                  <c:v>35885</c:v>
                </c:pt>
                <c:pt idx="319">
                  <c:v>35853</c:v>
                </c:pt>
                <c:pt idx="320">
                  <c:v>35825</c:v>
                </c:pt>
                <c:pt idx="321">
                  <c:v>35795</c:v>
                </c:pt>
                <c:pt idx="322">
                  <c:v>35762</c:v>
                </c:pt>
                <c:pt idx="323">
                  <c:v>35734</c:v>
                </c:pt>
                <c:pt idx="324">
                  <c:v>35703</c:v>
                </c:pt>
                <c:pt idx="325">
                  <c:v>35671</c:v>
                </c:pt>
                <c:pt idx="326">
                  <c:v>35642</c:v>
                </c:pt>
                <c:pt idx="327">
                  <c:v>35611</c:v>
                </c:pt>
                <c:pt idx="328">
                  <c:v>35580</c:v>
                </c:pt>
                <c:pt idx="329">
                  <c:v>35550</c:v>
                </c:pt>
                <c:pt idx="330">
                  <c:v>35520</c:v>
                </c:pt>
                <c:pt idx="331">
                  <c:v>35489</c:v>
                </c:pt>
                <c:pt idx="332">
                  <c:v>35461</c:v>
                </c:pt>
                <c:pt idx="333">
                  <c:v>35430</c:v>
                </c:pt>
                <c:pt idx="334">
                  <c:v>35398</c:v>
                </c:pt>
                <c:pt idx="335">
                  <c:v>35369</c:v>
                </c:pt>
                <c:pt idx="336">
                  <c:v>35338</c:v>
                </c:pt>
                <c:pt idx="337">
                  <c:v>35307</c:v>
                </c:pt>
                <c:pt idx="338">
                  <c:v>35277</c:v>
                </c:pt>
                <c:pt idx="339">
                  <c:v>35244</c:v>
                </c:pt>
                <c:pt idx="340">
                  <c:v>35216</c:v>
                </c:pt>
                <c:pt idx="341">
                  <c:v>35185</c:v>
                </c:pt>
                <c:pt idx="342">
                  <c:v>35153</c:v>
                </c:pt>
                <c:pt idx="343">
                  <c:v>35124</c:v>
                </c:pt>
                <c:pt idx="344">
                  <c:v>35095</c:v>
                </c:pt>
                <c:pt idx="345">
                  <c:v>35062</c:v>
                </c:pt>
                <c:pt idx="346">
                  <c:v>35033</c:v>
                </c:pt>
                <c:pt idx="347">
                  <c:v>35003</c:v>
                </c:pt>
                <c:pt idx="348">
                  <c:v>34971</c:v>
                </c:pt>
                <c:pt idx="349">
                  <c:v>34942</c:v>
                </c:pt>
                <c:pt idx="350">
                  <c:v>34911</c:v>
                </c:pt>
                <c:pt idx="351">
                  <c:v>34880</c:v>
                </c:pt>
                <c:pt idx="352">
                  <c:v>34850</c:v>
                </c:pt>
                <c:pt idx="353">
                  <c:v>34817</c:v>
                </c:pt>
                <c:pt idx="354">
                  <c:v>34789</c:v>
                </c:pt>
                <c:pt idx="355">
                  <c:v>34758</c:v>
                </c:pt>
                <c:pt idx="356">
                  <c:v>34730</c:v>
                </c:pt>
                <c:pt idx="357">
                  <c:v>34698</c:v>
                </c:pt>
                <c:pt idx="358">
                  <c:v>34668</c:v>
                </c:pt>
                <c:pt idx="359">
                  <c:v>34638</c:v>
                </c:pt>
                <c:pt idx="360">
                  <c:v>34607</c:v>
                </c:pt>
                <c:pt idx="361">
                  <c:v>34577</c:v>
                </c:pt>
                <c:pt idx="362">
                  <c:v>34544</c:v>
                </c:pt>
                <c:pt idx="363">
                  <c:v>34515</c:v>
                </c:pt>
                <c:pt idx="364">
                  <c:v>34485</c:v>
                </c:pt>
                <c:pt idx="365">
                  <c:v>34453</c:v>
                </c:pt>
                <c:pt idx="366">
                  <c:v>34424</c:v>
                </c:pt>
                <c:pt idx="367">
                  <c:v>34393</c:v>
                </c:pt>
                <c:pt idx="368">
                  <c:v>34365</c:v>
                </c:pt>
                <c:pt idx="369">
                  <c:v>34334</c:v>
                </c:pt>
                <c:pt idx="370">
                  <c:v>34303</c:v>
                </c:pt>
                <c:pt idx="371">
                  <c:v>34271</c:v>
                </c:pt>
                <c:pt idx="372">
                  <c:v>34242</c:v>
                </c:pt>
                <c:pt idx="373">
                  <c:v>34212</c:v>
                </c:pt>
                <c:pt idx="374">
                  <c:v>34180</c:v>
                </c:pt>
                <c:pt idx="375">
                  <c:v>34150</c:v>
                </c:pt>
              </c:numCache>
            </c:numRef>
          </c:cat>
          <c:val>
            <c:numRef>
              <c:f>DXY!$C$4:$C$379</c:f>
              <c:numCache>
                <c:formatCode>General</c:formatCode>
                <c:ptCount val="376"/>
                <c:pt idx="0">
                  <c:v>101.616</c:v>
                </c:pt>
                <c:pt idx="1">
                  <c:v>101.69799999999999</c:v>
                </c:pt>
                <c:pt idx="2">
                  <c:v>104.096</c:v>
                </c:pt>
                <c:pt idx="3">
                  <c:v>105.866</c:v>
                </c:pt>
                <c:pt idx="4">
                  <c:v>104.67100000000001</c:v>
                </c:pt>
                <c:pt idx="5">
                  <c:v>106.221</c:v>
                </c:pt>
                <c:pt idx="6">
                  <c:v>104.48699999999999</c:v>
                </c:pt>
                <c:pt idx="7">
                  <c:v>104.15600000000001</c:v>
                </c:pt>
                <c:pt idx="8">
                  <c:v>103.274</c:v>
                </c:pt>
                <c:pt idx="9">
                  <c:v>101.333</c:v>
                </c:pt>
                <c:pt idx="10">
                  <c:v>103.497</c:v>
                </c:pt>
                <c:pt idx="11">
                  <c:v>106.663</c:v>
                </c:pt>
                <c:pt idx="12">
                  <c:v>106.17400000000001</c:v>
                </c:pt>
                <c:pt idx="13">
                  <c:v>103.619</c:v>
                </c:pt>
                <c:pt idx="14">
                  <c:v>101.855</c:v>
                </c:pt>
                <c:pt idx="15">
                  <c:v>102.91200000000001</c:v>
                </c:pt>
                <c:pt idx="16">
                  <c:v>104.32599999999999</c:v>
                </c:pt>
                <c:pt idx="17">
                  <c:v>101.65900000000001</c:v>
                </c:pt>
                <c:pt idx="18">
                  <c:v>102.506</c:v>
                </c:pt>
                <c:pt idx="19">
                  <c:v>104.869</c:v>
                </c:pt>
                <c:pt idx="20">
                  <c:v>102.09699999999999</c:v>
                </c:pt>
                <c:pt idx="21">
                  <c:v>103.52200000000001</c:v>
                </c:pt>
                <c:pt idx="22">
                  <c:v>105.95</c:v>
                </c:pt>
                <c:pt idx="23">
                  <c:v>111.527</c:v>
                </c:pt>
                <c:pt idx="24">
                  <c:v>112.117</c:v>
                </c:pt>
                <c:pt idx="25">
                  <c:v>108.7</c:v>
                </c:pt>
                <c:pt idx="26">
                  <c:v>105.90300000000001</c:v>
                </c:pt>
                <c:pt idx="27">
                  <c:v>104.685</c:v>
                </c:pt>
                <c:pt idx="28">
                  <c:v>101.752</c:v>
                </c:pt>
                <c:pt idx="29">
                  <c:v>102.959</c:v>
                </c:pt>
                <c:pt idx="30">
                  <c:v>98.311999999999998</c:v>
                </c:pt>
                <c:pt idx="31">
                  <c:v>96.706999999999994</c:v>
                </c:pt>
                <c:pt idx="32">
                  <c:v>96.54</c:v>
                </c:pt>
                <c:pt idx="33">
                  <c:v>95.67</c:v>
                </c:pt>
                <c:pt idx="34">
                  <c:v>95.994</c:v>
                </c:pt>
                <c:pt idx="35">
                  <c:v>94.123000000000005</c:v>
                </c:pt>
                <c:pt idx="36">
                  <c:v>94.23</c:v>
                </c:pt>
                <c:pt idx="37">
                  <c:v>92.626000000000005</c:v>
                </c:pt>
                <c:pt idx="38">
                  <c:v>92.174000000000007</c:v>
                </c:pt>
                <c:pt idx="39">
                  <c:v>92.436000000000007</c:v>
                </c:pt>
                <c:pt idx="40">
                  <c:v>89.828999999999994</c:v>
                </c:pt>
                <c:pt idx="41">
                  <c:v>91.28</c:v>
                </c:pt>
                <c:pt idx="42">
                  <c:v>93.231999999999999</c:v>
                </c:pt>
                <c:pt idx="43">
                  <c:v>90.879000000000005</c:v>
                </c:pt>
                <c:pt idx="44">
                  <c:v>90.584000000000003</c:v>
                </c:pt>
                <c:pt idx="45">
                  <c:v>89.936999999999998</c:v>
                </c:pt>
                <c:pt idx="46">
                  <c:v>91.869</c:v>
                </c:pt>
                <c:pt idx="47">
                  <c:v>94.037999999999997</c:v>
                </c:pt>
                <c:pt idx="48">
                  <c:v>93.885999999999996</c:v>
                </c:pt>
                <c:pt idx="49">
                  <c:v>92.144000000000005</c:v>
                </c:pt>
                <c:pt idx="50">
                  <c:v>93.349000000000004</c:v>
                </c:pt>
                <c:pt idx="51">
                  <c:v>97.391000000000005</c:v>
                </c:pt>
                <c:pt idx="52">
                  <c:v>98.343999999999994</c:v>
                </c:pt>
                <c:pt idx="53">
                  <c:v>99.016000000000005</c:v>
                </c:pt>
                <c:pt idx="54">
                  <c:v>99.048000000000002</c:v>
                </c:pt>
                <c:pt idx="55">
                  <c:v>98.132000000000005</c:v>
                </c:pt>
                <c:pt idx="56">
                  <c:v>97.39</c:v>
                </c:pt>
                <c:pt idx="57">
                  <c:v>96.388999999999996</c:v>
                </c:pt>
                <c:pt idx="58">
                  <c:v>98.272999999999996</c:v>
                </c:pt>
                <c:pt idx="59">
                  <c:v>97.352000000000004</c:v>
                </c:pt>
                <c:pt idx="60">
                  <c:v>99.376999999999995</c:v>
                </c:pt>
                <c:pt idx="61">
                  <c:v>98.915999999999997</c:v>
                </c:pt>
                <c:pt idx="62">
                  <c:v>98.516000000000005</c:v>
                </c:pt>
                <c:pt idx="63">
                  <c:v>96.13</c:v>
                </c:pt>
                <c:pt idx="64">
                  <c:v>97.75</c:v>
                </c:pt>
                <c:pt idx="65">
                  <c:v>97.478999999999999</c:v>
                </c:pt>
                <c:pt idx="66">
                  <c:v>97.284000000000006</c:v>
                </c:pt>
                <c:pt idx="67">
                  <c:v>96.156999999999996</c:v>
                </c:pt>
                <c:pt idx="68">
                  <c:v>95.578000000000003</c:v>
                </c:pt>
                <c:pt idx="69">
                  <c:v>96.173000000000002</c:v>
                </c:pt>
                <c:pt idx="70">
                  <c:v>97.272000000000006</c:v>
                </c:pt>
                <c:pt idx="71">
                  <c:v>97.126999999999995</c:v>
                </c:pt>
                <c:pt idx="72">
                  <c:v>95.132000000000005</c:v>
                </c:pt>
                <c:pt idx="73">
                  <c:v>95.14</c:v>
                </c:pt>
                <c:pt idx="74">
                  <c:v>94.554000000000002</c:v>
                </c:pt>
                <c:pt idx="75">
                  <c:v>94.47</c:v>
                </c:pt>
                <c:pt idx="76">
                  <c:v>93.978999999999999</c:v>
                </c:pt>
                <c:pt idx="77">
                  <c:v>91.840999999999994</c:v>
                </c:pt>
                <c:pt idx="78">
                  <c:v>89.974000000000004</c:v>
                </c:pt>
                <c:pt idx="79">
                  <c:v>90.613</c:v>
                </c:pt>
                <c:pt idx="80">
                  <c:v>89.132999999999996</c:v>
                </c:pt>
                <c:pt idx="81">
                  <c:v>92.123999999999995</c:v>
                </c:pt>
                <c:pt idx="82">
                  <c:v>93.046999999999997</c:v>
                </c:pt>
                <c:pt idx="83">
                  <c:v>94.552000000000007</c:v>
                </c:pt>
                <c:pt idx="84">
                  <c:v>93.075999999999993</c:v>
                </c:pt>
                <c:pt idx="85">
                  <c:v>92.668000000000006</c:v>
                </c:pt>
                <c:pt idx="86">
                  <c:v>92.863</c:v>
                </c:pt>
                <c:pt idx="87">
                  <c:v>95.628</c:v>
                </c:pt>
                <c:pt idx="88">
                  <c:v>96.921999999999997</c:v>
                </c:pt>
                <c:pt idx="89">
                  <c:v>99.05</c:v>
                </c:pt>
                <c:pt idx="90">
                  <c:v>100.35</c:v>
                </c:pt>
                <c:pt idx="91">
                  <c:v>101.12</c:v>
                </c:pt>
                <c:pt idx="92">
                  <c:v>99.512</c:v>
                </c:pt>
                <c:pt idx="93">
                  <c:v>102.21</c:v>
                </c:pt>
                <c:pt idx="94">
                  <c:v>101.5</c:v>
                </c:pt>
                <c:pt idx="95">
                  <c:v>98.444999999999993</c:v>
                </c:pt>
                <c:pt idx="96">
                  <c:v>95.462999999999994</c:v>
                </c:pt>
                <c:pt idx="97">
                  <c:v>96.022000000000006</c:v>
                </c:pt>
                <c:pt idx="98">
                  <c:v>95.53</c:v>
                </c:pt>
                <c:pt idx="99">
                  <c:v>96.143000000000001</c:v>
                </c:pt>
                <c:pt idx="100">
                  <c:v>95.891000000000005</c:v>
                </c:pt>
                <c:pt idx="101">
                  <c:v>93.081999999999994</c:v>
                </c:pt>
                <c:pt idx="102">
                  <c:v>94.585999999999999</c:v>
                </c:pt>
                <c:pt idx="103">
                  <c:v>98.210999999999999</c:v>
                </c:pt>
                <c:pt idx="104">
                  <c:v>99.605999999999995</c:v>
                </c:pt>
                <c:pt idx="105">
                  <c:v>98.631</c:v>
                </c:pt>
                <c:pt idx="106">
                  <c:v>100.17</c:v>
                </c:pt>
                <c:pt idx="107">
                  <c:v>96.945999999999998</c:v>
                </c:pt>
                <c:pt idx="108">
                  <c:v>96.35</c:v>
                </c:pt>
                <c:pt idx="109">
                  <c:v>95.823999999999998</c:v>
                </c:pt>
                <c:pt idx="110">
                  <c:v>97.335999999999999</c:v>
                </c:pt>
                <c:pt idx="111">
                  <c:v>95.484999999999999</c:v>
                </c:pt>
                <c:pt idx="112">
                  <c:v>96.906999999999996</c:v>
                </c:pt>
                <c:pt idx="113">
                  <c:v>94.6</c:v>
                </c:pt>
                <c:pt idx="114">
                  <c:v>98.356999999999999</c:v>
                </c:pt>
                <c:pt idx="115">
                  <c:v>95.293000000000006</c:v>
                </c:pt>
                <c:pt idx="116">
                  <c:v>94.804000000000002</c:v>
                </c:pt>
                <c:pt idx="117">
                  <c:v>90.269000000000005</c:v>
                </c:pt>
                <c:pt idx="118">
                  <c:v>88.355999999999995</c:v>
                </c:pt>
                <c:pt idx="119">
                  <c:v>86.917000000000002</c:v>
                </c:pt>
                <c:pt idx="120">
                  <c:v>85.936000000000007</c:v>
                </c:pt>
                <c:pt idx="121">
                  <c:v>82.748000000000005</c:v>
                </c:pt>
                <c:pt idx="122">
                  <c:v>81.456000000000003</c:v>
                </c:pt>
                <c:pt idx="123">
                  <c:v>79.775000000000006</c:v>
                </c:pt>
                <c:pt idx="124">
                  <c:v>80.369</c:v>
                </c:pt>
                <c:pt idx="125">
                  <c:v>79.474000000000004</c:v>
                </c:pt>
                <c:pt idx="126">
                  <c:v>80.099999999999994</c:v>
                </c:pt>
                <c:pt idx="127">
                  <c:v>79.691000000000003</c:v>
                </c:pt>
                <c:pt idx="128">
                  <c:v>81.311000000000007</c:v>
                </c:pt>
                <c:pt idx="129">
                  <c:v>80.034999999999997</c:v>
                </c:pt>
                <c:pt idx="130">
                  <c:v>80.680000000000007</c:v>
                </c:pt>
                <c:pt idx="131">
                  <c:v>80.194999999999993</c:v>
                </c:pt>
                <c:pt idx="132">
                  <c:v>80.221000000000004</c:v>
                </c:pt>
                <c:pt idx="133">
                  <c:v>82.087000000000003</c:v>
                </c:pt>
                <c:pt idx="134">
                  <c:v>81.451999999999998</c:v>
                </c:pt>
                <c:pt idx="135">
                  <c:v>83.135999999999996</c:v>
                </c:pt>
                <c:pt idx="136">
                  <c:v>83.375</c:v>
                </c:pt>
                <c:pt idx="137">
                  <c:v>81.745999999999995</c:v>
                </c:pt>
                <c:pt idx="138">
                  <c:v>82.975999999999999</c:v>
                </c:pt>
                <c:pt idx="139">
                  <c:v>81.948999999999998</c:v>
                </c:pt>
                <c:pt idx="140">
                  <c:v>79.206999999999994</c:v>
                </c:pt>
                <c:pt idx="141">
                  <c:v>79.769000000000005</c:v>
                </c:pt>
                <c:pt idx="142">
                  <c:v>80.153000000000006</c:v>
                </c:pt>
                <c:pt idx="143">
                  <c:v>79.918999999999997</c:v>
                </c:pt>
                <c:pt idx="144">
                  <c:v>79.935000000000002</c:v>
                </c:pt>
                <c:pt idx="145">
                  <c:v>81.207999999999998</c:v>
                </c:pt>
                <c:pt idx="146">
                  <c:v>82.635000000000005</c:v>
                </c:pt>
                <c:pt idx="147">
                  <c:v>81.626999999999995</c:v>
                </c:pt>
                <c:pt idx="148">
                  <c:v>83.043000000000006</c:v>
                </c:pt>
                <c:pt idx="149">
                  <c:v>78.775999999999996</c:v>
                </c:pt>
                <c:pt idx="150">
                  <c:v>79.004000000000005</c:v>
                </c:pt>
                <c:pt idx="151">
                  <c:v>78.736999999999995</c:v>
                </c:pt>
                <c:pt idx="152">
                  <c:v>79.287999999999997</c:v>
                </c:pt>
                <c:pt idx="153">
                  <c:v>80.177999999999997</c:v>
                </c:pt>
                <c:pt idx="154">
                  <c:v>78.384</c:v>
                </c:pt>
                <c:pt idx="155">
                  <c:v>76.165999999999997</c:v>
                </c:pt>
                <c:pt idx="156">
                  <c:v>78.552999999999997</c:v>
                </c:pt>
                <c:pt idx="157">
                  <c:v>74.117000000000004</c:v>
                </c:pt>
                <c:pt idx="158">
                  <c:v>73.897000000000006</c:v>
                </c:pt>
                <c:pt idx="159">
                  <c:v>74.302999999999997</c:v>
                </c:pt>
                <c:pt idx="160">
                  <c:v>74.638000000000005</c:v>
                </c:pt>
                <c:pt idx="161">
                  <c:v>72.933000000000007</c:v>
                </c:pt>
                <c:pt idx="162">
                  <c:v>75.856999999999999</c:v>
                </c:pt>
                <c:pt idx="163">
                  <c:v>76.888999999999996</c:v>
                </c:pt>
                <c:pt idx="164">
                  <c:v>77.734999999999999</c:v>
                </c:pt>
                <c:pt idx="165">
                  <c:v>79.028000000000006</c:v>
                </c:pt>
                <c:pt idx="166">
                  <c:v>81.194999999999993</c:v>
                </c:pt>
                <c:pt idx="167">
                  <c:v>77.266000000000005</c:v>
                </c:pt>
                <c:pt idx="168">
                  <c:v>78.72</c:v>
                </c:pt>
                <c:pt idx="169">
                  <c:v>83.201999999999998</c:v>
                </c:pt>
                <c:pt idx="170">
                  <c:v>81.539000000000001</c:v>
                </c:pt>
                <c:pt idx="171">
                  <c:v>86.019000000000005</c:v>
                </c:pt>
                <c:pt idx="172">
                  <c:v>86.587999999999994</c:v>
                </c:pt>
                <c:pt idx="173">
                  <c:v>81.866</c:v>
                </c:pt>
                <c:pt idx="174">
                  <c:v>81.072999999999993</c:v>
                </c:pt>
                <c:pt idx="175">
                  <c:v>80.361999999999995</c:v>
                </c:pt>
                <c:pt idx="176">
                  <c:v>79.462000000000003</c:v>
                </c:pt>
                <c:pt idx="177">
                  <c:v>77.86</c:v>
                </c:pt>
                <c:pt idx="178">
                  <c:v>74.879000000000005</c:v>
                </c:pt>
                <c:pt idx="179">
                  <c:v>76.3</c:v>
                </c:pt>
                <c:pt idx="180">
                  <c:v>76.653000000000006</c:v>
                </c:pt>
                <c:pt idx="181">
                  <c:v>78.171999999999997</c:v>
                </c:pt>
                <c:pt idx="182">
                  <c:v>78.346999999999994</c:v>
                </c:pt>
                <c:pt idx="183">
                  <c:v>80.132999999999996</c:v>
                </c:pt>
                <c:pt idx="184">
                  <c:v>79.347999999999999</c:v>
                </c:pt>
                <c:pt idx="185">
                  <c:v>84.614000000000004</c:v>
                </c:pt>
                <c:pt idx="186">
                  <c:v>85.43</c:v>
                </c:pt>
                <c:pt idx="187">
                  <c:v>88.007999999999996</c:v>
                </c:pt>
                <c:pt idx="188">
                  <c:v>85.998999999999995</c:v>
                </c:pt>
                <c:pt idx="189">
                  <c:v>81.308000000000007</c:v>
                </c:pt>
                <c:pt idx="190">
                  <c:v>86.516999999999996</c:v>
                </c:pt>
                <c:pt idx="191">
                  <c:v>85.632999999999996</c:v>
                </c:pt>
                <c:pt idx="192">
                  <c:v>79.447999999999993</c:v>
                </c:pt>
                <c:pt idx="193">
                  <c:v>77.381</c:v>
                </c:pt>
                <c:pt idx="194">
                  <c:v>73.227000000000004</c:v>
                </c:pt>
                <c:pt idx="195">
                  <c:v>72.462999999999994</c:v>
                </c:pt>
                <c:pt idx="196">
                  <c:v>72.879000000000005</c:v>
                </c:pt>
                <c:pt idx="197">
                  <c:v>72.509</c:v>
                </c:pt>
                <c:pt idx="198">
                  <c:v>71.802000000000007</c:v>
                </c:pt>
                <c:pt idx="199">
                  <c:v>73.713999999999999</c:v>
                </c:pt>
                <c:pt idx="200">
                  <c:v>75.177999999999997</c:v>
                </c:pt>
                <c:pt idx="201">
                  <c:v>76.694999999999993</c:v>
                </c:pt>
                <c:pt idx="202">
                  <c:v>76.147000000000006</c:v>
                </c:pt>
                <c:pt idx="203">
                  <c:v>76.478999999999999</c:v>
                </c:pt>
                <c:pt idx="204">
                  <c:v>77.718999999999994</c:v>
                </c:pt>
                <c:pt idx="205">
                  <c:v>80.790999999999997</c:v>
                </c:pt>
                <c:pt idx="206">
                  <c:v>80.77</c:v>
                </c:pt>
                <c:pt idx="207">
                  <c:v>81.92</c:v>
                </c:pt>
                <c:pt idx="208">
                  <c:v>82.301000000000002</c:v>
                </c:pt>
                <c:pt idx="209">
                  <c:v>81.447000000000003</c:v>
                </c:pt>
                <c:pt idx="210">
                  <c:v>82.93</c:v>
                </c:pt>
                <c:pt idx="211">
                  <c:v>83.57</c:v>
                </c:pt>
                <c:pt idx="212">
                  <c:v>84.6</c:v>
                </c:pt>
                <c:pt idx="213">
                  <c:v>83.65</c:v>
                </c:pt>
                <c:pt idx="214">
                  <c:v>82.95</c:v>
                </c:pt>
                <c:pt idx="215">
                  <c:v>85.32</c:v>
                </c:pt>
                <c:pt idx="216">
                  <c:v>86.03</c:v>
                </c:pt>
                <c:pt idx="217">
                  <c:v>85.05</c:v>
                </c:pt>
                <c:pt idx="218">
                  <c:v>85.3</c:v>
                </c:pt>
                <c:pt idx="219">
                  <c:v>85.16</c:v>
                </c:pt>
                <c:pt idx="220">
                  <c:v>84.72</c:v>
                </c:pt>
                <c:pt idx="221">
                  <c:v>86.11</c:v>
                </c:pt>
                <c:pt idx="222">
                  <c:v>89.73</c:v>
                </c:pt>
                <c:pt idx="223">
                  <c:v>90.11</c:v>
                </c:pt>
                <c:pt idx="224">
                  <c:v>88.96</c:v>
                </c:pt>
                <c:pt idx="225">
                  <c:v>91.17</c:v>
                </c:pt>
                <c:pt idx="226">
                  <c:v>91.57</c:v>
                </c:pt>
                <c:pt idx="227">
                  <c:v>90.07</c:v>
                </c:pt>
                <c:pt idx="228">
                  <c:v>89.52</c:v>
                </c:pt>
                <c:pt idx="229">
                  <c:v>87.58</c:v>
                </c:pt>
                <c:pt idx="230">
                  <c:v>89.35</c:v>
                </c:pt>
                <c:pt idx="231">
                  <c:v>89.09</c:v>
                </c:pt>
                <c:pt idx="232">
                  <c:v>87.76</c:v>
                </c:pt>
                <c:pt idx="233">
                  <c:v>84.43</c:v>
                </c:pt>
                <c:pt idx="234">
                  <c:v>84.06</c:v>
                </c:pt>
                <c:pt idx="235">
                  <c:v>82.51</c:v>
                </c:pt>
                <c:pt idx="236">
                  <c:v>83.57</c:v>
                </c:pt>
                <c:pt idx="237">
                  <c:v>80.849999999999994</c:v>
                </c:pt>
                <c:pt idx="238">
                  <c:v>81.819999999999993</c:v>
                </c:pt>
                <c:pt idx="239">
                  <c:v>84.91</c:v>
                </c:pt>
                <c:pt idx="240">
                  <c:v>87.37</c:v>
                </c:pt>
                <c:pt idx="241">
                  <c:v>88.94</c:v>
                </c:pt>
                <c:pt idx="242">
                  <c:v>89.96</c:v>
                </c:pt>
                <c:pt idx="243">
                  <c:v>88.8</c:v>
                </c:pt>
                <c:pt idx="244">
                  <c:v>88.9</c:v>
                </c:pt>
                <c:pt idx="245">
                  <c:v>90.48</c:v>
                </c:pt>
                <c:pt idx="246">
                  <c:v>87.61</c:v>
                </c:pt>
                <c:pt idx="247">
                  <c:v>87.31</c:v>
                </c:pt>
                <c:pt idx="248">
                  <c:v>87.2</c:v>
                </c:pt>
                <c:pt idx="249">
                  <c:v>86.92</c:v>
                </c:pt>
                <c:pt idx="250">
                  <c:v>90.23</c:v>
                </c:pt>
                <c:pt idx="251">
                  <c:v>92.73</c:v>
                </c:pt>
                <c:pt idx="252">
                  <c:v>92.85</c:v>
                </c:pt>
                <c:pt idx="253">
                  <c:v>98.1</c:v>
                </c:pt>
                <c:pt idx="254">
                  <c:v>96.89</c:v>
                </c:pt>
                <c:pt idx="255">
                  <c:v>94.73</c:v>
                </c:pt>
                <c:pt idx="256">
                  <c:v>93.29</c:v>
                </c:pt>
                <c:pt idx="257">
                  <c:v>97.19</c:v>
                </c:pt>
                <c:pt idx="258">
                  <c:v>98.88</c:v>
                </c:pt>
                <c:pt idx="259">
                  <c:v>99.71</c:v>
                </c:pt>
                <c:pt idx="260">
                  <c:v>99.91</c:v>
                </c:pt>
                <c:pt idx="261">
                  <c:v>101.85</c:v>
                </c:pt>
                <c:pt idx="262">
                  <c:v>106.38</c:v>
                </c:pt>
                <c:pt idx="263">
                  <c:v>106.64</c:v>
                </c:pt>
                <c:pt idx="264">
                  <c:v>106.87</c:v>
                </c:pt>
                <c:pt idx="265">
                  <c:v>106.98</c:v>
                </c:pt>
                <c:pt idx="266">
                  <c:v>107.41</c:v>
                </c:pt>
                <c:pt idx="267">
                  <c:v>106.11</c:v>
                </c:pt>
                <c:pt idx="268">
                  <c:v>111.81</c:v>
                </c:pt>
                <c:pt idx="269">
                  <c:v>115.19</c:v>
                </c:pt>
                <c:pt idx="270">
                  <c:v>118.62</c:v>
                </c:pt>
                <c:pt idx="271">
                  <c:v>119.16</c:v>
                </c:pt>
                <c:pt idx="272">
                  <c:v>120.21</c:v>
                </c:pt>
                <c:pt idx="273">
                  <c:v>116.75</c:v>
                </c:pt>
                <c:pt idx="274">
                  <c:v>116.13</c:v>
                </c:pt>
                <c:pt idx="275">
                  <c:v>114.86</c:v>
                </c:pt>
                <c:pt idx="276">
                  <c:v>113.41</c:v>
                </c:pt>
                <c:pt idx="277">
                  <c:v>113.42</c:v>
                </c:pt>
                <c:pt idx="278">
                  <c:v>117.18</c:v>
                </c:pt>
                <c:pt idx="279">
                  <c:v>119.47</c:v>
                </c:pt>
                <c:pt idx="280">
                  <c:v>119.07</c:v>
                </c:pt>
                <c:pt idx="281">
                  <c:v>115.76</c:v>
                </c:pt>
                <c:pt idx="282">
                  <c:v>117.37</c:v>
                </c:pt>
                <c:pt idx="283">
                  <c:v>112.01</c:v>
                </c:pt>
                <c:pt idx="284">
                  <c:v>110.52</c:v>
                </c:pt>
                <c:pt idx="285">
                  <c:v>109.56</c:v>
                </c:pt>
                <c:pt idx="286">
                  <c:v>115.24</c:v>
                </c:pt>
                <c:pt idx="287">
                  <c:v>116.65</c:v>
                </c:pt>
                <c:pt idx="288">
                  <c:v>113.25</c:v>
                </c:pt>
                <c:pt idx="289">
                  <c:v>112.6</c:v>
                </c:pt>
                <c:pt idx="290">
                  <c:v>109.61</c:v>
                </c:pt>
                <c:pt idx="291">
                  <c:v>106.84</c:v>
                </c:pt>
                <c:pt idx="292">
                  <c:v>108.74</c:v>
                </c:pt>
                <c:pt idx="293">
                  <c:v>110.14</c:v>
                </c:pt>
                <c:pt idx="294">
                  <c:v>105.44</c:v>
                </c:pt>
                <c:pt idx="295">
                  <c:v>105.92</c:v>
                </c:pt>
                <c:pt idx="296">
                  <c:v>105.13</c:v>
                </c:pt>
                <c:pt idx="297">
                  <c:v>101.87</c:v>
                </c:pt>
                <c:pt idx="298">
                  <c:v>101.99</c:v>
                </c:pt>
                <c:pt idx="299">
                  <c:v>99.06</c:v>
                </c:pt>
                <c:pt idx="300">
                  <c:v>98.54</c:v>
                </c:pt>
                <c:pt idx="301">
                  <c:v>99.95</c:v>
                </c:pt>
                <c:pt idx="302">
                  <c:v>99.75</c:v>
                </c:pt>
                <c:pt idx="303">
                  <c:v>102.85</c:v>
                </c:pt>
                <c:pt idx="304">
                  <c:v>102.28</c:v>
                </c:pt>
                <c:pt idx="305">
                  <c:v>101</c:v>
                </c:pt>
                <c:pt idx="306">
                  <c:v>100.1</c:v>
                </c:pt>
                <c:pt idx="307">
                  <c:v>98.71</c:v>
                </c:pt>
                <c:pt idx="308">
                  <c:v>96.08</c:v>
                </c:pt>
                <c:pt idx="309">
                  <c:v>94.17</c:v>
                </c:pt>
                <c:pt idx="310">
                  <c:v>96.2</c:v>
                </c:pt>
                <c:pt idx="311">
                  <c:v>93.68</c:v>
                </c:pt>
                <c:pt idx="312">
                  <c:v>96.17</c:v>
                </c:pt>
                <c:pt idx="313">
                  <c:v>100.2</c:v>
                </c:pt>
                <c:pt idx="314">
                  <c:v>101.14</c:v>
                </c:pt>
                <c:pt idx="315">
                  <c:v>101.17</c:v>
                </c:pt>
                <c:pt idx="316">
                  <c:v>100.48</c:v>
                </c:pt>
                <c:pt idx="317">
                  <c:v>99.71</c:v>
                </c:pt>
                <c:pt idx="318">
                  <c:v>101.5</c:v>
                </c:pt>
                <c:pt idx="319">
                  <c:v>99.83</c:v>
                </c:pt>
                <c:pt idx="320">
                  <c:v>100.72</c:v>
                </c:pt>
                <c:pt idx="321">
                  <c:v>99.65</c:v>
                </c:pt>
                <c:pt idx="322">
                  <c:v>97.77</c:v>
                </c:pt>
                <c:pt idx="323">
                  <c:v>95.64</c:v>
                </c:pt>
                <c:pt idx="324">
                  <c:v>97.11</c:v>
                </c:pt>
                <c:pt idx="325">
                  <c:v>99</c:v>
                </c:pt>
                <c:pt idx="326">
                  <c:v>99.55</c:v>
                </c:pt>
                <c:pt idx="327">
                  <c:v>95.67</c:v>
                </c:pt>
                <c:pt idx="328">
                  <c:v>94.85</c:v>
                </c:pt>
                <c:pt idx="329">
                  <c:v>97.18</c:v>
                </c:pt>
                <c:pt idx="330">
                  <c:v>94.72</c:v>
                </c:pt>
                <c:pt idx="331">
                  <c:v>94.89</c:v>
                </c:pt>
                <c:pt idx="332">
                  <c:v>93.04</c:v>
                </c:pt>
                <c:pt idx="333">
                  <c:v>88.12</c:v>
                </c:pt>
                <c:pt idx="334">
                  <c:v>87.92</c:v>
                </c:pt>
                <c:pt idx="335">
                  <c:v>87.43</c:v>
                </c:pt>
                <c:pt idx="336">
                  <c:v>87.94</c:v>
                </c:pt>
                <c:pt idx="337">
                  <c:v>86.36</c:v>
                </c:pt>
                <c:pt idx="338">
                  <c:v>85.9</c:v>
                </c:pt>
                <c:pt idx="339">
                  <c:v>87.82</c:v>
                </c:pt>
                <c:pt idx="340">
                  <c:v>87.78</c:v>
                </c:pt>
                <c:pt idx="341">
                  <c:v>88.02</c:v>
                </c:pt>
                <c:pt idx="342">
                  <c:v>86.52</c:v>
                </c:pt>
                <c:pt idx="343">
                  <c:v>86.31</c:v>
                </c:pt>
                <c:pt idx="344">
                  <c:v>87.38</c:v>
                </c:pt>
                <c:pt idx="345">
                  <c:v>84.76</c:v>
                </c:pt>
                <c:pt idx="346">
                  <c:v>85.26</c:v>
                </c:pt>
                <c:pt idx="347">
                  <c:v>83.66</c:v>
                </c:pt>
                <c:pt idx="348">
                  <c:v>84.29</c:v>
                </c:pt>
                <c:pt idx="349">
                  <c:v>85.57</c:v>
                </c:pt>
                <c:pt idx="350">
                  <c:v>81.569999999999993</c:v>
                </c:pt>
                <c:pt idx="351">
                  <c:v>81.58</c:v>
                </c:pt>
                <c:pt idx="352">
                  <c:v>82.57</c:v>
                </c:pt>
                <c:pt idx="353">
                  <c:v>81.8</c:v>
                </c:pt>
                <c:pt idx="354">
                  <c:v>81.900000000000006</c:v>
                </c:pt>
                <c:pt idx="355">
                  <c:v>85.93</c:v>
                </c:pt>
                <c:pt idx="356">
                  <c:v>87.99</c:v>
                </c:pt>
                <c:pt idx="357">
                  <c:v>88.72</c:v>
                </c:pt>
                <c:pt idx="358">
                  <c:v>89.13</c:v>
                </c:pt>
                <c:pt idx="359">
                  <c:v>85.69</c:v>
                </c:pt>
                <c:pt idx="360">
                  <c:v>87.88</c:v>
                </c:pt>
                <c:pt idx="361">
                  <c:v>89.67</c:v>
                </c:pt>
                <c:pt idx="362">
                  <c:v>89.87</c:v>
                </c:pt>
                <c:pt idx="363">
                  <c:v>89.62</c:v>
                </c:pt>
                <c:pt idx="364">
                  <c:v>92.52</c:v>
                </c:pt>
                <c:pt idx="365">
                  <c:v>92.12</c:v>
                </c:pt>
                <c:pt idx="366">
                  <c:v>93.06</c:v>
                </c:pt>
                <c:pt idx="367">
                  <c:v>94.55</c:v>
                </c:pt>
                <c:pt idx="368">
                  <c:v>95.59</c:v>
                </c:pt>
                <c:pt idx="369">
                  <c:v>96.84</c:v>
                </c:pt>
                <c:pt idx="370">
                  <c:v>96.21</c:v>
                </c:pt>
                <c:pt idx="371">
                  <c:v>95.08</c:v>
                </c:pt>
                <c:pt idx="372">
                  <c:v>92.82</c:v>
                </c:pt>
                <c:pt idx="373">
                  <c:v>93.95</c:v>
                </c:pt>
                <c:pt idx="374">
                  <c:v>95.37</c:v>
                </c:pt>
                <c:pt idx="375">
                  <c:v>93.61</c:v>
                </c:pt>
              </c:numCache>
            </c:numRef>
          </c:val>
          <c:smooth val="0"/>
          <c:extLst>
            <c:ext xmlns:c16="http://schemas.microsoft.com/office/drawing/2014/chart" uri="{C3380CC4-5D6E-409C-BE32-E72D297353CC}">
              <c16:uniqueId val="{00000000-84F1-4F92-ACA4-F938C0DB1EC2}"/>
            </c:ext>
          </c:extLst>
        </c:ser>
        <c:dLbls>
          <c:showLegendKey val="0"/>
          <c:showVal val="0"/>
          <c:showCatName val="0"/>
          <c:showSerName val="0"/>
          <c:showPercent val="0"/>
          <c:showBubbleSize val="0"/>
        </c:dLbls>
        <c:smooth val="0"/>
        <c:axId val="1737160288"/>
        <c:axId val="891059263"/>
      </c:lineChart>
      <c:dateAx>
        <c:axId val="1737160288"/>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891059263"/>
        <c:crosses val="autoZero"/>
        <c:auto val="1"/>
        <c:lblOffset val="100"/>
        <c:baseTimeUnit val="days"/>
      </c:dateAx>
      <c:valAx>
        <c:axId val="891059263"/>
        <c:scaling>
          <c:orientation val="minMax"/>
          <c:min val="60"/>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1737160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635126662192696E-2"/>
          <c:y val="6.7982126693690803E-2"/>
          <c:w val="0.90364911417322835"/>
          <c:h val="0.72749299042708848"/>
        </c:manualLayout>
      </c:layout>
      <c:lineChart>
        <c:grouping val="standard"/>
        <c:varyColors val="0"/>
        <c:ser>
          <c:idx val="1"/>
          <c:order val="0"/>
          <c:tx>
            <c:strRef>
              <c:f>'F1'!$B$3</c:f>
              <c:strCache>
                <c:ptCount val="1"/>
                <c:pt idx="0">
                  <c:v>WUI, GDP weighted average</c:v>
                </c:pt>
              </c:strCache>
            </c:strRef>
          </c:tx>
          <c:spPr>
            <a:ln w="19050" cap="rnd">
              <a:solidFill>
                <a:schemeClr val="accent4"/>
              </a:solidFill>
              <a:round/>
            </a:ln>
            <a:effectLst/>
          </c:spPr>
          <c:marker>
            <c:symbol val="none"/>
          </c:marker>
          <c:cat>
            <c:numRef>
              <c:f>'F1'!$A$4:$A$202</c:f>
              <c:numCache>
                <c:formatCode>[$-409]mmm\-yy;@</c:formatCode>
                <c:ptCount val="199"/>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pt idx="158">
                  <c:v>44256</c:v>
                </c:pt>
                <c:pt idx="159">
                  <c:v>44287</c:v>
                </c:pt>
                <c:pt idx="160">
                  <c:v>44317</c:v>
                </c:pt>
                <c:pt idx="161">
                  <c:v>44348</c:v>
                </c:pt>
                <c:pt idx="162">
                  <c:v>44378</c:v>
                </c:pt>
                <c:pt idx="163">
                  <c:v>44409</c:v>
                </c:pt>
                <c:pt idx="164">
                  <c:v>44440</c:v>
                </c:pt>
                <c:pt idx="165">
                  <c:v>44470</c:v>
                </c:pt>
                <c:pt idx="166">
                  <c:v>44501</c:v>
                </c:pt>
                <c:pt idx="167">
                  <c:v>44531</c:v>
                </c:pt>
                <c:pt idx="168">
                  <c:v>44562</c:v>
                </c:pt>
                <c:pt idx="169">
                  <c:v>44593</c:v>
                </c:pt>
                <c:pt idx="170">
                  <c:v>44621</c:v>
                </c:pt>
                <c:pt idx="171">
                  <c:v>44652</c:v>
                </c:pt>
                <c:pt idx="172">
                  <c:v>44682</c:v>
                </c:pt>
                <c:pt idx="173">
                  <c:v>44713</c:v>
                </c:pt>
                <c:pt idx="174">
                  <c:v>44743</c:v>
                </c:pt>
                <c:pt idx="175">
                  <c:v>44774</c:v>
                </c:pt>
                <c:pt idx="176">
                  <c:v>44805</c:v>
                </c:pt>
                <c:pt idx="177">
                  <c:v>44835</c:v>
                </c:pt>
                <c:pt idx="178">
                  <c:v>44866</c:v>
                </c:pt>
                <c:pt idx="179">
                  <c:v>44896</c:v>
                </c:pt>
                <c:pt idx="180">
                  <c:v>44927</c:v>
                </c:pt>
                <c:pt idx="181">
                  <c:v>44958</c:v>
                </c:pt>
                <c:pt idx="182">
                  <c:v>44986</c:v>
                </c:pt>
                <c:pt idx="183">
                  <c:v>45017</c:v>
                </c:pt>
                <c:pt idx="184">
                  <c:v>45047</c:v>
                </c:pt>
                <c:pt idx="185">
                  <c:v>45078</c:v>
                </c:pt>
                <c:pt idx="186">
                  <c:v>45108</c:v>
                </c:pt>
                <c:pt idx="187">
                  <c:v>45139</c:v>
                </c:pt>
                <c:pt idx="188">
                  <c:v>45170</c:v>
                </c:pt>
                <c:pt idx="189">
                  <c:v>45200</c:v>
                </c:pt>
                <c:pt idx="190">
                  <c:v>45231</c:v>
                </c:pt>
                <c:pt idx="191">
                  <c:v>45261</c:v>
                </c:pt>
                <c:pt idx="192">
                  <c:v>45292</c:v>
                </c:pt>
                <c:pt idx="193">
                  <c:v>45323</c:v>
                </c:pt>
                <c:pt idx="194">
                  <c:v>45352</c:v>
                </c:pt>
                <c:pt idx="195">
                  <c:v>45383</c:v>
                </c:pt>
                <c:pt idx="196">
                  <c:v>45413</c:v>
                </c:pt>
                <c:pt idx="197">
                  <c:v>45444</c:v>
                </c:pt>
                <c:pt idx="198">
                  <c:v>45474</c:v>
                </c:pt>
              </c:numCache>
            </c:numRef>
          </c:cat>
          <c:val>
            <c:numRef>
              <c:f>'F1'!$B$4:$B$202</c:f>
              <c:numCache>
                <c:formatCode>#,##0</c:formatCode>
                <c:ptCount val="199"/>
                <c:pt idx="0">
                  <c:v>17245.12</c:v>
                </c:pt>
                <c:pt idx="1">
                  <c:v>16059.42</c:v>
                </c:pt>
                <c:pt idx="2">
                  <c:v>11944.98</c:v>
                </c:pt>
                <c:pt idx="3">
                  <c:v>14277.65</c:v>
                </c:pt>
                <c:pt idx="4">
                  <c:v>14969.42</c:v>
                </c:pt>
                <c:pt idx="5">
                  <c:v>16455.88</c:v>
                </c:pt>
                <c:pt idx="6">
                  <c:v>9904.0239999999994</c:v>
                </c:pt>
                <c:pt idx="7">
                  <c:v>12619.14</c:v>
                </c:pt>
                <c:pt idx="8">
                  <c:v>13118.48</c:v>
                </c:pt>
                <c:pt idx="9">
                  <c:v>15511.13</c:v>
                </c:pt>
                <c:pt idx="10">
                  <c:v>16251.19</c:v>
                </c:pt>
                <c:pt idx="11">
                  <c:v>11388.37</c:v>
                </c:pt>
                <c:pt idx="12">
                  <c:v>11772.56</c:v>
                </c:pt>
                <c:pt idx="13">
                  <c:v>15087.54</c:v>
                </c:pt>
                <c:pt idx="14">
                  <c:v>20401.91</c:v>
                </c:pt>
                <c:pt idx="15">
                  <c:v>16736.189999999999</c:v>
                </c:pt>
                <c:pt idx="16">
                  <c:v>16066.15</c:v>
                </c:pt>
                <c:pt idx="17">
                  <c:v>17881.580000000002</c:v>
                </c:pt>
                <c:pt idx="18">
                  <c:v>12265.1</c:v>
                </c:pt>
                <c:pt idx="19">
                  <c:v>14420.23</c:v>
                </c:pt>
                <c:pt idx="20">
                  <c:v>13766.26</c:v>
                </c:pt>
                <c:pt idx="21">
                  <c:v>19294.3</c:v>
                </c:pt>
                <c:pt idx="22">
                  <c:v>20780.36</c:v>
                </c:pt>
                <c:pt idx="23">
                  <c:v>19363.22</c:v>
                </c:pt>
                <c:pt idx="24">
                  <c:v>23146.06</c:v>
                </c:pt>
                <c:pt idx="25">
                  <c:v>29661.91</c:v>
                </c:pt>
                <c:pt idx="26">
                  <c:v>19562.900000000001</c:v>
                </c:pt>
                <c:pt idx="27">
                  <c:v>23612.76</c:v>
                </c:pt>
                <c:pt idx="28">
                  <c:v>22580.16</c:v>
                </c:pt>
                <c:pt idx="29">
                  <c:v>23196.639999999999</c:v>
                </c:pt>
                <c:pt idx="30">
                  <c:v>20535.61</c:v>
                </c:pt>
                <c:pt idx="31">
                  <c:v>32177.13</c:v>
                </c:pt>
                <c:pt idx="32">
                  <c:v>20655.87</c:v>
                </c:pt>
                <c:pt idx="33">
                  <c:v>27171.7</c:v>
                </c:pt>
                <c:pt idx="34">
                  <c:v>13966.62</c:v>
                </c:pt>
                <c:pt idx="35">
                  <c:v>14303.45</c:v>
                </c:pt>
                <c:pt idx="36">
                  <c:v>15449.49</c:v>
                </c:pt>
                <c:pt idx="37">
                  <c:v>14260.61</c:v>
                </c:pt>
                <c:pt idx="38">
                  <c:v>12549.44</c:v>
                </c:pt>
                <c:pt idx="39">
                  <c:v>10858.82</c:v>
                </c:pt>
                <c:pt idx="40">
                  <c:v>14147.12</c:v>
                </c:pt>
                <c:pt idx="41">
                  <c:v>12621</c:v>
                </c:pt>
                <c:pt idx="42">
                  <c:v>16853.560000000001</c:v>
                </c:pt>
                <c:pt idx="43">
                  <c:v>15732.06</c:v>
                </c:pt>
                <c:pt idx="44">
                  <c:v>18687.09</c:v>
                </c:pt>
                <c:pt idx="45">
                  <c:v>22334.080000000002</c:v>
                </c:pt>
                <c:pt idx="46">
                  <c:v>18310.759999999998</c:v>
                </c:pt>
                <c:pt idx="47">
                  <c:v>17926.63</c:v>
                </c:pt>
                <c:pt idx="48">
                  <c:v>18402.080000000002</c:v>
                </c:pt>
                <c:pt idx="49">
                  <c:v>18511.580000000002</c:v>
                </c:pt>
                <c:pt idx="50">
                  <c:v>18355.28</c:v>
                </c:pt>
                <c:pt idx="51">
                  <c:v>15813.25</c:v>
                </c:pt>
                <c:pt idx="52">
                  <c:v>14609.73</c:v>
                </c:pt>
                <c:pt idx="53">
                  <c:v>36236.57</c:v>
                </c:pt>
                <c:pt idx="54">
                  <c:v>33079.339999999997</c:v>
                </c:pt>
                <c:pt idx="55">
                  <c:v>35269.25</c:v>
                </c:pt>
                <c:pt idx="56">
                  <c:v>24828.080000000002</c:v>
                </c:pt>
                <c:pt idx="57">
                  <c:v>20310.599999999999</c:v>
                </c:pt>
                <c:pt idx="58">
                  <c:v>30968.85</c:v>
                </c:pt>
                <c:pt idx="59">
                  <c:v>39555.1</c:v>
                </c:pt>
                <c:pt idx="60">
                  <c:v>30948.78</c:v>
                </c:pt>
                <c:pt idx="61">
                  <c:v>20086.669999999998</c:v>
                </c:pt>
                <c:pt idx="62">
                  <c:v>31259.48</c:v>
                </c:pt>
                <c:pt idx="63">
                  <c:v>20386.52</c:v>
                </c:pt>
                <c:pt idx="64">
                  <c:v>14386.56</c:v>
                </c:pt>
                <c:pt idx="65">
                  <c:v>13789.65</c:v>
                </c:pt>
                <c:pt idx="66">
                  <c:v>15417.21</c:v>
                </c:pt>
                <c:pt idx="67">
                  <c:v>14158.71</c:v>
                </c:pt>
                <c:pt idx="68">
                  <c:v>15448.87</c:v>
                </c:pt>
                <c:pt idx="69">
                  <c:v>21717.67</c:v>
                </c:pt>
                <c:pt idx="70">
                  <c:v>12641.28</c:v>
                </c:pt>
                <c:pt idx="71">
                  <c:v>17539.43</c:v>
                </c:pt>
                <c:pt idx="72">
                  <c:v>21842.74</c:v>
                </c:pt>
                <c:pt idx="73">
                  <c:v>21788.17</c:v>
                </c:pt>
                <c:pt idx="74">
                  <c:v>19225.849999999999</c:v>
                </c:pt>
                <c:pt idx="75">
                  <c:v>13590.26</c:v>
                </c:pt>
                <c:pt idx="76">
                  <c:v>17282.29</c:v>
                </c:pt>
                <c:pt idx="77">
                  <c:v>19739.77</c:v>
                </c:pt>
                <c:pt idx="78">
                  <c:v>20342.310000000001</c:v>
                </c:pt>
                <c:pt idx="79">
                  <c:v>13934.56</c:v>
                </c:pt>
                <c:pt idx="80">
                  <c:v>14067.97</c:v>
                </c:pt>
                <c:pt idx="81">
                  <c:v>14332.98</c:v>
                </c:pt>
                <c:pt idx="82">
                  <c:v>25064.32</c:v>
                </c:pt>
                <c:pt idx="83">
                  <c:v>17021.78</c:v>
                </c:pt>
                <c:pt idx="84">
                  <c:v>25443.97</c:v>
                </c:pt>
                <c:pt idx="85">
                  <c:v>29456.69</c:v>
                </c:pt>
                <c:pt idx="86">
                  <c:v>29700.53</c:v>
                </c:pt>
                <c:pt idx="87">
                  <c:v>22530.23</c:v>
                </c:pt>
                <c:pt idx="88">
                  <c:v>21803.69</c:v>
                </c:pt>
                <c:pt idx="89">
                  <c:v>25042.18</c:v>
                </c:pt>
                <c:pt idx="90">
                  <c:v>26689.86</c:v>
                </c:pt>
                <c:pt idx="91">
                  <c:v>22015.01</c:v>
                </c:pt>
                <c:pt idx="92">
                  <c:v>20895.169999999998</c:v>
                </c:pt>
                <c:pt idx="93">
                  <c:v>25572.94</c:v>
                </c:pt>
                <c:pt idx="94">
                  <c:v>21316.99</c:v>
                </c:pt>
                <c:pt idx="95">
                  <c:v>16845.93</c:v>
                </c:pt>
                <c:pt idx="96">
                  <c:v>18498.77</c:v>
                </c:pt>
                <c:pt idx="97">
                  <c:v>20446.37</c:v>
                </c:pt>
                <c:pt idx="98">
                  <c:v>22191.53</c:v>
                </c:pt>
                <c:pt idx="99">
                  <c:v>15032.11</c:v>
                </c:pt>
                <c:pt idx="100">
                  <c:v>21466.45</c:v>
                </c:pt>
                <c:pt idx="101">
                  <c:v>17423.54</c:v>
                </c:pt>
                <c:pt idx="102">
                  <c:v>45973.39</c:v>
                </c:pt>
                <c:pt idx="103">
                  <c:v>44083.75</c:v>
                </c:pt>
                <c:pt idx="104">
                  <c:v>28374.06</c:v>
                </c:pt>
                <c:pt idx="105">
                  <c:v>18582.509999999998</c:v>
                </c:pt>
                <c:pt idx="106">
                  <c:v>26743.54</c:v>
                </c:pt>
                <c:pt idx="107">
                  <c:v>30556.11</c:v>
                </c:pt>
                <c:pt idx="108">
                  <c:v>38065.040000000001</c:v>
                </c:pt>
                <c:pt idx="109">
                  <c:v>34721.72</c:v>
                </c:pt>
                <c:pt idx="110">
                  <c:v>28585.07</c:v>
                </c:pt>
                <c:pt idx="111">
                  <c:v>22038.28</c:v>
                </c:pt>
                <c:pt idx="112">
                  <c:v>20300.89</c:v>
                </c:pt>
                <c:pt idx="113">
                  <c:v>15384.21</c:v>
                </c:pt>
                <c:pt idx="114">
                  <c:v>16915.2</c:v>
                </c:pt>
                <c:pt idx="115">
                  <c:v>21567.95</c:v>
                </c:pt>
                <c:pt idx="116">
                  <c:v>15468.96</c:v>
                </c:pt>
                <c:pt idx="117">
                  <c:v>20376.240000000002</c:v>
                </c:pt>
                <c:pt idx="118">
                  <c:v>20821.27</c:v>
                </c:pt>
                <c:pt idx="119">
                  <c:v>27945.3</c:v>
                </c:pt>
                <c:pt idx="120">
                  <c:v>21420.12</c:v>
                </c:pt>
                <c:pt idx="121">
                  <c:v>17493.080000000002</c:v>
                </c:pt>
                <c:pt idx="122">
                  <c:v>12197.86</c:v>
                </c:pt>
                <c:pt idx="123">
                  <c:v>12920.08</c:v>
                </c:pt>
                <c:pt idx="124">
                  <c:v>19883.07</c:v>
                </c:pt>
                <c:pt idx="125">
                  <c:v>25859.360000000001</c:v>
                </c:pt>
                <c:pt idx="126">
                  <c:v>22117.7</c:v>
                </c:pt>
                <c:pt idx="127">
                  <c:v>30926.84</c:v>
                </c:pt>
                <c:pt idx="128">
                  <c:v>27915.26</c:v>
                </c:pt>
                <c:pt idx="129">
                  <c:v>22779.45</c:v>
                </c:pt>
                <c:pt idx="130">
                  <c:v>18793.39</c:v>
                </c:pt>
                <c:pt idx="131">
                  <c:v>26231.1</c:v>
                </c:pt>
                <c:pt idx="132">
                  <c:v>36382.28</c:v>
                </c:pt>
                <c:pt idx="133">
                  <c:v>51178.63</c:v>
                </c:pt>
                <c:pt idx="134">
                  <c:v>35809.01</c:v>
                </c:pt>
                <c:pt idx="135">
                  <c:v>27627.57</c:v>
                </c:pt>
                <c:pt idx="136">
                  <c:v>57517.98</c:v>
                </c:pt>
                <c:pt idx="137">
                  <c:v>41085.629999999997</c:v>
                </c:pt>
                <c:pt idx="138">
                  <c:v>22822.22</c:v>
                </c:pt>
                <c:pt idx="139">
                  <c:v>33126.300000000003</c:v>
                </c:pt>
                <c:pt idx="140">
                  <c:v>32220.86</c:v>
                </c:pt>
                <c:pt idx="141">
                  <c:v>39475.35</c:v>
                </c:pt>
                <c:pt idx="142">
                  <c:v>39040.36</c:v>
                </c:pt>
                <c:pt idx="143">
                  <c:v>52683.16</c:v>
                </c:pt>
                <c:pt idx="144">
                  <c:v>42258.74</c:v>
                </c:pt>
                <c:pt idx="145">
                  <c:v>39762.47</c:v>
                </c:pt>
                <c:pt idx="146">
                  <c:v>56223.62</c:v>
                </c:pt>
                <c:pt idx="147">
                  <c:v>21438.99</c:v>
                </c:pt>
                <c:pt idx="148">
                  <c:v>26490.73</c:v>
                </c:pt>
                <c:pt idx="149">
                  <c:v>28737.919999999998</c:v>
                </c:pt>
                <c:pt idx="150">
                  <c:v>26888.29</c:v>
                </c:pt>
                <c:pt idx="151">
                  <c:v>20430.03</c:v>
                </c:pt>
                <c:pt idx="152">
                  <c:v>26409.8</c:v>
                </c:pt>
                <c:pt idx="153">
                  <c:v>28194.52</c:v>
                </c:pt>
                <c:pt idx="154">
                  <c:v>25062.17</c:v>
                </c:pt>
                <c:pt idx="155">
                  <c:v>14886.35</c:v>
                </c:pt>
                <c:pt idx="156">
                  <c:v>11956.53</c:v>
                </c:pt>
                <c:pt idx="157">
                  <c:v>9050.2710000000006</c:v>
                </c:pt>
                <c:pt idx="158">
                  <c:v>13602.12</c:v>
                </c:pt>
                <c:pt idx="159">
                  <c:v>14889.97</c:v>
                </c:pt>
                <c:pt idx="160">
                  <c:v>15392.93</c:v>
                </c:pt>
                <c:pt idx="161">
                  <c:v>21543.41</c:v>
                </c:pt>
                <c:pt idx="162">
                  <c:v>19371.39</c:v>
                </c:pt>
                <c:pt idx="163">
                  <c:v>17169.7</c:v>
                </c:pt>
                <c:pt idx="164">
                  <c:v>23904</c:v>
                </c:pt>
                <c:pt idx="165">
                  <c:v>10477.780000000001</c:v>
                </c:pt>
                <c:pt idx="166">
                  <c:v>14556.52</c:v>
                </c:pt>
                <c:pt idx="167">
                  <c:v>28225.75</c:v>
                </c:pt>
                <c:pt idx="168">
                  <c:v>25576.78</c:v>
                </c:pt>
                <c:pt idx="169">
                  <c:v>25212.720000000001</c:v>
                </c:pt>
                <c:pt idx="170">
                  <c:v>27256.75</c:v>
                </c:pt>
                <c:pt idx="171">
                  <c:v>41669.1</c:v>
                </c:pt>
                <c:pt idx="172">
                  <c:v>25064.35</c:v>
                </c:pt>
                <c:pt idx="173">
                  <c:v>23022.65</c:v>
                </c:pt>
                <c:pt idx="174">
                  <c:v>19588.13</c:v>
                </c:pt>
                <c:pt idx="175">
                  <c:v>31577.91</c:v>
                </c:pt>
                <c:pt idx="176">
                  <c:v>22559.72</c:v>
                </c:pt>
                <c:pt idx="177">
                  <c:v>28962.720000000001</c:v>
                </c:pt>
                <c:pt idx="178">
                  <c:v>34628.480000000003</c:v>
                </c:pt>
                <c:pt idx="179">
                  <c:v>17405.95</c:v>
                </c:pt>
                <c:pt idx="180">
                  <c:v>29339.84</c:v>
                </c:pt>
                <c:pt idx="181">
                  <c:v>32027.81</c:v>
                </c:pt>
                <c:pt idx="182">
                  <c:v>17736.47</c:v>
                </c:pt>
                <c:pt idx="183">
                  <c:v>37638.800000000003</c:v>
                </c:pt>
                <c:pt idx="184">
                  <c:v>37309.42</c:v>
                </c:pt>
                <c:pt idx="185">
                  <c:v>17679.009999999998</c:v>
                </c:pt>
                <c:pt idx="186">
                  <c:v>15649.48</c:v>
                </c:pt>
                <c:pt idx="187">
                  <c:v>22258</c:v>
                </c:pt>
                <c:pt idx="188">
                  <c:v>16389.48</c:v>
                </c:pt>
                <c:pt idx="189">
                  <c:v>15354.48</c:v>
                </c:pt>
                <c:pt idx="190">
                  <c:v>17278.77</c:v>
                </c:pt>
                <c:pt idx="191">
                  <c:v>17108.95</c:v>
                </c:pt>
                <c:pt idx="192">
                  <c:v>17865.73</c:v>
                </c:pt>
                <c:pt idx="193">
                  <c:v>16358.07</c:v>
                </c:pt>
                <c:pt idx="194">
                  <c:v>17273.86</c:v>
                </c:pt>
                <c:pt idx="195">
                  <c:v>16746.02</c:v>
                </c:pt>
                <c:pt idx="196">
                  <c:v>15083.26</c:v>
                </c:pt>
                <c:pt idx="197">
                  <c:v>14606.01</c:v>
                </c:pt>
                <c:pt idx="198">
                  <c:v>15929.92</c:v>
                </c:pt>
              </c:numCache>
            </c:numRef>
          </c:val>
          <c:smooth val="0"/>
          <c:extLst>
            <c:ext xmlns:c16="http://schemas.microsoft.com/office/drawing/2014/chart" uri="{C3380CC4-5D6E-409C-BE32-E72D297353CC}">
              <c16:uniqueId val="{00000000-78E0-4C99-86BE-399D123EFE31}"/>
            </c:ext>
          </c:extLst>
        </c:ser>
        <c:dLbls>
          <c:showLegendKey val="0"/>
          <c:showVal val="0"/>
          <c:showCatName val="0"/>
          <c:showSerName val="0"/>
          <c:showPercent val="0"/>
          <c:showBubbleSize val="0"/>
        </c:dLbls>
        <c:smooth val="0"/>
        <c:axId val="1109915039"/>
        <c:axId val="1109915455"/>
      </c:lineChart>
      <c:dateAx>
        <c:axId val="1109915039"/>
        <c:scaling>
          <c:orientation val="minMax"/>
        </c:scaling>
        <c:delete val="0"/>
        <c:axPos val="b"/>
        <c:numFmt formatCode="mmm\ yy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1109915455"/>
        <c:crosses val="autoZero"/>
        <c:auto val="1"/>
        <c:lblOffset val="100"/>
        <c:baseTimeUnit val="months"/>
        <c:majorUnit val="6"/>
        <c:majorTimeUnit val="months"/>
      </c:dateAx>
      <c:valAx>
        <c:axId val="1109915455"/>
        <c:scaling>
          <c:orientation val="minMax"/>
          <c:max val="6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1109915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TEner!$C$13</c:f>
              <c:strCache>
                <c:ptCount val="1"/>
                <c:pt idx="0">
                  <c:v>Combustibles fósiles</c:v>
                </c:pt>
              </c:strCache>
            </c:strRef>
          </c:tx>
          <c:spPr>
            <a:solidFill>
              <a:schemeClr val="accent5">
                <a:lumMod val="60000"/>
                <a:lumOff val="40000"/>
              </a:schemeClr>
            </a:solidFill>
            <a:ln>
              <a:noFill/>
            </a:ln>
            <a:effectLst/>
          </c:spPr>
          <c:invertIfNegative val="0"/>
          <c:cat>
            <c:multiLvlStrRef>
              <c:f>TEner!$A$14:$B$27</c:f>
              <c:multiLvlStrCache>
                <c:ptCount val="14"/>
                <c:lvl>
                  <c:pt idx="0">
                    <c:v>2019</c:v>
                  </c:pt>
                  <c:pt idx="1">
                    <c:v>2024</c:v>
                  </c:pt>
                  <c:pt idx="2">
                    <c:v>2019</c:v>
                  </c:pt>
                  <c:pt idx="3">
                    <c:v>2024</c:v>
                  </c:pt>
                  <c:pt idx="4">
                    <c:v>2019</c:v>
                  </c:pt>
                  <c:pt idx="5">
                    <c:v>2024</c:v>
                  </c:pt>
                  <c:pt idx="6">
                    <c:v>2019</c:v>
                  </c:pt>
                  <c:pt idx="7">
                    <c:v>2024</c:v>
                  </c:pt>
                  <c:pt idx="8">
                    <c:v>2019</c:v>
                  </c:pt>
                  <c:pt idx="9">
                    <c:v>2024</c:v>
                  </c:pt>
                  <c:pt idx="10">
                    <c:v>2019</c:v>
                  </c:pt>
                  <c:pt idx="11">
                    <c:v>2024</c:v>
                  </c:pt>
                  <c:pt idx="12">
                    <c:v>2019</c:v>
                  </c:pt>
                  <c:pt idx="13">
                    <c:v>2024</c:v>
                  </c:pt>
                </c:lvl>
                <c:lvl>
                  <c:pt idx="0">
                    <c:v>China</c:v>
                  </c:pt>
                  <c:pt idx="2">
                    <c:v>EE.UU.</c:v>
                  </c:pt>
                  <c:pt idx="4">
                    <c:v>Unión Europea</c:v>
                  </c:pt>
                  <c:pt idx="6">
                    <c:v>India</c:v>
                  </c:pt>
                  <c:pt idx="8">
                    <c:v>Latinoamérica</c:v>
                  </c:pt>
                  <c:pt idx="10">
                    <c:v>Sudeste asiático</c:v>
                  </c:pt>
                  <c:pt idx="12">
                    <c:v>Africa</c:v>
                  </c:pt>
                </c:lvl>
              </c:multiLvlStrCache>
            </c:multiLvlStrRef>
          </c:cat>
          <c:val>
            <c:numRef>
              <c:f>TEner!$C$14:$C$27</c:f>
              <c:numCache>
                <c:formatCode>General</c:formatCode>
                <c:ptCount val="14"/>
                <c:pt idx="0">
                  <c:v>197</c:v>
                </c:pt>
                <c:pt idx="1">
                  <c:v>185</c:v>
                </c:pt>
                <c:pt idx="2">
                  <c:v>228</c:v>
                </c:pt>
                <c:pt idx="3">
                  <c:v>197</c:v>
                </c:pt>
                <c:pt idx="4">
                  <c:v>29</c:v>
                </c:pt>
                <c:pt idx="5">
                  <c:v>36</c:v>
                </c:pt>
                <c:pt idx="6">
                  <c:v>30</c:v>
                </c:pt>
                <c:pt idx="7">
                  <c:v>37</c:v>
                </c:pt>
                <c:pt idx="8">
                  <c:v>80</c:v>
                </c:pt>
                <c:pt idx="9">
                  <c:v>102</c:v>
                </c:pt>
                <c:pt idx="10">
                  <c:v>77</c:v>
                </c:pt>
                <c:pt idx="11">
                  <c:v>69</c:v>
                </c:pt>
                <c:pt idx="12">
                  <c:v>80</c:v>
                </c:pt>
                <c:pt idx="13">
                  <c:v>68</c:v>
                </c:pt>
              </c:numCache>
            </c:numRef>
          </c:val>
          <c:extLst>
            <c:ext xmlns:c16="http://schemas.microsoft.com/office/drawing/2014/chart" uri="{C3380CC4-5D6E-409C-BE32-E72D297353CC}">
              <c16:uniqueId val="{00000000-0960-4606-AFDF-264F1117EEFA}"/>
            </c:ext>
          </c:extLst>
        </c:ser>
        <c:ser>
          <c:idx val="1"/>
          <c:order val="1"/>
          <c:tx>
            <c:strRef>
              <c:f>TEner!$D$13</c:f>
              <c:strCache>
                <c:ptCount val="1"/>
                <c:pt idx="0">
                  <c:v>Energía renovable</c:v>
                </c:pt>
              </c:strCache>
            </c:strRef>
          </c:tx>
          <c:spPr>
            <a:solidFill>
              <a:schemeClr val="bg2"/>
            </a:solidFill>
            <a:ln>
              <a:noFill/>
            </a:ln>
            <a:effectLst/>
          </c:spPr>
          <c:invertIfNegative val="0"/>
          <c:cat>
            <c:multiLvlStrRef>
              <c:f>TEner!$A$14:$B$27</c:f>
              <c:multiLvlStrCache>
                <c:ptCount val="14"/>
                <c:lvl>
                  <c:pt idx="0">
                    <c:v>2019</c:v>
                  </c:pt>
                  <c:pt idx="1">
                    <c:v>2024</c:v>
                  </c:pt>
                  <c:pt idx="2">
                    <c:v>2019</c:v>
                  </c:pt>
                  <c:pt idx="3">
                    <c:v>2024</c:v>
                  </c:pt>
                  <c:pt idx="4">
                    <c:v>2019</c:v>
                  </c:pt>
                  <c:pt idx="5">
                    <c:v>2024</c:v>
                  </c:pt>
                  <c:pt idx="6">
                    <c:v>2019</c:v>
                  </c:pt>
                  <c:pt idx="7">
                    <c:v>2024</c:v>
                  </c:pt>
                  <c:pt idx="8">
                    <c:v>2019</c:v>
                  </c:pt>
                  <c:pt idx="9">
                    <c:v>2024</c:v>
                  </c:pt>
                  <c:pt idx="10">
                    <c:v>2019</c:v>
                  </c:pt>
                  <c:pt idx="11">
                    <c:v>2024</c:v>
                  </c:pt>
                  <c:pt idx="12">
                    <c:v>2019</c:v>
                  </c:pt>
                  <c:pt idx="13">
                    <c:v>2024</c:v>
                  </c:pt>
                </c:lvl>
                <c:lvl>
                  <c:pt idx="0">
                    <c:v>China</c:v>
                  </c:pt>
                  <c:pt idx="2">
                    <c:v>EE.UU.</c:v>
                  </c:pt>
                  <c:pt idx="4">
                    <c:v>Unión Europea</c:v>
                  </c:pt>
                  <c:pt idx="6">
                    <c:v>India</c:v>
                  </c:pt>
                  <c:pt idx="8">
                    <c:v>Latinoamérica</c:v>
                  </c:pt>
                  <c:pt idx="10">
                    <c:v>Sudeste asiático</c:v>
                  </c:pt>
                  <c:pt idx="12">
                    <c:v>Africa</c:v>
                  </c:pt>
                </c:lvl>
              </c:multiLvlStrCache>
            </c:multiLvlStrRef>
          </c:cat>
          <c:val>
            <c:numRef>
              <c:f>TEner!$D$14:$D$27</c:f>
              <c:numCache>
                <c:formatCode>General</c:formatCode>
                <c:ptCount val="14"/>
                <c:pt idx="0">
                  <c:v>164</c:v>
                </c:pt>
                <c:pt idx="1">
                  <c:v>359</c:v>
                </c:pt>
                <c:pt idx="2">
                  <c:v>56</c:v>
                </c:pt>
                <c:pt idx="3">
                  <c:v>85</c:v>
                </c:pt>
                <c:pt idx="4">
                  <c:v>54</c:v>
                </c:pt>
                <c:pt idx="5">
                  <c:v>106</c:v>
                </c:pt>
                <c:pt idx="6">
                  <c:v>12</c:v>
                </c:pt>
                <c:pt idx="7">
                  <c:v>37</c:v>
                </c:pt>
                <c:pt idx="8">
                  <c:v>22</c:v>
                </c:pt>
                <c:pt idx="9">
                  <c:v>41</c:v>
                </c:pt>
                <c:pt idx="10">
                  <c:v>19</c:v>
                </c:pt>
                <c:pt idx="11">
                  <c:v>15</c:v>
                </c:pt>
                <c:pt idx="12">
                  <c:v>9</c:v>
                </c:pt>
                <c:pt idx="13">
                  <c:v>22</c:v>
                </c:pt>
              </c:numCache>
            </c:numRef>
          </c:val>
          <c:extLst>
            <c:ext xmlns:c16="http://schemas.microsoft.com/office/drawing/2014/chart" uri="{C3380CC4-5D6E-409C-BE32-E72D297353CC}">
              <c16:uniqueId val="{00000001-0960-4606-AFDF-264F1117EEFA}"/>
            </c:ext>
          </c:extLst>
        </c:ser>
        <c:ser>
          <c:idx val="2"/>
          <c:order val="2"/>
          <c:tx>
            <c:strRef>
              <c:f>TEner!$E$13</c:f>
              <c:strCache>
                <c:ptCount val="1"/>
                <c:pt idx="0">
                  <c:v>Transmisión y almacenaje</c:v>
                </c:pt>
              </c:strCache>
            </c:strRef>
          </c:tx>
          <c:spPr>
            <a:solidFill>
              <a:schemeClr val="accent4">
                <a:lumMod val="40000"/>
                <a:lumOff val="60000"/>
              </a:schemeClr>
            </a:solidFill>
            <a:ln>
              <a:noFill/>
            </a:ln>
            <a:effectLst/>
          </c:spPr>
          <c:invertIfNegative val="0"/>
          <c:cat>
            <c:multiLvlStrRef>
              <c:f>TEner!$A$14:$B$27</c:f>
              <c:multiLvlStrCache>
                <c:ptCount val="14"/>
                <c:lvl>
                  <c:pt idx="0">
                    <c:v>2019</c:v>
                  </c:pt>
                  <c:pt idx="1">
                    <c:v>2024</c:v>
                  </c:pt>
                  <c:pt idx="2">
                    <c:v>2019</c:v>
                  </c:pt>
                  <c:pt idx="3">
                    <c:v>2024</c:v>
                  </c:pt>
                  <c:pt idx="4">
                    <c:v>2019</c:v>
                  </c:pt>
                  <c:pt idx="5">
                    <c:v>2024</c:v>
                  </c:pt>
                  <c:pt idx="6">
                    <c:v>2019</c:v>
                  </c:pt>
                  <c:pt idx="7">
                    <c:v>2024</c:v>
                  </c:pt>
                  <c:pt idx="8">
                    <c:v>2019</c:v>
                  </c:pt>
                  <c:pt idx="9">
                    <c:v>2024</c:v>
                  </c:pt>
                  <c:pt idx="10">
                    <c:v>2019</c:v>
                  </c:pt>
                  <c:pt idx="11">
                    <c:v>2024</c:v>
                  </c:pt>
                  <c:pt idx="12">
                    <c:v>2019</c:v>
                  </c:pt>
                  <c:pt idx="13">
                    <c:v>2024</c:v>
                  </c:pt>
                </c:lvl>
                <c:lvl>
                  <c:pt idx="0">
                    <c:v>China</c:v>
                  </c:pt>
                  <c:pt idx="2">
                    <c:v>EE.UU.</c:v>
                  </c:pt>
                  <c:pt idx="4">
                    <c:v>Unión Europea</c:v>
                  </c:pt>
                  <c:pt idx="6">
                    <c:v>India</c:v>
                  </c:pt>
                  <c:pt idx="8">
                    <c:v>Latinoamérica</c:v>
                  </c:pt>
                  <c:pt idx="10">
                    <c:v>Sudeste asiático</c:v>
                  </c:pt>
                  <c:pt idx="12">
                    <c:v>Africa</c:v>
                  </c:pt>
                </c:lvl>
              </c:multiLvlStrCache>
            </c:multiLvlStrRef>
          </c:cat>
          <c:val>
            <c:numRef>
              <c:f>TEner!$E$14:$E$27</c:f>
              <c:numCache>
                <c:formatCode>General</c:formatCode>
                <c:ptCount val="14"/>
                <c:pt idx="0">
                  <c:v>81</c:v>
                </c:pt>
                <c:pt idx="1">
                  <c:v>89</c:v>
                </c:pt>
                <c:pt idx="2">
                  <c:v>74</c:v>
                </c:pt>
                <c:pt idx="3">
                  <c:v>108</c:v>
                </c:pt>
                <c:pt idx="4">
                  <c:v>61</c:v>
                </c:pt>
                <c:pt idx="5">
                  <c:v>121</c:v>
                </c:pt>
                <c:pt idx="6">
                  <c:v>19</c:v>
                </c:pt>
                <c:pt idx="7">
                  <c:v>19</c:v>
                </c:pt>
                <c:pt idx="8">
                  <c:v>12</c:v>
                </c:pt>
                <c:pt idx="9">
                  <c:v>20</c:v>
                </c:pt>
                <c:pt idx="10">
                  <c:v>11</c:v>
                </c:pt>
                <c:pt idx="11">
                  <c:v>11</c:v>
                </c:pt>
                <c:pt idx="12">
                  <c:v>8</c:v>
                </c:pt>
                <c:pt idx="13">
                  <c:v>10</c:v>
                </c:pt>
              </c:numCache>
            </c:numRef>
          </c:val>
          <c:extLst>
            <c:ext xmlns:c16="http://schemas.microsoft.com/office/drawing/2014/chart" uri="{C3380CC4-5D6E-409C-BE32-E72D297353CC}">
              <c16:uniqueId val="{00000002-0960-4606-AFDF-264F1117EEFA}"/>
            </c:ext>
          </c:extLst>
        </c:ser>
        <c:ser>
          <c:idx val="3"/>
          <c:order val="3"/>
          <c:tx>
            <c:strRef>
              <c:f>TEner!$F$13</c:f>
              <c:strCache>
                <c:ptCount val="1"/>
                <c:pt idx="0">
                  <c:v>Generación nuclear y otros</c:v>
                </c:pt>
              </c:strCache>
            </c:strRef>
          </c:tx>
          <c:spPr>
            <a:solidFill>
              <a:schemeClr val="accent4"/>
            </a:solidFill>
            <a:ln>
              <a:noFill/>
            </a:ln>
            <a:effectLst/>
          </c:spPr>
          <c:invertIfNegative val="0"/>
          <c:cat>
            <c:multiLvlStrRef>
              <c:f>TEner!$A$14:$B$27</c:f>
              <c:multiLvlStrCache>
                <c:ptCount val="14"/>
                <c:lvl>
                  <c:pt idx="0">
                    <c:v>2019</c:v>
                  </c:pt>
                  <c:pt idx="1">
                    <c:v>2024</c:v>
                  </c:pt>
                  <c:pt idx="2">
                    <c:v>2019</c:v>
                  </c:pt>
                  <c:pt idx="3">
                    <c:v>2024</c:v>
                  </c:pt>
                  <c:pt idx="4">
                    <c:v>2019</c:v>
                  </c:pt>
                  <c:pt idx="5">
                    <c:v>2024</c:v>
                  </c:pt>
                  <c:pt idx="6">
                    <c:v>2019</c:v>
                  </c:pt>
                  <c:pt idx="7">
                    <c:v>2024</c:v>
                  </c:pt>
                  <c:pt idx="8">
                    <c:v>2019</c:v>
                  </c:pt>
                  <c:pt idx="9">
                    <c:v>2024</c:v>
                  </c:pt>
                  <c:pt idx="10">
                    <c:v>2019</c:v>
                  </c:pt>
                  <c:pt idx="11">
                    <c:v>2024</c:v>
                  </c:pt>
                  <c:pt idx="12">
                    <c:v>2019</c:v>
                  </c:pt>
                  <c:pt idx="13">
                    <c:v>2024</c:v>
                  </c:pt>
                </c:lvl>
                <c:lvl>
                  <c:pt idx="0">
                    <c:v>China</c:v>
                  </c:pt>
                  <c:pt idx="2">
                    <c:v>EE.UU.</c:v>
                  </c:pt>
                  <c:pt idx="4">
                    <c:v>Unión Europea</c:v>
                  </c:pt>
                  <c:pt idx="6">
                    <c:v>India</c:v>
                  </c:pt>
                  <c:pt idx="8">
                    <c:v>Latinoamérica</c:v>
                  </c:pt>
                  <c:pt idx="10">
                    <c:v>Sudeste asiático</c:v>
                  </c:pt>
                  <c:pt idx="12">
                    <c:v>Africa</c:v>
                  </c:pt>
                </c:lvl>
              </c:multiLvlStrCache>
            </c:multiLvlStrRef>
          </c:cat>
          <c:val>
            <c:numRef>
              <c:f>TEner!$F$14:$F$27</c:f>
              <c:numCache>
                <c:formatCode>General</c:formatCode>
                <c:ptCount val="14"/>
                <c:pt idx="0">
                  <c:v>6</c:v>
                </c:pt>
                <c:pt idx="1">
                  <c:v>18</c:v>
                </c:pt>
                <c:pt idx="2">
                  <c:v>6</c:v>
                </c:pt>
                <c:pt idx="3">
                  <c:v>10</c:v>
                </c:pt>
                <c:pt idx="4">
                  <c:v>7</c:v>
                </c:pt>
                <c:pt idx="5">
                  <c:v>15</c:v>
                </c:pt>
                <c:pt idx="6">
                  <c:v>2</c:v>
                </c:pt>
                <c:pt idx="7">
                  <c:v>5</c:v>
                </c:pt>
                <c:pt idx="8">
                  <c:v>0</c:v>
                </c:pt>
                <c:pt idx="9">
                  <c:v>3</c:v>
                </c:pt>
                <c:pt idx="10">
                  <c:v>0</c:v>
                </c:pt>
                <c:pt idx="11">
                  <c:v>0</c:v>
                </c:pt>
                <c:pt idx="12">
                  <c:v>0</c:v>
                </c:pt>
                <c:pt idx="13">
                  <c:v>1</c:v>
                </c:pt>
              </c:numCache>
            </c:numRef>
          </c:val>
          <c:extLst>
            <c:ext xmlns:c16="http://schemas.microsoft.com/office/drawing/2014/chart" uri="{C3380CC4-5D6E-409C-BE32-E72D297353CC}">
              <c16:uniqueId val="{00000003-0960-4606-AFDF-264F1117EEFA}"/>
            </c:ext>
          </c:extLst>
        </c:ser>
        <c:ser>
          <c:idx val="4"/>
          <c:order val="4"/>
          <c:tx>
            <c:strRef>
              <c:f>TEner!$G$13</c:f>
              <c:strCache>
                <c:ptCount val="1"/>
                <c:pt idx="0">
                  <c:v>Eficiencia energética</c:v>
                </c:pt>
              </c:strCache>
            </c:strRef>
          </c:tx>
          <c:spPr>
            <a:solidFill>
              <a:srgbClr val="BDDDD5"/>
            </a:solidFill>
            <a:ln>
              <a:noFill/>
            </a:ln>
            <a:effectLst/>
          </c:spPr>
          <c:invertIfNegative val="0"/>
          <c:cat>
            <c:multiLvlStrRef>
              <c:f>TEner!$A$14:$B$27</c:f>
              <c:multiLvlStrCache>
                <c:ptCount val="14"/>
                <c:lvl>
                  <c:pt idx="0">
                    <c:v>2019</c:v>
                  </c:pt>
                  <c:pt idx="1">
                    <c:v>2024</c:v>
                  </c:pt>
                  <c:pt idx="2">
                    <c:v>2019</c:v>
                  </c:pt>
                  <c:pt idx="3">
                    <c:v>2024</c:v>
                  </c:pt>
                  <c:pt idx="4">
                    <c:v>2019</c:v>
                  </c:pt>
                  <c:pt idx="5">
                    <c:v>2024</c:v>
                  </c:pt>
                  <c:pt idx="6">
                    <c:v>2019</c:v>
                  </c:pt>
                  <c:pt idx="7">
                    <c:v>2024</c:v>
                  </c:pt>
                  <c:pt idx="8">
                    <c:v>2019</c:v>
                  </c:pt>
                  <c:pt idx="9">
                    <c:v>2024</c:v>
                  </c:pt>
                  <c:pt idx="10">
                    <c:v>2019</c:v>
                  </c:pt>
                  <c:pt idx="11">
                    <c:v>2024</c:v>
                  </c:pt>
                  <c:pt idx="12">
                    <c:v>2019</c:v>
                  </c:pt>
                  <c:pt idx="13">
                    <c:v>2024</c:v>
                  </c:pt>
                </c:lvl>
                <c:lvl>
                  <c:pt idx="0">
                    <c:v>China</c:v>
                  </c:pt>
                  <c:pt idx="2">
                    <c:v>EE.UU.</c:v>
                  </c:pt>
                  <c:pt idx="4">
                    <c:v>Unión Europea</c:v>
                  </c:pt>
                  <c:pt idx="6">
                    <c:v>India</c:v>
                  </c:pt>
                  <c:pt idx="8">
                    <c:v>Latinoamérica</c:v>
                  </c:pt>
                  <c:pt idx="10">
                    <c:v>Sudeste asiático</c:v>
                  </c:pt>
                  <c:pt idx="12">
                    <c:v>Africa</c:v>
                  </c:pt>
                </c:lvl>
              </c:multiLvlStrCache>
            </c:multiLvlStrRef>
          </c:cat>
          <c:val>
            <c:numRef>
              <c:f>TEner!$G$14:$G$27</c:f>
              <c:numCache>
                <c:formatCode>General</c:formatCode>
                <c:ptCount val="14"/>
                <c:pt idx="0">
                  <c:v>120</c:v>
                </c:pt>
                <c:pt idx="1">
                  <c:v>188</c:v>
                </c:pt>
                <c:pt idx="2">
                  <c:v>52</c:v>
                </c:pt>
                <c:pt idx="3">
                  <c:v>89</c:v>
                </c:pt>
                <c:pt idx="4">
                  <c:v>103</c:v>
                </c:pt>
                <c:pt idx="5">
                  <c:v>164</c:v>
                </c:pt>
                <c:pt idx="6">
                  <c:v>12</c:v>
                </c:pt>
                <c:pt idx="7">
                  <c:v>20</c:v>
                </c:pt>
                <c:pt idx="8">
                  <c:v>21</c:v>
                </c:pt>
                <c:pt idx="9">
                  <c:v>16</c:v>
                </c:pt>
                <c:pt idx="10">
                  <c:v>6</c:v>
                </c:pt>
                <c:pt idx="11">
                  <c:v>10</c:v>
                </c:pt>
                <c:pt idx="12">
                  <c:v>9</c:v>
                </c:pt>
                <c:pt idx="13">
                  <c:v>9</c:v>
                </c:pt>
              </c:numCache>
            </c:numRef>
          </c:val>
          <c:extLst>
            <c:ext xmlns:c16="http://schemas.microsoft.com/office/drawing/2014/chart" uri="{C3380CC4-5D6E-409C-BE32-E72D297353CC}">
              <c16:uniqueId val="{00000004-0960-4606-AFDF-264F1117EEFA}"/>
            </c:ext>
          </c:extLst>
        </c:ser>
        <c:ser>
          <c:idx val="5"/>
          <c:order val="5"/>
          <c:tx>
            <c:strRef>
              <c:f>TEner!$H$13</c:f>
              <c:strCache>
                <c:ptCount val="1"/>
                <c:pt idx="0">
                  <c:v>Combustibles baja emisión</c:v>
                </c:pt>
              </c:strCache>
            </c:strRef>
          </c:tx>
          <c:spPr>
            <a:solidFill>
              <a:srgbClr val="699F8A"/>
            </a:solidFill>
            <a:ln>
              <a:noFill/>
            </a:ln>
            <a:effectLst/>
          </c:spPr>
          <c:invertIfNegative val="0"/>
          <c:cat>
            <c:multiLvlStrRef>
              <c:f>TEner!$A$14:$B$27</c:f>
              <c:multiLvlStrCache>
                <c:ptCount val="14"/>
                <c:lvl>
                  <c:pt idx="0">
                    <c:v>2019</c:v>
                  </c:pt>
                  <c:pt idx="1">
                    <c:v>2024</c:v>
                  </c:pt>
                  <c:pt idx="2">
                    <c:v>2019</c:v>
                  </c:pt>
                  <c:pt idx="3">
                    <c:v>2024</c:v>
                  </c:pt>
                  <c:pt idx="4">
                    <c:v>2019</c:v>
                  </c:pt>
                  <c:pt idx="5">
                    <c:v>2024</c:v>
                  </c:pt>
                  <c:pt idx="6">
                    <c:v>2019</c:v>
                  </c:pt>
                  <c:pt idx="7">
                    <c:v>2024</c:v>
                  </c:pt>
                  <c:pt idx="8">
                    <c:v>2019</c:v>
                  </c:pt>
                  <c:pt idx="9">
                    <c:v>2024</c:v>
                  </c:pt>
                  <c:pt idx="10">
                    <c:v>2019</c:v>
                  </c:pt>
                  <c:pt idx="11">
                    <c:v>2024</c:v>
                  </c:pt>
                  <c:pt idx="12">
                    <c:v>2019</c:v>
                  </c:pt>
                  <c:pt idx="13">
                    <c:v>2024</c:v>
                  </c:pt>
                </c:lvl>
                <c:lvl>
                  <c:pt idx="0">
                    <c:v>China</c:v>
                  </c:pt>
                  <c:pt idx="2">
                    <c:v>EE.UU.</c:v>
                  </c:pt>
                  <c:pt idx="4">
                    <c:v>Unión Europea</c:v>
                  </c:pt>
                  <c:pt idx="6">
                    <c:v>India</c:v>
                  </c:pt>
                  <c:pt idx="8">
                    <c:v>Latinoamérica</c:v>
                  </c:pt>
                  <c:pt idx="10">
                    <c:v>Sudeste asiático</c:v>
                  </c:pt>
                  <c:pt idx="12">
                    <c:v>Africa</c:v>
                  </c:pt>
                </c:lvl>
              </c:multiLvlStrCache>
            </c:multiLvlStrRef>
          </c:cat>
          <c:val>
            <c:numRef>
              <c:f>TEner!$H$14:$H$27</c:f>
              <c:numCache>
                <c:formatCode>General</c:formatCode>
                <c:ptCount val="14"/>
                <c:pt idx="0">
                  <c:v>1</c:v>
                </c:pt>
                <c:pt idx="1">
                  <c:v>5</c:v>
                </c:pt>
                <c:pt idx="2">
                  <c:v>2</c:v>
                </c:pt>
                <c:pt idx="3">
                  <c:v>8</c:v>
                </c:pt>
                <c:pt idx="4">
                  <c:v>1</c:v>
                </c:pt>
                <c:pt idx="5">
                  <c:v>4</c:v>
                </c:pt>
                <c:pt idx="6">
                  <c:v>0</c:v>
                </c:pt>
                <c:pt idx="7">
                  <c:v>0</c:v>
                </c:pt>
                <c:pt idx="8">
                  <c:v>2</c:v>
                </c:pt>
                <c:pt idx="9">
                  <c:v>4</c:v>
                </c:pt>
                <c:pt idx="10">
                  <c:v>1</c:v>
                </c:pt>
                <c:pt idx="11">
                  <c:v>2</c:v>
                </c:pt>
                <c:pt idx="12">
                  <c:v>0</c:v>
                </c:pt>
                <c:pt idx="13">
                  <c:v>1</c:v>
                </c:pt>
              </c:numCache>
            </c:numRef>
          </c:val>
          <c:extLst>
            <c:ext xmlns:c16="http://schemas.microsoft.com/office/drawing/2014/chart" uri="{C3380CC4-5D6E-409C-BE32-E72D297353CC}">
              <c16:uniqueId val="{00000005-0960-4606-AFDF-264F1117EEFA}"/>
            </c:ext>
          </c:extLst>
        </c:ser>
        <c:dLbls>
          <c:showLegendKey val="0"/>
          <c:showVal val="0"/>
          <c:showCatName val="0"/>
          <c:showSerName val="0"/>
          <c:showPercent val="0"/>
          <c:showBubbleSize val="0"/>
        </c:dLbls>
        <c:gapWidth val="150"/>
        <c:overlap val="100"/>
        <c:axId val="644399167"/>
        <c:axId val="644399647"/>
      </c:barChart>
      <c:catAx>
        <c:axId val="64439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644399647"/>
        <c:crosses val="autoZero"/>
        <c:auto val="1"/>
        <c:lblAlgn val="ctr"/>
        <c:lblOffset val="100"/>
        <c:noMultiLvlLbl val="0"/>
      </c:catAx>
      <c:valAx>
        <c:axId val="644399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644399167"/>
        <c:crosses val="autoZero"/>
        <c:crossBetween val="between"/>
      </c:valAx>
      <c:spPr>
        <a:noFill/>
        <a:ln>
          <a:noFill/>
        </a:ln>
        <a:effectLst/>
      </c:spPr>
    </c:plotArea>
    <c:legend>
      <c:legendPos val="b"/>
      <c:layout>
        <c:manualLayout>
          <c:xMode val="edge"/>
          <c:yMode val="edge"/>
          <c:x val="7.0697001235340423E-4"/>
          <c:y val="0.8396162197875755"/>
          <c:w val="0.99929302998764657"/>
          <c:h val="0.134982442408633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99763669172135"/>
          <c:y val="4.9365492637226879E-2"/>
          <c:w val="0.70898684616240604"/>
          <c:h val="0.60249152623827174"/>
        </c:manualLayout>
      </c:layout>
      <c:barChart>
        <c:barDir val="bar"/>
        <c:grouping val="stacked"/>
        <c:varyColors val="0"/>
        <c:ser>
          <c:idx val="0"/>
          <c:order val="0"/>
          <c:tx>
            <c:strRef>
              <c:f>'minerals-used-in-clean-energy-t'!$B$4</c:f>
              <c:strCache>
                <c:ptCount val="1"/>
                <c:pt idx="0">
                  <c:v>Cobre</c:v>
                </c:pt>
              </c:strCache>
            </c:strRef>
          </c:tx>
          <c:spPr>
            <a:solidFill>
              <a:schemeClr val="bg2"/>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'minerals-used-in-clean-energy-t'!$B$5:$B$10</c:f>
              <c:numCache>
                <c:formatCode>General</c:formatCode>
                <c:ptCount val="6"/>
                <c:pt idx="0">
                  <c:v>1100</c:v>
                </c:pt>
                <c:pt idx="1">
                  <c:v>1150</c:v>
                </c:pt>
                <c:pt idx="2">
                  <c:v>1473</c:v>
                </c:pt>
                <c:pt idx="3">
                  <c:v>2822.1</c:v>
                </c:pt>
                <c:pt idx="4">
                  <c:v>2900</c:v>
                </c:pt>
                <c:pt idx="5">
                  <c:v>8000</c:v>
                </c:pt>
              </c:numCache>
            </c:numRef>
          </c:val>
          <c:extLst>
            <c:ext xmlns:c16="http://schemas.microsoft.com/office/drawing/2014/chart" uri="{C3380CC4-5D6E-409C-BE32-E72D297353CC}">
              <c16:uniqueId val="{00000000-6041-4334-9BC5-57AC847EDE49}"/>
            </c:ext>
          </c:extLst>
        </c:ser>
        <c:ser>
          <c:idx val="1"/>
          <c:order val="1"/>
          <c:tx>
            <c:strRef>
              <c:f>'minerals-used-in-clean-energy-t'!$C$4</c:f>
              <c:strCache>
                <c:ptCount val="1"/>
                <c:pt idx="0">
                  <c:v>Niquel</c:v>
                </c:pt>
              </c:strCache>
            </c:strRef>
          </c:tx>
          <c:spPr>
            <a:solidFill>
              <a:schemeClr val="accent1"/>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'minerals-used-in-clean-energy-t'!$C$5:$C$10</c:f>
              <c:numCache>
                <c:formatCode>General</c:formatCode>
                <c:ptCount val="6"/>
                <c:pt idx="0">
                  <c:v>15.75</c:v>
                </c:pt>
                <c:pt idx="1">
                  <c:v>721.04</c:v>
                </c:pt>
                <c:pt idx="2">
                  <c:v>1297.4000000000001</c:v>
                </c:pt>
                <c:pt idx="3">
                  <c:v>1.3</c:v>
                </c:pt>
                <c:pt idx="4">
                  <c:v>403.5</c:v>
                </c:pt>
                <c:pt idx="5">
                  <c:v>240</c:v>
                </c:pt>
              </c:numCache>
            </c:numRef>
          </c:val>
          <c:extLst>
            <c:ext xmlns:c16="http://schemas.microsoft.com/office/drawing/2014/chart" uri="{C3380CC4-5D6E-409C-BE32-E72D297353CC}">
              <c16:uniqueId val="{00000001-6041-4334-9BC5-57AC847EDE49}"/>
            </c:ext>
          </c:extLst>
        </c:ser>
        <c:ser>
          <c:idx val="2"/>
          <c:order val="2"/>
          <c:tx>
            <c:strRef>
              <c:f>'minerals-used-in-clean-energy-t'!$D$4</c:f>
              <c:strCache>
                <c:ptCount val="1"/>
                <c:pt idx="0">
                  <c:v>Manganeso</c:v>
                </c:pt>
              </c:strCache>
            </c:strRef>
          </c:tx>
          <c:spPr>
            <a:solidFill>
              <a:srgbClr val="852A59"/>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'minerals-used-in-clean-energy-t'!$D$5:$D$10</c:f>
              <c:numCache>
                <c:formatCode>General</c:formatCode>
                <c:ptCount val="6"/>
                <c:pt idx="1">
                  <c:v>4.63</c:v>
                </c:pt>
                <c:pt idx="2">
                  <c:v>147.69</c:v>
                </c:pt>
                <c:pt idx="3">
                  <c:v>0</c:v>
                </c:pt>
                <c:pt idx="4">
                  <c:v>780</c:v>
                </c:pt>
                <c:pt idx="5">
                  <c:v>790</c:v>
                </c:pt>
              </c:numCache>
            </c:numRef>
          </c:val>
          <c:extLst>
            <c:ext xmlns:c16="http://schemas.microsoft.com/office/drawing/2014/chart" uri="{C3380CC4-5D6E-409C-BE32-E72D297353CC}">
              <c16:uniqueId val="{00000002-6041-4334-9BC5-57AC847EDE49}"/>
            </c:ext>
          </c:extLst>
        </c:ser>
        <c:ser>
          <c:idx val="3"/>
          <c:order val="3"/>
          <c:tx>
            <c:strRef>
              <c:f>'minerals-used-in-clean-energy-t'!$E$4</c:f>
              <c:strCache>
                <c:ptCount val="1"/>
                <c:pt idx="0">
                  <c:v>Cobalto</c:v>
                </c:pt>
              </c:strCache>
            </c:strRef>
          </c:tx>
          <c:spPr>
            <a:solidFill>
              <a:schemeClr val="accent5">
                <a:lumMod val="60000"/>
                <a:lumOff val="40000"/>
              </a:schemeClr>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'minerals-used-in-clean-energy-t'!$E$5:$E$10</c:f>
              <c:numCache>
                <c:formatCode>General</c:formatCode>
                <c:ptCount val="6"/>
                <c:pt idx="0">
                  <c:v>1.8</c:v>
                </c:pt>
                <c:pt idx="1">
                  <c:v>201.46</c:v>
                </c:pt>
                <c:pt idx="2">
                  <c:v>0</c:v>
                </c:pt>
                <c:pt idx="3">
                  <c:v>0</c:v>
                </c:pt>
                <c:pt idx="5">
                  <c:v>0</c:v>
                </c:pt>
              </c:numCache>
            </c:numRef>
          </c:val>
          <c:extLst>
            <c:ext xmlns:c16="http://schemas.microsoft.com/office/drawing/2014/chart" uri="{C3380CC4-5D6E-409C-BE32-E72D297353CC}">
              <c16:uniqueId val="{00000003-6041-4334-9BC5-57AC847EDE49}"/>
            </c:ext>
          </c:extLst>
        </c:ser>
        <c:ser>
          <c:idx val="4"/>
          <c:order val="4"/>
          <c:tx>
            <c:strRef>
              <c:f>'minerals-used-in-clean-energy-t'!$F$4</c:f>
              <c:strCache>
                <c:ptCount val="1"/>
                <c:pt idx="0">
                  <c:v>Cromo</c:v>
                </c:pt>
              </c:strCache>
            </c:strRef>
          </c:tx>
          <c:spPr>
            <a:solidFill>
              <a:schemeClr val="accent4">
                <a:lumMod val="40000"/>
                <a:lumOff val="60000"/>
              </a:schemeClr>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'minerals-used-in-clean-energy-t'!$F$5:$F$10</c:f>
              <c:numCache>
                <c:formatCode>General</c:formatCode>
                <c:ptCount val="6"/>
                <c:pt idx="0">
                  <c:v>48.34</c:v>
                </c:pt>
                <c:pt idx="1">
                  <c:v>307.5</c:v>
                </c:pt>
                <c:pt idx="2">
                  <c:v>2190</c:v>
                </c:pt>
                <c:pt idx="3">
                  <c:v>0</c:v>
                </c:pt>
                <c:pt idx="4">
                  <c:v>470</c:v>
                </c:pt>
                <c:pt idx="5">
                  <c:v>525</c:v>
                </c:pt>
              </c:numCache>
            </c:numRef>
          </c:val>
          <c:extLst>
            <c:ext xmlns:c16="http://schemas.microsoft.com/office/drawing/2014/chart" uri="{C3380CC4-5D6E-409C-BE32-E72D297353CC}">
              <c16:uniqueId val="{00000004-6041-4334-9BC5-57AC847EDE49}"/>
            </c:ext>
          </c:extLst>
        </c:ser>
        <c:ser>
          <c:idx val="5"/>
          <c:order val="5"/>
          <c:tx>
            <c:strRef>
              <c:f>'minerals-used-in-clean-energy-t'!$G$4</c:f>
              <c:strCache>
                <c:ptCount val="1"/>
                <c:pt idx="0">
                  <c:v>Molibdeno</c:v>
                </c:pt>
              </c:strCache>
            </c:strRef>
          </c:tx>
          <c:spPr>
            <a:solidFill>
              <a:schemeClr val="accent4"/>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'minerals-used-in-clean-energy-t'!$G$5:$G$10</c:f>
              <c:numCache>
                <c:formatCode>General</c:formatCode>
                <c:ptCount val="6"/>
                <c:pt idx="0">
                  <c:v>0</c:v>
                </c:pt>
                <c:pt idx="1">
                  <c:v>66.25</c:v>
                </c:pt>
                <c:pt idx="2">
                  <c:v>70.8</c:v>
                </c:pt>
                <c:pt idx="3">
                  <c:v>0</c:v>
                </c:pt>
                <c:pt idx="4">
                  <c:v>99</c:v>
                </c:pt>
                <c:pt idx="5">
                  <c:v>109</c:v>
                </c:pt>
              </c:numCache>
            </c:numRef>
          </c:val>
          <c:extLst>
            <c:ext xmlns:c16="http://schemas.microsoft.com/office/drawing/2014/chart" uri="{C3380CC4-5D6E-409C-BE32-E72D297353CC}">
              <c16:uniqueId val="{00000005-6041-4334-9BC5-57AC847EDE49}"/>
            </c:ext>
          </c:extLst>
        </c:ser>
        <c:ser>
          <c:idx val="6"/>
          <c:order val="6"/>
          <c:tx>
            <c:strRef>
              <c:f>'minerals-used-in-clean-energy-t'!$H$4</c:f>
              <c:strCache>
                <c:ptCount val="1"/>
                <c:pt idx="0">
                  <c:v>Zinc</c:v>
                </c:pt>
              </c:strCache>
            </c:strRef>
          </c:tx>
          <c:spPr>
            <a:solidFill>
              <a:srgbClr val="BDDDD5"/>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'minerals-used-in-clean-energy-t'!$H$5:$H$10</c:f>
              <c:numCache>
                <c:formatCode>General</c:formatCode>
                <c:ptCount val="6"/>
                <c:pt idx="0">
                  <c:v>0</c:v>
                </c:pt>
                <c:pt idx="1">
                  <c:v>0</c:v>
                </c:pt>
                <c:pt idx="2">
                  <c:v>0</c:v>
                </c:pt>
                <c:pt idx="3">
                  <c:v>29.99</c:v>
                </c:pt>
                <c:pt idx="4">
                  <c:v>5500</c:v>
                </c:pt>
                <c:pt idx="5">
                  <c:v>5500</c:v>
                </c:pt>
              </c:numCache>
            </c:numRef>
          </c:val>
          <c:extLst>
            <c:ext xmlns:c16="http://schemas.microsoft.com/office/drawing/2014/chart" uri="{C3380CC4-5D6E-409C-BE32-E72D297353CC}">
              <c16:uniqueId val="{00000006-6041-4334-9BC5-57AC847EDE49}"/>
            </c:ext>
          </c:extLst>
        </c:ser>
        <c:ser>
          <c:idx val="7"/>
          <c:order val="7"/>
          <c:tx>
            <c:strRef>
              <c:f>'minerals-used-in-clean-energy-t'!$I$4</c:f>
              <c:strCache>
                <c:ptCount val="1"/>
                <c:pt idx="0">
                  <c:v>Tierras raras</c:v>
                </c:pt>
              </c:strCache>
            </c:strRef>
          </c:tx>
          <c:spPr>
            <a:solidFill>
              <a:srgbClr val="699F8A"/>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'minerals-used-in-clean-energy-t'!$I$5:$I$10</c:f>
              <c:numCache>
                <c:formatCode>General</c:formatCode>
                <c:ptCount val="6"/>
                <c:pt idx="0">
                  <c:v>0</c:v>
                </c:pt>
                <c:pt idx="1">
                  <c:v>0</c:v>
                </c:pt>
                <c:pt idx="2">
                  <c:v>0.5</c:v>
                </c:pt>
                <c:pt idx="4">
                  <c:v>14</c:v>
                </c:pt>
                <c:pt idx="5">
                  <c:v>239</c:v>
                </c:pt>
              </c:numCache>
            </c:numRef>
          </c:val>
          <c:extLst>
            <c:ext xmlns:c16="http://schemas.microsoft.com/office/drawing/2014/chart" uri="{C3380CC4-5D6E-409C-BE32-E72D297353CC}">
              <c16:uniqueId val="{00000007-6041-4334-9BC5-57AC847EDE49}"/>
            </c:ext>
          </c:extLst>
        </c:ser>
        <c:ser>
          <c:idx val="8"/>
          <c:order val="8"/>
          <c:tx>
            <c:strRef>
              <c:f>'minerals-used-in-clean-energy-t'!$J$4</c:f>
              <c:strCache>
                <c:ptCount val="1"/>
                <c:pt idx="0">
                  <c:v>Silicon</c:v>
                </c:pt>
              </c:strCache>
            </c:strRef>
          </c:tx>
          <c:spPr>
            <a:solidFill>
              <a:schemeClr val="tx2">
                <a:lumMod val="60000"/>
                <a:lumOff val="40000"/>
              </a:schemeClr>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'minerals-used-in-clean-energy-t'!$J$5:$J$10</c:f>
              <c:numCache>
                <c:formatCode>General</c:formatCode>
                <c:ptCount val="6"/>
                <c:pt idx="0">
                  <c:v>0</c:v>
                </c:pt>
                <c:pt idx="1">
                  <c:v>0</c:v>
                </c:pt>
                <c:pt idx="2">
                  <c:v>0</c:v>
                </c:pt>
                <c:pt idx="3">
                  <c:v>3948.3</c:v>
                </c:pt>
                <c:pt idx="5">
                  <c:v>0</c:v>
                </c:pt>
              </c:numCache>
            </c:numRef>
          </c:val>
          <c:extLst>
            <c:ext xmlns:c16="http://schemas.microsoft.com/office/drawing/2014/chart" uri="{C3380CC4-5D6E-409C-BE32-E72D297353CC}">
              <c16:uniqueId val="{00000008-6041-4334-9BC5-57AC847EDE49}"/>
            </c:ext>
          </c:extLst>
        </c:ser>
        <c:ser>
          <c:idx val="9"/>
          <c:order val="9"/>
          <c:tx>
            <c:strRef>
              <c:f>'minerals-used-in-clean-energy-t'!$K$4</c:f>
              <c:strCache>
                <c:ptCount val="1"/>
                <c:pt idx="0">
                  <c:v>Otros</c:v>
                </c:pt>
              </c:strCache>
            </c:strRef>
          </c:tx>
          <c:spPr>
            <a:solidFill>
              <a:srgbClr val="6F95BF"/>
            </a:solidFill>
            <a:ln>
              <a:noFill/>
            </a:ln>
            <a:effectLst/>
          </c:spPr>
          <c:invertIfNegative val="0"/>
          <c:cat>
            <c:strRef>
              <c:f>'minerals-used-in-clean-energy-t'!$A$5:$A$10</c:f>
              <c:strCache>
                <c:ptCount val="6"/>
                <c:pt idx="0">
                  <c:v>Gas natural</c:v>
                </c:pt>
                <c:pt idx="1">
                  <c:v>Carbon</c:v>
                </c:pt>
                <c:pt idx="2">
                  <c:v>Nuclear</c:v>
                </c:pt>
                <c:pt idx="3">
                  <c:v>Solar</c:v>
                </c:pt>
                <c:pt idx="4">
                  <c:v>Eólica - onshore</c:v>
                </c:pt>
                <c:pt idx="5">
                  <c:v>Eólica - offshore</c:v>
                </c:pt>
              </c:strCache>
            </c:strRef>
          </c:cat>
          <c:val>
            <c:numRef>
              <c:f>'minerals-used-in-clean-energy-t'!$K$5:$K$10</c:f>
              <c:numCache>
                <c:formatCode>General</c:formatCode>
                <c:ptCount val="6"/>
                <c:pt idx="0">
                  <c:v>0</c:v>
                </c:pt>
                <c:pt idx="1">
                  <c:v>33.9</c:v>
                </c:pt>
                <c:pt idx="2">
                  <c:v>94.28</c:v>
                </c:pt>
                <c:pt idx="3">
                  <c:v>31.95</c:v>
                </c:pt>
                <c:pt idx="4">
                  <c:v>0</c:v>
                </c:pt>
                <c:pt idx="5">
                  <c:v>6</c:v>
                </c:pt>
              </c:numCache>
            </c:numRef>
          </c:val>
          <c:extLst>
            <c:ext xmlns:c16="http://schemas.microsoft.com/office/drawing/2014/chart" uri="{C3380CC4-5D6E-409C-BE32-E72D297353CC}">
              <c16:uniqueId val="{00000009-6041-4334-9BC5-57AC847EDE49}"/>
            </c:ext>
          </c:extLst>
        </c:ser>
        <c:dLbls>
          <c:showLegendKey val="0"/>
          <c:showVal val="0"/>
          <c:showCatName val="0"/>
          <c:showSerName val="0"/>
          <c:showPercent val="0"/>
          <c:showBubbleSize val="0"/>
        </c:dLbls>
        <c:gapWidth val="150"/>
        <c:overlap val="100"/>
        <c:axId val="827382608"/>
        <c:axId val="827386928"/>
      </c:barChart>
      <c:catAx>
        <c:axId val="827382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827386928"/>
        <c:crosses val="autoZero"/>
        <c:auto val="1"/>
        <c:lblAlgn val="ctr"/>
        <c:lblOffset val="100"/>
        <c:noMultiLvlLbl val="0"/>
      </c:catAx>
      <c:valAx>
        <c:axId val="827386928"/>
        <c:scaling>
          <c:orientation val="minMax"/>
        </c:scaling>
        <c:delete val="0"/>
        <c:axPos val="b"/>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827382608"/>
        <c:crosses val="autoZero"/>
        <c:crossBetween val="between"/>
      </c:valAx>
      <c:spPr>
        <a:noFill/>
        <a:ln>
          <a:noFill/>
        </a:ln>
        <a:effectLst/>
      </c:spPr>
    </c:plotArea>
    <c:legend>
      <c:legendPos val="b"/>
      <c:layout>
        <c:manualLayout>
          <c:xMode val="edge"/>
          <c:yMode val="edge"/>
          <c:x val="0.12384230493392688"/>
          <c:y val="0.75507577620788213"/>
          <c:w val="0.87615769506607311"/>
          <c:h val="0.217997591444539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23365137139838"/>
          <c:y val="4.7308191022144772E-2"/>
          <c:w val="0.6195835697271348"/>
          <c:h val="0.61905764928070894"/>
        </c:manualLayout>
      </c:layout>
      <c:barChart>
        <c:barDir val="bar"/>
        <c:grouping val="stacked"/>
        <c:varyColors val="0"/>
        <c:ser>
          <c:idx val="0"/>
          <c:order val="0"/>
          <c:tx>
            <c:strRef>
              <c:f>'minerals-used-in-clean-energy-t'!$B$26</c:f>
              <c:strCache>
                <c:ptCount val="1"/>
                <c:pt idx="0">
                  <c:v>Cobre</c:v>
                </c:pt>
              </c:strCache>
            </c:strRef>
          </c:tx>
          <c:spPr>
            <a:solidFill>
              <a:schemeClr val="bg2"/>
            </a:solidFill>
            <a:ln>
              <a:noFill/>
            </a:ln>
            <a:effectLst/>
          </c:spPr>
          <c:invertIfNegative val="0"/>
          <c:cat>
            <c:strRef>
              <c:f>'minerals-used-in-clean-energy-t'!$A$27:$A$28</c:f>
              <c:strCache>
                <c:ptCount val="2"/>
                <c:pt idx="0">
                  <c:v>Vehículo Convencional</c:v>
                </c:pt>
                <c:pt idx="1">
                  <c:v>Vehículo Eléctrico</c:v>
                </c:pt>
              </c:strCache>
            </c:strRef>
          </c:cat>
          <c:val>
            <c:numRef>
              <c:f>'minerals-used-in-clean-energy-t'!$B$27:$B$28</c:f>
              <c:numCache>
                <c:formatCode>General</c:formatCode>
                <c:ptCount val="2"/>
                <c:pt idx="0">
                  <c:v>22.3</c:v>
                </c:pt>
                <c:pt idx="1">
                  <c:v>53.2</c:v>
                </c:pt>
              </c:numCache>
            </c:numRef>
          </c:val>
          <c:extLst>
            <c:ext xmlns:c16="http://schemas.microsoft.com/office/drawing/2014/chart" uri="{C3380CC4-5D6E-409C-BE32-E72D297353CC}">
              <c16:uniqueId val="{00000000-9AEB-4ECA-BD1A-E1FBED2CD319}"/>
            </c:ext>
          </c:extLst>
        </c:ser>
        <c:ser>
          <c:idx val="1"/>
          <c:order val="1"/>
          <c:tx>
            <c:strRef>
              <c:f>'minerals-used-in-clean-energy-t'!$C$26</c:f>
              <c:strCache>
                <c:ptCount val="1"/>
                <c:pt idx="0">
                  <c:v>Litio</c:v>
                </c:pt>
              </c:strCache>
            </c:strRef>
          </c:tx>
          <c:spPr>
            <a:solidFill>
              <a:schemeClr val="accent4"/>
            </a:solidFill>
            <a:ln>
              <a:noFill/>
            </a:ln>
            <a:effectLst/>
          </c:spPr>
          <c:invertIfNegative val="0"/>
          <c:cat>
            <c:strRef>
              <c:f>'minerals-used-in-clean-energy-t'!$A$27:$A$28</c:f>
              <c:strCache>
                <c:ptCount val="2"/>
                <c:pt idx="0">
                  <c:v>Vehículo Convencional</c:v>
                </c:pt>
                <c:pt idx="1">
                  <c:v>Vehículo Eléctrico</c:v>
                </c:pt>
              </c:strCache>
            </c:strRef>
          </c:cat>
          <c:val>
            <c:numRef>
              <c:f>'minerals-used-in-clean-energy-t'!$C$27:$C$28</c:f>
              <c:numCache>
                <c:formatCode>General</c:formatCode>
                <c:ptCount val="2"/>
                <c:pt idx="0">
                  <c:v>0</c:v>
                </c:pt>
                <c:pt idx="1">
                  <c:v>8.9</c:v>
                </c:pt>
              </c:numCache>
            </c:numRef>
          </c:val>
          <c:extLst>
            <c:ext xmlns:c16="http://schemas.microsoft.com/office/drawing/2014/chart" uri="{C3380CC4-5D6E-409C-BE32-E72D297353CC}">
              <c16:uniqueId val="{00000001-9AEB-4ECA-BD1A-E1FBED2CD319}"/>
            </c:ext>
          </c:extLst>
        </c:ser>
        <c:ser>
          <c:idx val="2"/>
          <c:order val="2"/>
          <c:tx>
            <c:strRef>
              <c:f>'minerals-used-in-clean-energy-t'!$D$26</c:f>
              <c:strCache>
                <c:ptCount val="1"/>
                <c:pt idx="0">
                  <c:v>Niquel</c:v>
                </c:pt>
              </c:strCache>
            </c:strRef>
          </c:tx>
          <c:spPr>
            <a:solidFill>
              <a:schemeClr val="accent1"/>
            </a:solidFill>
            <a:ln>
              <a:noFill/>
            </a:ln>
            <a:effectLst/>
          </c:spPr>
          <c:invertIfNegative val="0"/>
          <c:cat>
            <c:strRef>
              <c:f>'minerals-used-in-clean-energy-t'!$A$27:$A$28</c:f>
              <c:strCache>
                <c:ptCount val="2"/>
                <c:pt idx="0">
                  <c:v>Vehículo Convencional</c:v>
                </c:pt>
                <c:pt idx="1">
                  <c:v>Vehículo Eléctrico</c:v>
                </c:pt>
              </c:strCache>
            </c:strRef>
          </c:cat>
          <c:val>
            <c:numRef>
              <c:f>'minerals-used-in-clean-energy-t'!$D$27:$D$28</c:f>
              <c:numCache>
                <c:formatCode>General</c:formatCode>
                <c:ptCount val="2"/>
                <c:pt idx="0">
                  <c:v>0</c:v>
                </c:pt>
                <c:pt idx="1">
                  <c:v>39.9</c:v>
                </c:pt>
              </c:numCache>
            </c:numRef>
          </c:val>
          <c:extLst>
            <c:ext xmlns:c16="http://schemas.microsoft.com/office/drawing/2014/chart" uri="{C3380CC4-5D6E-409C-BE32-E72D297353CC}">
              <c16:uniqueId val="{00000002-9AEB-4ECA-BD1A-E1FBED2CD319}"/>
            </c:ext>
          </c:extLst>
        </c:ser>
        <c:ser>
          <c:idx val="3"/>
          <c:order val="3"/>
          <c:tx>
            <c:strRef>
              <c:f>'minerals-used-in-clean-energy-t'!$E$26</c:f>
              <c:strCache>
                <c:ptCount val="1"/>
                <c:pt idx="0">
                  <c:v>Manganeso</c:v>
                </c:pt>
              </c:strCache>
            </c:strRef>
          </c:tx>
          <c:spPr>
            <a:solidFill>
              <a:srgbClr val="852A59"/>
            </a:solidFill>
            <a:ln>
              <a:noFill/>
            </a:ln>
            <a:effectLst/>
          </c:spPr>
          <c:invertIfNegative val="0"/>
          <c:cat>
            <c:strRef>
              <c:f>'minerals-used-in-clean-energy-t'!$A$27:$A$28</c:f>
              <c:strCache>
                <c:ptCount val="2"/>
                <c:pt idx="0">
                  <c:v>Vehículo Convencional</c:v>
                </c:pt>
                <c:pt idx="1">
                  <c:v>Vehículo Eléctrico</c:v>
                </c:pt>
              </c:strCache>
            </c:strRef>
          </c:cat>
          <c:val>
            <c:numRef>
              <c:f>'minerals-used-in-clean-energy-t'!$E$27:$E$28</c:f>
              <c:numCache>
                <c:formatCode>General</c:formatCode>
                <c:ptCount val="2"/>
                <c:pt idx="0">
                  <c:v>11.2</c:v>
                </c:pt>
                <c:pt idx="1">
                  <c:v>24.5</c:v>
                </c:pt>
              </c:numCache>
            </c:numRef>
          </c:val>
          <c:extLst>
            <c:ext xmlns:c16="http://schemas.microsoft.com/office/drawing/2014/chart" uri="{C3380CC4-5D6E-409C-BE32-E72D297353CC}">
              <c16:uniqueId val="{00000003-9AEB-4ECA-BD1A-E1FBED2CD319}"/>
            </c:ext>
          </c:extLst>
        </c:ser>
        <c:ser>
          <c:idx val="4"/>
          <c:order val="4"/>
          <c:tx>
            <c:strRef>
              <c:f>'minerals-used-in-clean-energy-t'!$F$26</c:f>
              <c:strCache>
                <c:ptCount val="1"/>
                <c:pt idx="0">
                  <c:v>Cobalto</c:v>
                </c:pt>
              </c:strCache>
            </c:strRef>
          </c:tx>
          <c:spPr>
            <a:solidFill>
              <a:schemeClr val="accent5">
                <a:lumMod val="60000"/>
                <a:lumOff val="40000"/>
              </a:schemeClr>
            </a:solidFill>
            <a:ln>
              <a:noFill/>
            </a:ln>
            <a:effectLst/>
          </c:spPr>
          <c:invertIfNegative val="0"/>
          <c:cat>
            <c:strRef>
              <c:f>'minerals-used-in-clean-energy-t'!$A$27:$A$28</c:f>
              <c:strCache>
                <c:ptCount val="2"/>
                <c:pt idx="0">
                  <c:v>Vehículo Convencional</c:v>
                </c:pt>
                <c:pt idx="1">
                  <c:v>Vehículo Eléctrico</c:v>
                </c:pt>
              </c:strCache>
            </c:strRef>
          </c:cat>
          <c:val>
            <c:numRef>
              <c:f>'minerals-used-in-clean-energy-t'!$F$27:$F$28</c:f>
              <c:numCache>
                <c:formatCode>General</c:formatCode>
                <c:ptCount val="2"/>
                <c:pt idx="0">
                  <c:v>0</c:v>
                </c:pt>
                <c:pt idx="1">
                  <c:v>13.3</c:v>
                </c:pt>
              </c:numCache>
            </c:numRef>
          </c:val>
          <c:extLst>
            <c:ext xmlns:c16="http://schemas.microsoft.com/office/drawing/2014/chart" uri="{C3380CC4-5D6E-409C-BE32-E72D297353CC}">
              <c16:uniqueId val="{00000004-9AEB-4ECA-BD1A-E1FBED2CD319}"/>
            </c:ext>
          </c:extLst>
        </c:ser>
        <c:ser>
          <c:idx val="5"/>
          <c:order val="5"/>
          <c:tx>
            <c:strRef>
              <c:f>'minerals-used-in-clean-energy-t'!$G$26</c:f>
              <c:strCache>
                <c:ptCount val="1"/>
                <c:pt idx="0">
                  <c:v>Grafito</c:v>
                </c:pt>
              </c:strCache>
            </c:strRef>
          </c:tx>
          <c:spPr>
            <a:solidFill>
              <a:schemeClr val="tx2">
                <a:lumMod val="60000"/>
                <a:lumOff val="40000"/>
              </a:schemeClr>
            </a:solidFill>
            <a:ln>
              <a:noFill/>
            </a:ln>
            <a:effectLst/>
          </c:spPr>
          <c:invertIfNegative val="0"/>
          <c:cat>
            <c:strRef>
              <c:f>'minerals-used-in-clean-energy-t'!$A$27:$A$28</c:f>
              <c:strCache>
                <c:ptCount val="2"/>
                <c:pt idx="0">
                  <c:v>Vehículo Convencional</c:v>
                </c:pt>
                <c:pt idx="1">
                  <c:v>Vehículo Eléctrico</c:v>
                </c:pt>
              </c:strCache>
            </c:strRef>
          </c:cat>
          <c:val>
            <c:numRef>
              <c:f>'minerals-used-in-clean-energy-t'!$G$27:$G$28</c:f>
              <c:numCache>
                <c:formatCode>General</c:formatCode>
                <c:ptCount val="2"/>
                <c:pt idx="0">
                  <c:v>0</c:v>
                </c:pt>
                <c:pt idx="1">
                  <c:v>66.3</c:v>
                </c:pt>
              </c:numCache>
            </c:numRef>
          </c:val>
          <c:extLst>
            <c:ext xmlns:c16="http://schemas.microsoft.com/office/drawing/2014/chart" uri="{C3380CC4-5D6E-409C-BE32-E72D297353CC}">
              <c16:uniqueId val="{00000005-9AEB-4ECA-BD1A-E1FBED2CD319}"/>
            </c:ext>
          </c:extLst>
        </c:ser>
        <c:ser>
          <c:idx val="6"/>
          <c:order val="6"/>
          <c:tx>
            <c:strRef>
              <c:f>'minerals-used-in-clean-energy-t'!$H$26</c:f>
              <c:strCache>
                <c:ptCount val="1"/>
                <c:pt idx="0">
                  <c:v>Zinc</c:v>
                </c:pt>
              </c:strCache>
            </c:strRef>
          </c:tx>
          <c:spPr>
            <a:solidFill>
              <a:srgbClr val="BDDDD5"/>
            </a:solidFill>
            <a:ln>
              <a:noFill/>
            </a:ln>
            <a:effectLst/>
          </c:spPr>
          <c:invertIfNegative val="0"/>
          <c:cat>
            <c:strRef>
              <c:f>'minerals-used-in-clean-energy-t'!$A$27:$A$28</c:f>
              <c:strCache>
                <c:ptCount val="2"/>
                <c:pt idx="0">
                  <c:v>Vehículo Convencional</c:v>
                </c:pt>
                <c:pt idx="1">
                  <c:v>Vehículo Eléctrico</c:v>
                </c:pt>
              </c:strCache>
            </c:strRef>
          </c:cat>
          <c:val>
            <c:numRef>
              <c:f>'minerals-used-in-clean-energy-t'!$H$27:$H$28</c:f>
              <c:numCache>
                <c:formatCode>General</c:formatCode>
                <c:ptCount val="2"/>
                <c:pt idx="0">
                  <c:v>0.1</c:v>
                </c:pt>
                <c:pt idx="1">
                  <c:v>0.1</c:v>
                </c:pt>
              </c:numCache>
            </c:numRef>
          </c:val>
          <c:extLst>
            <c:ext xmlns:c16="http://schemas.microsoft.com/office/drawing/2014/chart" uri="{C3380CC4-5D6E-409C-BE32-E72D297353CC}">
              <c16:uniqueId val="{00000006-9AEB-4ECA-BD1A-E1FBED2CD319}"/>
            </c:ext>
          </c:extLst>
        </c:ser>
        <c:ser>
          <c:idx val="7"/>
          <c:order val="7"/>
          <c:tx>
            <c:strRef>
              <c:f>'minerals-used-in-clean-energy-t'!$I$26</c:f>
              <c:strCache>
                <c:ptCount val="1"/>
                <c:pt idx="0">
                  <c:v>Tierras raras</c:v>
                </c:pt>
              </c:strCache>
            </c:strRef>
          </c:tx>
          <c:spPr>
            <a:solidFill>
              <a:srgbClr val="699F8A"/>
            </a:solidFill>
            <a:ln>
              <a:noFill/>
            </a:ln>
            <a:effectLst/>
          </c:spPr>
          <c:invertIfNegative val="0"/>
          <c:cat>
            <c:strRef>
              <c:f>'minerals-used-in-clean-energy-t'!$A$27:$A$28</c:f>
              <c:strCache>
                <c:ptCount val="2"/>
                <c:pt idx="0">
                  <c:v>Vehículo Convencional</c:v>
                </c:pt>
                <c:pt idx="1">
                  <c:v>Vehículo Eléctrico</c:v>
                </c:pt>
              </c:strCache>
            </c:strRef>
          </c:cat>
          <c:val>
            <c:numRef>
              <c:f>'minerals-used-in-clean-energy-t'!$I$27:$I$28</c:f>
              <c:numCache>
                <c:formatCode>General</c:formatCode>
                <c:ptCount val="2"/>
                <c:pt idx="0">
                  <c:v>0</c:v>
                </c:pt>
                <c:pt idx="1">
                  <c:v>0.5</c:v>
                </c:pt>
              </c:numCache>
            </c:numRef>
          </c:val>
          <c:extLst>
            <c:ext xmlns:c16="http://schemas.microsoft.com/office/drawing/2014/chart" uri="{C3380CC4-5D6E-409C-BE32-E72D297353CC}">
              <c16:uniqueId val="{00000007-9AEB-4ECA-BD1A-E1FBED2CD319}"/>
            </c:ext>
          </c:extLst>
        </c:ser>
        <c:ser>
          <c:idx val="8"/>
          <c:order val="8"/>
          <c:tx>
            <c:strRef>
              <c:f>'minerals-used-in-clean-energy-t'!$J$26</c:f>
              <c:strCache>
                <c:ptCount val="1"/>
                <c:pt idx="0">
                  <c:v>Otros</c:v>
                </c:pt>
              </c:strCache>
            </c:strRef>
          </c:tx>
          <c:spPr>
            <a:solidFill>
              <a:schemeClr val="accent5">
                <a:lumMod val="75000"/>
              </a:schemeClr>
            </a:solidFill>
            <a:ln>
              <a:noFill/>
            </a:ln>
            <a:effectLst/>
          </c:spPr>
          <c:invertIfNegative val="0"/>
          <c:cat>
            <c:strRef>
              <c:f>'minerals-used-in-clean-energy-t'!$A$27:$A$28</c:f>
              <c:strCache>
                <c:ptCount val="2"/>
                <c:pt idx="0">
                  <c:v>Vehículo Convencional</c:v>
                </c:pt>
                <c:pt idx="1">
                  <c:v>Vehículo Eléctrico</c:v>
                </c:pt>
              </c:strCache>
            </c:strRef>
          </c:cat>
          <c:val>
            <c:numRef>
              <c:f>'minerals-used-in-clean-energy-t'!$J$27:$J$28</c:f>
              <c:numCache>
                <c:formatCode>General</c:formatCode>
                <c:ptCount val="2"/>
                <c:pt idx="0">
                  <c:v>0.3</c:v>
                </c:pt>
                <c:pt idx="1">
                  <c:v>0.31</c:v>
                </c:pt>
              </c:numCache>
            </c:numRef>
          </c:val>
          <c:extLst>
            <c:ext xmlns:c16="http://schemas.microsoft.com/office/drawing/2014/chart" uri="{C3380CC4-5D6E-409C-BE32-E72D297353CC}">
              <c16:uniqueId val="{00000008-9AEB-4ECA-BD1A-E1FBED2CD319}"/>
            </c:ext>
          </c:extLst>
        </c:ser>
        <c:dLbls>
          <c:showLegendKey val="0"/>
          <c:showVal val="0"/>
          <c:showCatName val="0"/>
          <c:showSerName val="0"/>
          <c:showPercent val="0"/>
          <c:showBubbleSize val="0"/>
        </c:dLbls>
        <c:gapWidth val="150"/>
        <c:overlap val="100"/>
        <c:axId val="763252063"/>
        <c:axId val="763252543"/>
      </c:barChart>
      <c:catAx>
        <c:axId val="7632520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763252543"/>
        <c:crosses val="autoZero"/>
        <c:auto val="1"/>
        <c:lblAlgn val="ctr"/>
        <c:lblOffset val="100"/>
        <c:noMultiLvlLbl val="0"/>
      </c:catAx>
      <c:valAx>
        <c:axId val="763252543"/>
        <c:scaling>
          <c:orientation val="minMax"/>
          <c:max val="220"/>
          <c:min val="0"/>
        </c:scaling>
        <c:delete val="0"/>
        <c:axPos val="b"/>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763252063"/>
        <c:crosses val="autoZero"/>
        <c:crossBetween val="between"/>
        <c:majorUnit val="50"/>
      </c:valAx>
      <c:spPr>
        <a:noFill/>
        <a:ln>
          <a:noFill/>
        </a:ln>
        <a:effectLst/>
      </c:spPr>
    </c:plotArea>
    <c:legend>
      <c:legendPos val="b"/>
      <c:layout>
        <c:manualLayout>
          <c:xMode val="edge"/>
          <c:yMode val="edge"/>
          <c:x val="0.198514215845745"/>
          <c:y val="0.76528296698552001"/>
          <c:w val="0.77927812536179386"/>
          <c:h val="0.2089125651842191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05617700293843"/>
          <c:y val="4.241372662425294E-2"/>
          <c:w val="0.75588764599412317"/>
          <c:h val="0.55497799617153121"/>
        </c:manualLayout>
      </c:layout>
      <c:barChart>
        <c:barDir val="col"/>
        <c:grouping val="stacked"/>
        <c:varyColors val="0"/>
        <c:ser>
          <c:idx val="0"/>
          <c:order val="0"/>
          <c:tx>
            <c:strRef>
              <c:f>'Gold demand by country'!$S$20</c:f>
              <c:strCache>
                <c:ptCount val="1"/>
                <c:pt idx="0">
                  <c:v>India</c:v>
                </c:pt>
              </c:strCache>
            </c:strRef>
          </c:tx>
          <c:spPr>
            <a:solidFill>
              <a:srgbClr val="699F8A"/>
            </a:solidFill>
            <a:ln>
              <a:noFill/>
            </a:ln>
            <a:effectLst/>
          </c:spPr>
          <c:invertIfNegative val="0"/>
          <c:cat>
            <c:numRef>
              <c:f>'Gold demand by country'!$T$3:$AG$3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 by country'!$T$20:$AG$20</c:f>
              <c:numCache>
                <c:formatCode>#,##0.0_ ;\-#,##0.0\ </c:formatCode>
                <c:ptCount val="14"/>
                <c:pt idx="0">
                  <c:v>1139.5197717469648</c:v>
                </c:pt>
                <c:pt idx="1">
                  <c:v>1087.5663999872379</c:v>
                </c:pt>
                <c:pt idx="2">
                  <c:v>1011.8041328356826</c:v>
                </c:pt>
                <c:pt idx="3">
                  <c:v>1038.3931460966589</c:v>
                </c:pt>
                <c:pt idx="4">
                  <c:v>918.51216049185462</c:v>
                </c:pt>
                <c:pt idx="5">
                  <c:v>943.71608121370389</c:v>
                </c:pt>
                <c:pt idx="6">
                  <c:v>717.35682946077861</c:v>
                </c:pt>
                <c:pt idx="7">
                  <c:v>854.89746790015909</c:v>
                </c:pt>
                <c:pt idx="8">
                  <c:v>847.24939154318508</c:v>
                </c:pt>
                <c:pt idx="9">
                  <c:v>772.86374480202005</c:v>
                </c:pt>
                <c:pt idx="10">
                  <c:v>491.9273688030018</c:v>
                </c:pt>
                <c:pt idx="11">
                  <c:v>897.93273672539806</c:v>
                </c:pt>
                <c:pt idx="12">
                  <c:v>872.54397243090432</c:v>
                </c:pt>
                <c:pt idx="13">
                  <c:v>849.36490719726396</c:v>
                </c:pt>
              </c:numCache>
            </c:numRef>
          </c:val>
          <c:extLst>
            <c:ext xmlns:c16="http://schemas.microsoft.com/office/drawing/2014/chart" uri="{C3380CC4-5D6E-409C-BE32-E72D297353CC}">
              <c16:uniqueId val="{00000000-472B-42AD-B0DE-69EB53735C93}"/>
            </c:ext>
          </c:extLst>
        </c:ser>
        <c:ser>
          <c:idx val="1"/>
          <c:order val="1"/>
          <c:tx>
            <c:strRef>
              <c:f>'Gold demand by country'!$S$21</c:f>
              <c:strCache>
                <c:ptCount val="1"/>
                <c:pt idx="0">
                  <c:v>China</c:v>
                </c:pt>
              </c:strCache>
            </c:strRef>
          </c:tx>
          <c:spPr>
            <a:solidFill>
              <a:srgbClr val="2F4F51"/>
            </a:solidFill>
            <a:ln>
              <a:noFill/>
            </a:ln>
            <a:effectLst/>
          </c:spPr>
          <c:invertIfNegative val="0"/>
          <c:cat>
            <c:numRef>
              <c:f>'Gold demand by country'!$T$3:$AG$3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 by country'!$T$21:$AG$21</c:f>
              <c:numCache>
                <c:formatCode>#,##0.0_ ;\-#,##0.0\ </c:formatCode>
                <c:ptCount val="14"/>
                <c:pt idx="0">
                  <c:v>769.29626669641027</c:v>
                </c:pt>
                <c:pt idx="1">
                  <c:v>974.80745414348712</c:v>
                </c:pt>
                <c:pt idx="2">
                  <c:v>1016.4422511440611</c:v>
                </c:pt>
                <c:pt idx="3">
                  <c:v>1570.4972204676328</c:v>
                </c:pt>
                <c:pt idx="4">
                  <c:v>1194.2732015972385</c:v>
                </c:pt>
                <c:pt idx="5">
                  <c:v>1169.3041455578268</c:v>
                </c:pt>
                <c:pt idx="6">
                  <c:v>1060.8709778106822</c:v>
                </c:pt>
                <c:pt idx="7">
                  <c:v>1141.4336914051</c:v>
                </c:pt>
                <c:pt idx="8">
                  <c:v>1179.2559827103541</c:v>
                </c:pt>
                <c:pt idx="9">
                  <c:v>1006.9531958211375</c:v>
                </c:pt>
                <c:pt idx="10">
                  <c:v>706.75397588415387</c:v>
                </c:pt>
                <c:pt idx="11">
                  <c:v>1119.060896319653</c:v>
                </c:pt>
                <c:pt idx="12">
                  <c:v>929.79686713500325</c:v>
                </c:pt>
                <c:pt idx="13">
                  <c:v>1070.5495804506277</c:v>
                </c:pt>
              </c:numCache>
            </c:numRef>
          </c:val>
          <c:extLst>
            <c:ext xmlns:c16="http://schemas.microsoft.com/office/drawing/2014/chart" uri="{C3380CC4-5D6E-409C-BE32-E72D297353CC}">
              <c16:uniqueId val="{00000001-472B-42AD-B0DE-69EB53735C93}"/>
            </c:ext>
          </c:extLst>
        </c:ser>
        <c:ser>
          <c:idx val="2"/>
          <c:order val="2"/>
          <c:tx>
            <c:strRef>
              <c:f>'Gold demand by country'!$S$22</c:f>
              <c:strCache>
                <c:ptCount val="1"/>
                <c:pt idx="0">
                  <c:v>Resto de Asia</c:v>
                </c:pt>
              </c:strCache>
            </c:strRef>
          </c:tx>
          <c:spPr>
            <a:solidFill>
              <a:srgbClr val="FF5763"/>
            </a:solidFill>
            <a:ln>
              <a:noFill/>
            </a:ln>
            <a:effectLst/>
          </c:spPr>
          <c:invertIfNegative val="0"/>
          <c:cat>
            <c:numRef>
              <c:f>'Gold demand by country'!$T$3:$AG$3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 by country'!$T$22:$AG$22</c:f>
              <c:numCache>
                <c:formatCode>#,##0.0_ ;\-#,##0.0\ </c:formatCode>
                <c:ptCount val="14"/>
                <c:pt idx="0">
                  <c:v>301.17277949403399</c:v>
                </c:pt>
                <c:pt idx="1">
                  <c:v>380.5248983074863</c:v>
                </c:pt>
                <c:pt idx="2">
                  <c:v>401.58880364807408</c:v>
                </c:pt>
                <c:pt idx="3">
                  <c:v>536.12963665401344</c:v>
                </c:pt>
                <c:pt idx="4">
                  <c:v>421.32813188984812</c:v>
                </c:pt>
                <c:pt idx="5">
                  <c:v>415.67287313704645</c:v>
                </c:pt>
                <c:pt idx="6">
                  <c:v>387.79518655607689</c:v>
                </c:pt>
                <c:pt idx="7">
                  <c:v>369.01397446700201</c:v>
                </c:pt>
                <c:pt idx="8">
                  <c:v>400.12979167910021</c:v>
                </c:pt>
                <c:pt idx="9">
                  <c:v>304.20903506036211</c:v>
                </c:pt>
                <c:pt idx="10">
                  <c:v>100.68951513701829</c:v>
                </c:pt>
                <c:pt idx="11">
                  <c:v>320.00078965103626</c:v>
                </c:pt>
                <c:pt idx="12">
                  <c:v>340.08241986790682</c:v>
                </c:pt>
                <c:pt idx="13">
                  <c:v>329.61978992889954</c:v>
                </c:pt>
              </c:numCache>
            </c:numRef>
          </c:val>
          <c:extLst>
            <c:ext xmlns:c16="http://schemas.microsoft.com/office/drawing/2014/chart" uri="{C3380CC4-5D6E-409C-BE32-E72D297353CC}">
              <c16:uniqueId val="{00000002-472B-42AD-B0DE-69EB53735C93}"/>
            </c:ext>
          </c:extLst>
        </c:ser>
        <c:ser>
          <c:idx val="3"/>
          <c:order val="3"/>
          <c:tx>
            <c:strRef>
              <c:f>'Gold demand by country'!$S$23</c:f>
              <c:strCache>
                <c:ptCount val="1"/>
                <c:pt idx="0">
                  <c:v>Medio Oriente</c:v>
                </c:pt>
              </c:strCache>
            </c:strRef>
          </c:tx>
          <c:spPr>
            <a:solidFill>
              <a:srgbClr val="852A59"/>
            </a:solidFill>
            <a:ln>
              <a:noFill/>
            </a:ln>
            <a:effectLst/>
          </c:spPr>
          <c:invertIfNegative val="0"/>
          <c:cat>
            <c:numRef>
              <c:f>'Gold demand by country'!$T$3:$AG$3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 by country'!$T$23:$AG$23</c:f>
              <c:numCache>
                <c:formatCode>#,##0.0_ ;\-#,##0.0\ </c:formatCode>
                <c:ptCount val="14"/>
                <c:pt idx="0">
                  <c:v>372.20722973564926</c:v>
                </c:pt>
                <c:pt idx="1">
                  <c:v>336.57805431747812</c:v>
                </c:pt>
                <c:pt idx="2">
                  <c:v>332.29903569519155</c:v>
                </c:pt>
                <c:pt idx="3">
                  <c:v>421.27694743802755</c:v>
                </c:pt>
                <c:pt idx="4">
                  <c:v>362.39785961561336</c:v>
                </c:pt>
                <c:pt idx="5">
                  <c:v>333.38940242837378</c:v>
                </c:pt>
                <c:pt idx="6">
                  <c:v>246.50200414277469</c:v>
                </c:pt>
                <c:pt idx="7">
                  <c:v>267.91335790273246</c:v>
                </c:pt>
                <c:pt idx="8">
                  <c:v>288.56883104831672</c:v>
                </c:pt>
                <c:pt idx="9">
                  <c:v>258.76817402481339</c:v>
                </c:pt>
                <c:pt idx="10">
                  <c:v>189.7091661760243</c:v>
                </c:pt>
                <c:pt idx="11">
                  <c:v>247.64191643945588</c:v>
                </c:pt>
                <c:pt idx="12">
                  <c:v>316.79889751061967</c:v>
                </c:pt>
                <c:pt idx="13">
                  <c:v>318.50434920766872</c:v>
                </c:pt>
              </c:numCache>
            </c:numRef>
          </c:val>
          <c:extLst>
            <c:ext xmlns:c16="http://schemas.microsoft.com/office/drawing/2014/chart" uri="{C3380CC4-5D6E-409C-BE32-E72D297353CC}">
              <c16:uniqueId val="{00000003-472B-42AD-B0DE-69EB53735C93}"/>
            </c:ext>
          </c:extLst>
        </c:ser>
        <c:ser>
          <c:idx val="4"/>
          <c:order val="4"/>
          <c:tx>
            <c:strRef>
              <c:f>'Gold demand by country'!$S$24</c:f>
              <c:strCache>
                <c:ptCount val="1"/>
                <c:pt idx="0">
                  <c:v>América</c:v>
                </c:pt>
              </c:strCache>
            </c:strRef>
          </c:tx>
          <c:spPr>
            <a:solidFill>
              <a:schemeClr val="accent2">
                <a:lumMod val="40000"/>
                <a:lumOff val="60000"/>
              </a:schemeClr>
            </a:solidFill>
            <a:ln>
              <a:noFill/>
            </a:ln>
            <a:effectLst/>
          </c:spPr>
          <c:invertIfNegative val="0"/>
          <c:cat>
            <c:numRef>
              <c:f>'Gold demand by country'!$T$3:$AG$3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 by country'!$T$24:$AG$24</c:f>
              <c:numCache>
                <c:formatCode>#,##0.0_ ;\-#,##0.0\ </c:formatCode>
                <c:ptCount val="14"/>
                <c:pt idx="0">
                  <c:v>345.63410656063695</c:v>
                </c:pt>
                <c:pt idx="1">
                  <c:v>297.95412616777338</c:v>
                </c:pt>
                <c:pt idx="2">
                  <c:v>248.13923291692396</c:v>
                </c:pt>
                <c:pt idx="3">
                  <c:v>272.36572980301162</c:v>
                </c:pt>
                <c:pt idx="4">
                  <c:v>247.54036592090569</c:v>
                </c:pt>
                <c:pt idx="5">
                  <c:v>273.55603611829991</c:v>
                </c:pt>
                <c:pt idx="6">
                  <c:v>286.97906967042672</c:v>
                </c:pt>
                <c:pt idx="7">
                  <c:v>238.75372182861651</c:v>
                </c:pt>
                <c:pt idx="8">
                  <c:v>233.87607253881154</c:v>
                </c:pt>
                <c:pt idx="9">
                  <c:v>230.48683444596972</c:v>
                </c:pt>
                <c:pt idx="10">
                  <c:v>261.56411632510157</c:v>
                </c:pt>
                <c:pt idx="11">
                  <c:v>361.82629456387394</c:v>
                </c:pt>
                <c:pt idx="12">
                  <c:v>350.70897053001335</c:v>
                </c:pt>
                <c:pt idx="13">
                  <c:v>340.60711521706008</c:v>
                </c:pt>
              </c:numCache>
            </c:numRef>
          </c:val>
          <c:extLst>
            <c:ext xmlns:c16="http://schemas.microsoft.com/office/drawing/2014/chart" uri="{C3380CC4-5D6E-409C-BE32-E72D297353CC}">
              <c16:uniqueId val="{00000004-472B-42AD-B0DE-69EB53735C93}"/>
            </c:ext>
          </c:extLst>
        </c:ser>
        <c:ser>
          <c:idx val="5"/>
          <c:order val="5"/>
          <c:tx>
            <c:strRef>
              <c:f>'Gold demand by country'!$S$25</c:f>
              <c:strCache>
                <c:ptCount val="1"/>
                <c:pt idx="0">
                  <c:v>Europa</c:v>
                </c:pt>
              </c:strCache>
            </c:strRef>
          </c:tx>
          <c:spPr>
            <a:solidFill>
              <a:schemeClr val="accent4"/>
            </a:solidFill>
            <a:ln>
              <a:noFill/>
            </a:ln>
            <a:effectLst/>
          </c:spPr>
          <c:invertIfNegative val="0"/>
          <c:cat>
            <c:numRef>
              <c:f>'Gold demand by country'!$T$3:$AG$3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 by country'!$T$25:$AG$25</c:f>
              <c:numCache>
                <c:formatCode>#,##0.0_ ;\-#,##0.0\ </c:formatCode>
                <c:ptCount val="14"/>
                <c:pt idx="0">
                  <c:v>641.09043718609735</c:v>
                </c:pt>
                <c:pt idx="1">
                  <c:v>705.07929010116493</c:v>
                </c:pt>
                <c:pt idx="2">
                  <c:v>552.23395942799732</c:v>
                </c:pt>
                <c:pt idx="3">
                  <c:v>650.23834012197096</c:v>
                </c:pt>
                <c:pt idx="4">
                  <c:v>514.24568920169179</c:v>
                </c:pt>
                <c:pt idx="5">
                  <c:v>459.76064067104761</c:v>
                </c:pt>
                <c:pt idx="6">
                  <c:v>420.2007023575718</c:v>
                </c:pt>
                <c:pt idx="7">
                  <c:v>446.01903848099283</c:v>
                </c:pt>
                <c:pt idx="8">
                  <c:v>406.60445408418559</c:v>
                </c:pt>
                <c:pt idx="9">
                  <c:v>405.75964751975079</c:v>
                </c:pt>
                <c:pt idx="10">
                  <c:v>544.36465225968607</c:v>
                </c:pt>
                <c:pt idx="11">
                  <c:v>545.7326991360942</c:v>
                </c:pt>
                <c:pt idx="12">
                  <c:v>638.39312918413452</c:v>
                </c:pt>
                <c:pt idx="13">
                  <c:v>519.58089659100744</c:v>
                </c:pt>
              </c:numCache>
            </c:numRef>
          </c:val>
          <c:extLst>
            <c:ext xmlns:c16="http://schemas.microsoft.com/office/drawing/2014/chart" uri="{C3380CC4-5D6E-409C-BE32-E72D297353CC}">
              <c16:uniqueId val="{00000005-472B-42AD-B0DE-69EB53735C93}"/>
            </c:ext>
          </c:extLst>
        </c:ser>
        <c:ser>
          <c:idx val="6"/>
          <c:order val="6"/>
          <c:tx>
            <c:strRef>
              <c:f>'Gold demand by country'!$S$26</c:f>
              <c:strCache>
                <c:ptCount val="1"/>
                <c:pt idx="0">
                  <c:v>Otros &amp; cambios en stocks</c:v>
                </c:pt>
              </c:strCache>
            </c:strRef>
          </c:tx>
          <c:spPr>
            <a:solidFill>
              <a:schemeClr val="accent5"/>
            </a:solidFill>
            <a:ln>
              <a:noFill/>
            </a:ln>
            <a:effectLst/>
          </c:spPr>
          <c:invertIfNegative val="0"/>
          <c:cat>
            <c:numRef>
              <c:f>'Gold demand by country'!$T$3:$AG$3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 by country'!$T$26:$AG$26</c:f>
              <c:numCache>
                <c:formatCode>#,##0.0_ ;\-#,##0.0\ </c:formatCode>
                <c:ptCount val="14"/>
                <c:pt idx="0">
                  <c:v>141.05473023279382</c:v>
                </c:pt>
                <c:pt idx="1">
                  <c:v>243.63801154726985</c:v>
                </c:pt>
                <c:pt idx="2">
                  <c:v>287.55597143692557</c:v>
                </c:pt>
                <c:pt idx="3">
                  <c:v>338.23001029694808</c:v>
                </c:pt>
                <c:pt idx="4">
                  <c:v>308.12803839663559</c:v>
                </c:pt>
                <c:pt idx="5">
                  <c:v>312.82423588419323</c:v>
                </c:pt>
                <c:pt idx="6">
                  <c:v>301.55094568360278</c:v>
                </c:pt>
                <c:pt idx="7">
                  <c:v>323.14513745906538</c:v>
                </c:pt>
                <c:pt idx="8">
                  <c:v>366.72984910736693</c:v>
                </c:pt>
                <c:pt idx="9">
                  <c:v>376.76610881649765</c:v>
                </c:pt>
                <c:pt idx="10">
                  <c:v>240.27295753644577</c:v>
                </c:pt>
                <c:pt idx="11">
                  <c:v>256.39151986635386</c:v>
                </c:pt>
                <c:pt idx="12">
                  <c:v>284.41926490581312</c:v>
                </c:pt>
                <c:pt idx="13">
                  <c:v>252.96301993933523</c:v>
                </c:pt>
              </c:numCache>
            </c:numRef>
          </c:val>
          <c:extLst>
            <c:ext xmlns:c16="http://schemas.microsoft.com/office/drawing/2014/chart" uri="{C3380CC4-5D6E-409C-BE32-E72D297353CC}">
              <c16:uniqueId val="{00000006-472B-42AD-B0DE-69EB53735C93}"/>
            </c:ext>
          </c:extLst>
        </c:ser>
        <c:dLbls>
          <c:showLegendKey val="0"/>
          <c:showVal val="0"/>
          <c:showCatName val="0"/>
          <c:showSerName val="0"/>
          <c:showPercent val="0"/>
          <c:showBubbleSize val="0"/>
        </c:dLbls>
        <c:gapWidth val="150"/>
        <c:overlap val="100"/>
        <c:axId val="2065855024"/>
        <c:axId val="2065856464"/>
      </c:barChart>
      <c:lineChart>
        <c:grouping val="standard"/>
        <c:varyColors val="0"/>
        <c:ser>
          <c:idx val="7"/>
          <c:order val="7"/>
          <c:tx>
            <c:strRef>
              <c:f>'Gold demand by country'!$S$27</c:f>
              <c:strCache>
                <c:ptCount val="1"/>
                <c:pt idx="0">
                  <c:v>Demanda total</c:v>
                </c:pt>
              </c:strCache>
            </c:strRef>
          </c:tx>
          <c:spPr>
            <a:ln w="19050" cap="rnd">
              <a:solidFill>
                <a:schemeClr val="accent1"/>
              </a:solidFill>
              <a:round/>
            </a:ln>
            <a:effectLst/>
          </c:spPr>
          <c:marker>
            <c:symbol val="none"/>
          </c:marker>
          <c:cat>
            <c:numRef>
              <c:f>'Gold demand by country'!$T$3:$AG$3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 by country'!$T$27:$AG$27</c:f>
              <c:numCache>
                <c:formatCode>#,##0.0_ ;\-#,##0.0\ </c:formatCode>
                <c:ptCount val="14"/>
                <c:pt idx="0">
                  <c:v>3709.9753216525864</c:v>
                </c:pt>
                <c:pt idx="1">
                  <c:v>4026.1482345718973</c:v>
                </c:pt>
                <c:pt idx="2">
                  <c:v>3850.0633871048562</c:v>
                </c:pt>
                <c:pt idx="3">
                  <c:v>4827.131030878264</c:v>
                </c:pt>
                <c:pt idx="4">
                  <c:v>3966.4254471137874</c:v>
                </c:pt>
                <c:pt idx="5">
                  <c:v>3908.223415010491</c:v>
                </c:pt>
                <c:pt idx="6">
                  <c:v>3421.255715681913</c:v>
                </c:pt>
                <c:pt idx="7">
                  <c:v>3641.1763894436681</c:v>
                </c:pt>
                <c:pt idx="8">
                  <c:v>3722.4143727113196</c:v>
                </c:pt>
                <c:pt idx="9">
                  <c:v>3355.806740490551</c:v>
                </c:pt>
                <c:pt idx="10">
                  <c:v>2535.2817521214315</c:v>
                </c:pt>
                <c:pt idx="11">
                  <c:v>3748.5868527018652</c:v>
                </c:pt>
                <c:pt idx="12">
                  <c:v>3732.743521564395</c:v>
                </c:pt>
                <c:pt idx="13">
                  <c:v>3681.1896585318627</c:v>
                </c:pt>
              </c:numCache>
            </c:numRef>
          </c:val>
          <c:smooth val="0"/>
          <c:extLst>
            <c:ext xmlns:c16="http://schemas.microsoft.com/office/drawing/2014/chart" uri="{C3380CC4-5D6E-409C-BE32-E72D297353CC}">
              <c16:uniqueId val="{00000007-472B-42AD-B0DE-69EB53735C93}"/>
            </c:ext>
          </c:extLst>
        </c:ser>
        <c:dLbls>
          <c:showLegendKey val="0"/>
          <c:showVal val="0"/>
          <c:showCatName val="0"/>
          <c:showSerName val="0"/>
          <c:showPercent val="0"/>
          <c:showBubbleSize val="0"/>
        </c:dLbls>
        <c:marker val="1"/>
        <c:smooth val="0"/>
        <c:axId val="1737160768"/>
        <c:axId val="179007136"/>
      </c:lineChart>
      <c:catAx>
        <c:axId val="206585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2065856464"/>
        <c:crosses val="autoZero"/>
        <c:auto val="1"/>
        <c:lblAlgn val="ctr"/>
        <c:lblOffset val="100"/>
        <c:noMultiLvlLbl val="0"/>
      </c:catAx>
      <c:valAx>
        <c:axId val="2065856464"/>
        <c:scaling>
          <c:orientation val="minMax"/>
        </c:scaling>
        <c:delete val="0"/>
        <c:axPos val="l"/>
        <c:majorGridlines>
          <c:spPr>
            <a:ln w="9525" cap="flat" cmpd="sng" algn="ctr">
              <a:solidFill>
                <a:srgbClr val="F2F2F2"/>
              </a:solidFill>
              <a:round/>
            </a:ln>
            <a:effectLst/>
          </c:spPr>
        </c:majorGridlines>
        <c:numFmt formatCode="#,##0_ ;\-#,##0\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2065855024"/>
        <c:crosses val="autoZero"/>
        <c:crossBetween val="between"/>
      </c:valAx>
      <c:valAx>
        <c:axId val="179007136"/>
        <c:scaling>
          <c:orientation val="minMax"/>
        </c:scaling>
        <c:delete val="0"/>
        <c:axPos val="r"/>
        <c:numFmt formatCode="#,##0_ ;\-#,##0\ "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1737160768"/>
        <c:crosses val="max"/>
        <c:crossBetween val="between"/>
      </c:valAx>
      <c:catAx>
        <c:axId val="1737160768"/>
        <c:scaling>
          <c:orientation val="minMax"/>
        </c:scaling>
        <c:delete val="1"/>
        <c:axPos val="b"/>
        <c:numFmt formatCode="General" sourceLinked="1"/>
        <c:majorTickMark val="out"/>
        <c:minorTickMark val="none"/>
        <c:tickLblPos val="nextTo"/>
        <c:crossAx val="179007136"/>
        <c:crosses val="autoZero"/>
        <c:auto val="1"/>
        <c:lblAlgn val="ctr"/>
        <c:lblOffset val="100"/>
        <c:noMultiLvlLbl val="0"/>
      </c:catAx>
      <c:spPr>
        <a:noFill/>
        <a:ln>
          <a:noFill/>
        </a:ln>
        <a:effectLst/>
      </c:spPr>
    </c:plotArea>
    <c:legend>
      <c:legendPos val="b"/>
      <c:layout>
        <c:manualLayout>
          <c:xMode val="edge"/>
          <c:yMode val="edge"/>
          <c:x val="0"/>
          <c:y val="0.72520580676403301"/>
          <c:w val="1"/>
          <c:h val="0.251659433259101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'Consumo oro per capita'!$U$5</c:f>
              <c:strCache>
                <c:ptCount val="1"/>
                <c:pt idx="0">
                  <c:v>2013</c:v>
                </c:pt>
              </c:strCache>
            </c:strRef>
          </c:tx>
          <c:spPr>
            <a:solidFill>
              <a:schemeClr val="accent5">
                <a:lumMod val="60000"/>
                <a:lumOff val="40000"/>
              </a:schemeClr>
            </a:solidFill>
            <a:ln>
              <a:noFill/>
            </a:ln>
            <a:effectLst/>
          </c:spPr>
          <c:invertIfNegative val="0"/>
          <c:cat>
            <c:strRef>
              <c:f>'Consumo oro per capita'!$T$6:$T$15</c:f>
              <c:strCache>
                <c:ptCount val="10"/>
                <c:pt idx="0">
                  <c:v>India</c:v>
                </c:pt>
                <c:pt idx="1">
                  <c:v>China*</c:v>
                </c:pt>
                <c:pt idx="2">
                  <c:v>EEUU</c:v>
                </c:pt>
                <c:pt idx="3">
                  <c:v>Turquia</c:v>
                </c:pt>
                <c:pt idx="4">
                  <c:v>Iran</c:v>
                </c:pt>
                <c:pt idx="5">
                  <c:v>Rusia</c:v>
                </c:pt>
                <c:pt idx="6">
                  <c:v>Alemania</c:v>
                </c:pt>
                <c:pt idx="7">
                  <c:v>Egipto</c:v>
                </c:pt>
                <c:pt idx="8">
                  <c:v>Vietnam</c:v>
                </c:pt>
                <c:pt idx="9">
                  <c:v>Arabia Saudita</c:v>
                </c:pt>
              </c:strCache>
            </c:strRef>
          </c:cat>
          <c:val>
            <c:numRef>
              <c:f>'Consumo oro per capita'!$U$6:$U$15</c:f>
              <c:numCache>
                <c:formatCode>#,##0.00_ ;\-#,##0.00\ </c:formatCode>
                <c:ptCount val="10"/>
                <c:pt idx="0">
                  <c:v>0.74243471297604247</c:v>
                </c:pt>
                <c:pt idx="1">
                  <c:v>0.98408957137566044</c:v>
                </c:pt>
                <c:pt idx="2">
                  <c:v>0.59360463340974534</c:v>
                </c:pt>
                <c:pt idx="3">
                  <c:v>2.4010573707129832</c:v>
                </c:pt>
                <c:pt idx="4">
                  <c:v>1.6579929927480648</c:v>
                </c:pt>
                <c:pt idx="5">
                  <c:v>0.55540302694293653</c:v>
                </c:pt>
                <c:pt idx="6">
                  <c:v>1.7779384329529178</c:v>
                </c:pt>
                <c:pt idx="7">
                  <c:v>0.62371213292905736</c:v>
                </c:pt>
                <c:pt idx="8">
                  <c:v>1.110173324517554</c:v>
                </c:pt>
                <c:pt idx="9">
                  <c:v>3.0670351142679926</c:v>
                </c:pt>
              </c:numCache>
            </c:numRef>
          </c:val>
          <c:extLst>
            <c:ext xmlns:c16="http://schemas.microsoft.com/office/drawing/2014/chart" uri="{C3380CC4-5D6E-409C-BE32-E72D297353CC}">
              <c16:uniqueId val="{00000000-E82B-4DE4-A92C-0E4269401997}"/>
            </c:ext>
          </c:extLst>
        </c:ser>
        <c:ser>
          <c:idx val="1"/>
          <c:order val="1"/>
          <c:tx>
            <c:strRef>
              <c:f>'Consumo oro per capita'!$V$5</c:f>
              <c:strCache>
                <c:ptCount val="1"/>
                <c:pt idx="0">
                  <c:v>2023</c:v>
                </c:pt>
              </c:strCache>
            </c:strRef>
          </c:tx>
          <c:spPr>
            <a:solidFill>
              <a:schemeClr val="accent4"/>
            </a:solidFill>
            <a:ln>
              <a:noFill/>
            </a:ln>
            <a:effectLst/>
          </c:spPr>
          <c:invertIfNegative val="0"/>
          <c:cat>
            <c:strRef>
              <c:f>'Consumo oro per capita'!$T$6:$T$15</c:f>
              <c:strCache>
                <c:ptCount val="10"/>
                <c:pt idx="0">
                  <c:v>India</c:v>
                </c:pt>
                <c:pt idx="1">
                  <c:v>China*</c:v>
                </c:pt>
                <c:pt idx="2">
                  <c:v>EEUU</c:v>
                </c:pt>
                <c:pt idx="3">
                  <c:v>Turquia</c:v>
                </c:pt>
                <c:pt idx="4">
                  <c:v>Iran</c:v>
                </c:pt>
                <c:pt idx="5">
                  <c:v>Rusia</c:v>
                </c:pt>
                <c:pt idx="6">
                  <c:v>Alemania</c:v>
                </c:pt>
                <c:pt idx="7">
                  <c:v>Egipto</c:v>
                </c:pt>
                <c:pt idx="8">
                  <c:v>Vietnam</c:v>
                </c:pt>
                <c:pt idx="9">
                  <c:v>Arabia Saudita</c:v>
                </c:pt>
              </c:strCache>
            </c:strRef>
          </c:cat>
          <c:val>
            <c:numRef>
              <c:f>'Consumo oro per capita'!$V$6:$V$15</c:f>
              <c:numCache>
                <c:formatCode>#,##0.00_ ;\-#,##0.00\ </c:formatCode>
                <c:ptCount val="10"/>
                <c:pt idx="0">
                  <c:v>0.53264479084628535</c:v>
                </c:pt>
                <c:pt idx="1">
                  <c:v>0.64453585779011779</c:v>
                </c:pt>
                <c:pt idx="2">
                  <c:v>0.74508803711093807</c:v>
                </c:pt>
                <c:pt idx="3">
                  <c:v>2.2282076657208365</c:v>
                </c:pt>
                <c:pt idx="4">
                  <c:v>0.82932077146428174</c:v>
                </c:pt>
                <c:pt idx="5">
                  <c:v>0.48675784195553978</c:v>
                </c:pt>
                <c:pt idx="6">
                  <c:v>0.68060653486123646</c:v>
                </c:pt>
                <c:pt idx="7">
                  <c:v>0.53928839863030342</c:v>
                </c:pt>
                <c:pt idx="8">
                  <c:v>0.55337090737279138</c:v>
                </c:pt>
                <c:pt idx="9">
                  <c:v>1.5927544869223786</c:v>
                </c:pt>
              </c:numCache>
            </c:numRef>
          </c:val>
          <c:extLst>
            <c:ext xmlns:c16="http://schemas.microsoft.com/office/drawing/2014/chart" uri="{C3380CC4-5D6E-409C-BE32-E72D297353CC}">
              <c16:uniqueId val="{00000001-E82B-4DE4-A92C-0E4269401997}"/>
            </c:ext>
          </c:extLst>
        </c:ser>
        <c:dLbls>
          <c:showLegendKey val="0"/>
          <c:showVal val="0"/>
          <c:showCatName val="0"/>
          <c:showSerName val="0"/>
          <c:showPercent val="0"/>
          <c:showBubbleSize val="0"/>
        </c:dLbls>
        <c:gapWidth val="219"/>
        <c:overlap val="-27"/>
        <c:axId val="714131088"/>
        <c:axId val="714132048"/>
      </c:barChart>
      <c:catAx>
        <c:axId val="71413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714132048"/>
        <c:crosses val="autoZero"/>
        <c:auto val="1"/>
        <c:lblAlgn val="ctr"/>
        <c:lblOffset val="100"/>
        <c:noMultiLvlLbl val="0"/>
      </c:catAx>
      <c:valAx>
        <c:axId val="714132048"/>
        <c:scaling>
          <c:orientation val="minMax"/>
        </c:scaling>
        <c:delete val="0"/>
        <c:axPos val="l"/>
        <c:majorGridlines>
          <c:spPr>
            <a:ln w="9525" cap="flat" cmpd="sng" algn="ctr">
              <a:solidFill>
                <a:srgbClr val="F2F2F2"/>
              </a:solidFill>
              <a:round/>
            </a:ln>
            <a:effectLst/>
          </c:spPr>
        </c:majorGridlines>
        <c:numFmt formatCode="#,##0.0_ ;\-#,##0.0\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71413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7"/>
          <c:order val="0"/>
          <c:tx>
            <c:strRef>
              <c:f>'Gold demand'!$B$37</c:f>
              <c:strCache>
                <c:ptCount val="1"/>
                <c:pt idx="0">
                  <c:v>Inversión (física, ETF &amp; OTC)</c:v>
                </c:pt>
              </c:strCache>
            </c:strRef>
          </c:tx>
          <c:spPr>
            <a:solidFill>
              <a:schemeClr val="bg2"/>
            </a:solidFill>
            <a:ln>
              <a:noFill/>
            </a:ln>
            <a:effectLst/>
          </c:spPr>
          <c:invertIfNegative val="0"/>
          <c:val>
            <c:numRef>
              <c:f>'Gold demand'!$C$37:$P$37</c:f>
              <c:numCache>
                <c:formatCode>#,##0</c:formatCode>
                <c:ptCount val="14"/>
                <c:pt idx="0">
                  <c:v>1731.9890287108246</c:v>
                </c:pt>
                <c:pt idx="1">
                  <c:v>1520.756612658286</c:v>
                </c:pt>
                <c:pt idx="2">
                  <c:v>1451.7523156168722</c:v>
                </c:pt>
                <c:pt idx="3">
                  <c:v>607.71292794285682</c:v>
                </c:pt>
                <c:pt idx="4">
                  <c:v>1004.4362331108869</c:v>
                </c:pt>
                <c:pt idx="5">
                  <c:v>1044.543771556923</c:v>
                </c:pt>
                <c:pt idx="6">
                  <c:v>2042.4792413154757</c:v>
                </c:pt>
                <c:pt idx="7">
                  <c:v>1688.2638249316394</c:v>
                </c:pt>
                <c:pt idx="8">
                  <c:v>1489.7224689438581</c:v>
                </c:pt>
                <c:pt idx="9">
                  <c:v>1790.2549780898455</c:v>
                </c:pt>
                <c:pt idx="10">
                  <c:v>2849.6178472555266</c:v>
                </c:pt>
                <c:pt idx="11">
                  <c:v>1688.0168907639493</c:v>
                </c:pt>
                <c:pt idx="12">
                  <c:v>1168.7485242982182</c:v>
                </c:pt>
                <c:pt idx="13">
                  <c:v>1427.901304620784</c:v>
                </c:pt>
              </c:numCache>
            </c:numRef>
          </c:val>
          <c:extLst>
            <c:ext xmlns:c16="http://schemas.microsoft.com/office/drawing/2014/chart" uri="{C3380CC4-5D6E-409C-BE32-E72D297353CC}">
              <c16:uniqueId val="{00000000-8755-4C74-8B1B-54C6C899DD5F}"/>
            </c:ext>
          </c:extLst>
        </c:ser>
        <c:ser>
          <c:idx val="0"/>
          <c:order val="1"/>
          <c:tx>
            <c:strRef>
              <c:f>'Gold demand'!$B$35</c:f>
              <c:strCache>
                <c:ptCount val="1"/>
                <c:pt idx="0">
                  <c:v>Joyería</c:v>
                </c:pt>
              </c:strCache>
            </c:strRef>
          </c:tx>
          <c:spPr>
            <a:solidFill>
              <a:schemeClr val="accent4"/>
            </a:solidFill>
            <a:ln>
              <a:noFill/>
            </a:ln>
            <a:effectLst/>
          </c:spPr>
          <c:invertIfNegative val="0"/>
          <c:cat>
            <c:numRef>
              <c:f>'Gold demand'!$C$34:$P$34</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demand'!$C$35:$P$35</c:f>
              <c:numCache>
                <c:formatCode>#,##0</c:formatCode>
                <c:ptCount val="14"/>
                <c:pt idx="0">
                  <c:v>2043.7773474070302</c:v>
                </c:pt>
                <c:pt idx="1">
                  <c:v>2092.1263340283849</c:v>
                </c:pt>
                <c:pt idx="2">
                  <c:v>2140.8662611860091</c:v>
                </c:pt>
                <c:pt idx="3">
                  <c:v>2735.2961807841766</c:v>
                </c:pt>
                <c:pt idx="4">
                  <c:v>2544.3805846292857</c:v>
                </c:pt>
                <c:pt idx="5">
                  <c:v>2479.2399364624448</c:v>
                </c:pt>
                <c:pt idx="6">
                  <c:v>2018.7699849725204</c:v>
                </c:pt>
                <c:pt idx="7">
                  <c:v>2257.4701032545681</c:v>
                </c:pt>
                <c:pt idx="8">
                  <c:v>2290.0159198907113</c:v>
                </c:pt>
                <c:pt idx="9">
                  <c:v>2152.0766522896793</c:v>
                </c:pt>
                <c:pt idx="10">
                  <c:v>1323.9646098635858</c:v>
                </c:pt>
                <c:pt idx="11">
                  <c:v>2231.1417825472008</c:v>
                </c:pt>
                <c:pt idx="12">
                  <c:v>2195.9070302177597</c:v>
                </c:pt>
                <c:pt idx="13">
                  <c:v>2189.5285374634555</c:v>
                </c:pt>
              </c:numCache>
            </c:numRef>
          </c:val>
          <c:extLst>
            <c:ext xmlns:c16="http://schemas.microsoft.com/office/drawing/2014/chart" uri="{C3380CC4-5D6E-409C-BE32-E72D297353CC}">
              <c16:uniqueId val="{00000001-8755-4C74-8B1B-54C6C899DD5F}"/>
            </c:ext>
          </c:extLst>
        </c:ser>
        <c:ser>
          <c:idx val="1"/>
          <c:order val="2"/>
          <c:tx>
            <c:strRef>
              <c:f>'Gold demand'!$B$36</c:f>
              <c:strCache>
                <c:ptCount val="1"/>
                <c:pt idx="0">
                  <c:v>Tecnología &amp; Industria</c:v>
                </c:pt>
              </c:strCache>
            </c:strRef>
          </c:tx>
          <c:spPr>
            <a:solidFill>
              <a:schemeClr val="accent5">
                <a:lumMod val="60000"/>
                <a:lumOff val="40000"/>
              </a:schemeClr>
            </a:solidFill>
            <a:ln>
              <a:noFill/>
            </a:ln>
            <a:effectLst/>
          </c:spPr>
          <c:invertIfNegative val="0"/>
          <c:cat>
            <c:numRef>
              <c:f>'Gold demand'!$C$34:$P$34</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demand'!$C$36:$P$36</c:f>
              <c:numCache>
                <c:formatCode>#,##0</c:formatCode>
                <c:ptCount val="14"/>
                <c:pt idx="0">
                  <c:v>461.90366097368252</c:v>
                </c:pt>
                <c:pt idx="1">
                  <c:v>432.04929601063918</c:v>
                </c:pt>
                <c:pt idx="2">
                  <c:v>386.84682044598594</c:v>
                </c:pt>
                <c:pt idx="3">
                  <c:v>361.67639797400204</c:v>
                </c:pt>
                <c:pt idx="4">
                  <c:v>355.04686768730647</c:v>
                </c:pt>
                <c:pt idx="5">
                  <c:v>337.9937462474382</c:v>
                </c:pt>
                <c:pt idx="6">
                  <c:v>329.3781077190979</c:v>
                </c:pt>
                <c:pt idx="7">
                  <c:v>339.44244895789683</c:v>
                </c:pt>
                <c:pt idx="8">
                  <c:v>341.72421934009003</c:v>
                </c:pt>
                <c:pt idx="9">
                  <c:v>332.67919679418742</c:v>
                </c:pt>
                <c:pt idx="10">
                  <c:v>308.98541093051841</c:v>
                </c:pt>
                <c:pt idx="11">
                  <c:v>337.16137535148818</c:v>
                </c:pt>
                <c:pt idx="12">
                  <c:v>314.78615822954782</c:v>
                </c:pt>
                <c:pt idx="13">
                  <c:v>305.15402791489106</c:v>
                </c:pt>
              </c:numCache>
            </c:numRef>
          </c:val>
          <c:extLst>
            <c:ext xmlns:c16="http://schemas.microsoft.com/office/drawing/2014/chart" uri="{C3380CC4-5D6E-409C-BE32-E72D297353CC}">
              <c16:uniqueId val="{00000002-8755-4C74-8B1B-54C6C899DD5F}"/>
            </c:ext>
          </c:extLst>
        </c:ser>
        <c:ser>
          <c:idx val="4"/>
          <c:order val="3"/>
          <c:tx>
            <c:strRef>
              <c:f>'Gold demand'!$B$38</c:f>
              <c:strCache>
                <c:ptCount val="1"/>
                <c:pt idx="0">
                  <c:v>Bancos centrales</c:v>
                </c:pt>
              </c:strCache>
            </c:strRef>
          </c:tx>
          <c:spPr>
            <a:solidFill>
              <a:schemeClr val="accent4">
                <a:lumMod val="60000"/>
                <a:lumOff val="40000"/>
              </a:schemeClr>
            </a:solidFill>
            <a:ln>
              <a:noFill/>
            </a:ln>
            <a:effectLst/>
          </c:spPr>
          <c:invertIfNegative val="0"/>
          <c:cat>
            <c:numRef>
              <c:f>'Gold demand'!$C$34:$P$34</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demand'!$C$38:$P$38</c:f>
              <c:numCache>
                <c:formatCode>#,##0</c:formatCode>
                <c:ptCount val="14"/>
                <c:pt idx="0">
                  <c:v>79.150502504475853</c:v>
                </c:pt>
                <c:pt idx="1">
                  <c:v>480.78649740721318</c:v>
                </c:pt>
                <c:pt idx="2">
                  <c:v>569.18328835170644</c:v>
                </c:pt>
                <c:pt idx="3">
                  <c:v>629.45035188500765</c:v>
                </c:pt>
                <c:pt idx="4">
                  <c:v>601.13204687360803</c:v>
                </c:pt>
                <c:pt idx="5">
                  <c:v>579.55029563183905</c:v>
                </c:pt>
                <c:pt idx="6">
                  <c:v>394.85982464640819</c:v>
                </c:pt>
                <c:pt idx="7">
                  <c:v>378.5560927022172</c:v>
                </c:pt>
                <c:pt idx="8">
                  <c:v>656.22911497815392</c:v>
                </c:pt>
                <c:pt idx="9">
                  <c:v>605.41270131366025</c:v>
                </c:pt>
                <c:pt idx="10">
                  <c:v>254.94472041914281</c:v>
                </c:pt>
                <c:pt idx="11">
                  <c:v>450.1124237438982</c:v>
                </c:pt>
                <c:pt idx="12">
                  <c:v>1081.8823372396637</c:v>
                </c:pt>
                <c:pt idx="13">
                  <c:v>1030.4291245230688</c:v>
                </c:pt>
              </c:numCache>
            </c:numRef>
          </c:val>
          <c:extLst>
            <c:ext xmlns:c16="http://schemas.microsoft.com/office/drawing/2014/chart" uri="{C3380CC4-5D6E-409C-BE32-E72D297353CC}">
              <c16:uniqueId val="{00000003-8755-4C74-8B1B-54C6C899DD5F}"/>
            </c:ext>
          </c:extLst>
        </c:ser>
        <c:dLbls>
          <c:showLegendKey val="0"/>
          <c:showVal val="0"/>
          <c:showCatName val="0"/>
          <c:showSerName val="0"/>
          <c:showPercent val="0"/>
          <c:showBubbleSize val="0"/>
        </c:dLbls>
        <c:gapWidth val="150"/>
        <c:overlap val="100"/>
        <c:axId val="925536832"/>
        <c:axId val="925511392"/>
        <c:extLst/>
      </c:barChart>
      <c:lineChart>
        <c:grouping val="stacked"/>
        <c:varyColors val="0"/>
        <c:ser>
          <c:idx val="6"/>
          <c:order val="4"/>
          <c:tx>
            <c:strRef>
              <c:f>'Gold demand'!$B$39</c:f>
              <c:strCache>
                <c:ptCount val="1"/>
                <c:pt idx="0">
                  <c:v>Demanda total</c:v>
                </c:pt>
              </c:strCache>
            </c:strRef>
          </c:tx>
          <c:spPr>
            <a:ln w="19050" cap="rnd">
              <a:solidFill>
                <a:schemeClr val="accent1"/>
              </a:solidFill>
              <a:round/>
            </a:ln>
            <a:effectLst/>
          </c:spPr>
          <c:marker>
            <c:symbol val="none"/>
          </c:marker>
          <c:cat>
            <c:numRef>
              <c:f>'Gold demand'!$C$34:$P$34</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'Gold demand'!$C$39:$P$39</c:f>
              <c:numCache>
                <c:formatCode>#,##0</c:formatCode>
                <c:ptCount val="14"/>
                <c:pt idx="0">
                  <c:v>4316.8205395960131</c:v>
                </c:pt>
                <c:pt idx="1">
                  <c:v>4525.7187401045239</c:v>
                </c:pt>
                <c:pt idx="2">
                  <c:v>4548.648685600574</c:v>
                </c:pt>
                <c:pt idx="3">
                  <c:v>4334.1358585860435</c:v>
                </c:pt>
                <c:pt idx="4">
                  <c:v>4504.9957323010867</c:v>
                </c:pt>
                <c:pt idx="5">
                  <c:v>4441.3277498986454</c:v>
                </c:pt>
                <c:pt idx="6">
                  <c:v>4785.4871586535028</c:v>
                </c:pt>
                <c:pt idx="7">
                  <c:v>4663.7324698463217</c:v>
                </c:pt>
                <c:pt idx="8">
                  <c:v>4777.6917231528132</c:v>
                </c:pt>
                <c:pt idx="9">
                  <c:v>4880.4235284873721</c:v>
                </c:pt>
                <c:pt idx="10">
                  <c:v>4737.5125884687732</c:v>
                </c:pt>
                <c:pt idx="11">
                  <c:v>4706.4324724065364</c:v>
                </c:pt>
                <c:pt idx="12">
                  <c:v>4761.324049985189</c:v>
                </c:pt>
                <c:pt idx="13">
                  <c:v>4953.0129945221988</c:v>
                </c:pt>
              </c:numCache>
            </c:numRef>
          </c:val>
          <c:smooth val="0"/>
          <c:extLst>
            <c:ext xmlns:c16="http://schemas.microsoft.com/office/drawing/2014/chart" uri="{C3380CC4-5D6E-409C-BE32-E72D297353CC}">
              <c16:uniqueId val="{00000004-8755-4C74-8B1B-54C6C899DD5F}"/>
            </c:ext>
          </c:extLst>
        </c:ser>
        <c:dLbls>
          <c:showLegendKey val="0"/>
          <c:showVal val="0"/>
          <c:showCatName val="0"/>
          <c:showSerName val="0"/>
          <c:showPercent val="0"/>
          <c:showBubbleSize val="0"/>
        </c:dLbls>
        <c:marker val="1"/>
        <c:smooth val="0"/>
        <c:axId val="585865520"/>
        <c:axId val="585866000"/>
      </c:lineChart>
      <c:catAx>
        <c:axId val="9255368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925511392"/>
        <c:crosses val="autoZero"/>
        <c:auto val="1"/>
        <c:lblAlgn val="ctr"/>
        <c:lblOffset val="100"/>
        <c:noMultiLvlLbl val="0"/>
      </c:catAx>
      <c:valAx>
        <c:axId val="925511392"/>
        <c:scaling>
          <c:orientation val="minMax"/>
        </c:scaling>
        <c:delete val="0"/>
        <c:axPos val="l"/>
        <c:majorGridlines>
          <c:spPr>
            <a:ln w="9525" cap="flat" cmpd="sng" algn="ctr">
              <a:solidFill>
                <a:schemeClr val="bg1">
                  <a:lumMod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925536832"/>
        <c:crosses val="autoZero"/>
        <c:crossBetween val="between"/>
      </c:valAx>
      <c:valAx>
        <c:axId val="58586600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585865520"/>
        <c:crosses val="max"/>
        <c:crossBetween val="between"/>
      </c:valAx>
      <c:catAx>
        <c:axId val="585865520"/>
        <c:scaling>
          <c:orientation val="minMax"/>
        </c:scaling>
        <c:delete val="1"/>
        <c:axPos val="b"/>
        <c:numFmt formatCode="General" sourceLinked="1"/>
        <c:majorTickMark val="out"/>
        <c:minorTickMark val="none"/>
        <c:tickLblPos val="nextTo"/>
        <c:crossAx val="585866000"/>
        <c:crosses val="autoZero"/>
        <c:auto val="1"/>
        <c:lblAlgn val="ctr"/>
        <c:lblOffset val="100"/>
        <c:noMultiLvlLbl val="0"/>
      </c:catAx>
      <c:spPr>
        <a:noFill/>
        <a:ln>
          <a:noFill/>
        </a:ln>
        <a:effectLst/>
      </c:spPr>
    </c:plotArea>
    <c:legend>
      <c:legendPos val="b"/>
      <c:layout>
        <c:manualLayout>
          <c:xMode val="edge"/>
          <c:yMode val="edge"/>
          <c:x val="0"/>
          <c:y val="0.80993158123538278"/>
          <c:w val="1"/>
          <c:h val="0.1900684187646171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defRPr>
      </a:pPr>
      <a:endParaRPr lang="es-P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87690899590584E-2"/>
          <c:y val="2.2590114491959447E-2"/>
          <c:w val="0.93061230910040937"/>
          <c:h val="0.59254426804362437"/>
        </c:manualLayout>
      </c:layout>
      <c:lineChart>
        <c:grouping val="standard"/>
        <c:varyColors val="0"/>
        <c:ser>
          <c:idx val="0"/>
          <c:order val="0"/>
          <c:tx>
            <c:strRef>
              <c:f>WIRP!$M$7</c:f>
              <c:strCache>
                <c:ptCount val="1"/>
                <c:pt idx="0">
                  <c:v>Sep-2024</c:v>
                </c:pt>
              </c:strCache>
            </c:strRef>
          </c:tx>
          <c:spPr>
            <a:ln w="19050" cap="rnd">
              <a:solidFill>
                <a:schemeClr val="accent5"/>
              </a:solidFill>
              <a:round/>
            </a:ln>
            <a:effectLst/>
          </c:spPr>
          <c:marker>
            <c:symbol val="none"/>
          </c:marker>
          <c:cat>
            <c:numRef>
              <c:f>WIRP!$L$8:$L$188</c:f>
              <c:numCache>
                <c:formatCode>m/d/yyyy</c:formatCode>
                <c:ptCount val="181"/>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numCache>
            </c:numRef>
          </c:cat>
          <c:val>
            <c:numRef>
              <c:f>WIRP!$M$8:$M$188</c:f>
              <c:numCache>
                <c:formatCode>General</c:formatCode>
                <c:ptCount val="181"/>
                <c:pt idx="0">
                  <c:v>4.0839999999999996</c:v>
                </c:pt>
                <c:pt idx="1">
                  <c:v>4.1639999999999997</c:v>
                </c:pt>
                <c:pt idx="2">
                  <c:v>4.2190000000000003</c:v>
                </c:pt>
                <c:pt idx="3">
                  <c:v>4.2919999999999998</c:v>
                </c:pt>
                <c:pt idx="4">
                  <c:v>4.274</c:v>
                </c:pt>
                <c:pt idx="5">
                  <c:v>4.2880000000000003</c:v>
                </c:pt>
                <c:pt idx="6">
                  <c:v>4.2750000000000004</c:v>
                </c:pt>
                <c:pt idx="7">
                  <c:v>4.2489999999999997</c:v>
                </c:pt>
                <c:pt idx="8">
                  <c:v>4.1230000000000002</c:v>
                </c:pt>
                <c:pt idx="9">
                  <c:v>3.9969999999999999</c:v>
                </c:pt>
                <c:pt idx="10">
                  <c:v>3.9849999999999999</c:v>
                </c:pt>
                <c:pt idx="11">
                  <c:v>4.1130000000000004</c:v>
                </c:pt>
                <c:pt idx="12">
                  <c:v>4.2779999999999996</c:v>
                </c:pt>
                <c:pt idx="13">
                  <c:v>4.2539999999999996</c:v>
                </c:pt>
                <c:pt idx="14">
                  <c:v>4.3239999999999998</c:v>
                </c:pt>
                <c:pt idx="15">
                  <c:v>4.3419999999999996</c:v>
                </c:pt>
                <c:pt idx="16">
                  <c:v>4.306</c:v>
                </c:pt>
                <c:pt idx="17">
                  <c:v>4.343</c:v>
                </c:pt>
                <c:pt idx="18">
                  <c:v>4.2610000000000001</c:v>
                </c:pt>
                <c:pt idx="19">
                  <c:v>4.3140000000000001</c:v>
                </c:pt>
                <c:pt idx="20">
                  <c:v>4.3090000000000002</c:v>
                </c:pt>
                <c:pt idx="21">
                  <c:v>4.3419999999999996</c:v>
                </c:pt>
                <c:pt idx="22">
                  <c:v>4.2210000000000001</c:v>
                </c:pt>
                <c:pt idx="23">
                  <c:v>4.2130000000000001</c:v>
                </c:pt>
                <c:pt idx="24">
                  <c:v>4.4240000000000004</c:v>
                </c:pt>
                <c:pt idx="25">
                  <c:v>4.5179999999999998</c:v>
                </c:pt>
                <c:pt idx="26">
                  <c:v>4.4379999999999997</c:v>
                </c:pt>
                <c:pt idx="27">
                  <c:v>4.4630000000000001</c:v>
                </c:pt>
                <c:pt idx="28">
                  <c:v>4.484</c:v>
                </c:pt>
                <c:pt idx="29">
                  <c:v>4.5270000000000001</c:v>
                </c:pt>
                <c:pt idx="30">
                  <c:v>4.5410000000000004</c:v>
                </c:pt>
                <c:pt idx="31">
                  <c:v>4.7530000000000001</c:v>
                </c:pt>
                <c:pt idx="32">
                  <c:v>4.681</c:v>
                </c:pt>
                <c:pt idx="33">
                  <c:v>4.6929999999999996</c:v>
                </c:pt>
                <c:pt idx="34">
                  <c:v>4.7329999999999997</c:v>
                </c:pt>
                <c:pt idx="35">
                  <c:v>4.8109999999999999</c:v>
                </c:pt>
                <c:pt idx="36">
                  <c:v>4.7240000000000002</c:v>
                </c:pt>
                <c:pt idx="37">
                  <c:v>4.7690000000000001</c:v>
                </c:pt>
                <c:pt idx="38">
                  <c:v>4.8159999999999998</c:v>
                </c:pt>
                <c:pt idx="39">
                  <c:v>4.8179999999999996</c:v>
                </c:pt>
                <c:pt idx="40">
                  <c:v>4.8449999999999998</c:v>
                </c:pt>
                <c:pt idx="41">
                  <c:v>4.8520000000000003</c:v>
                </c:pt>
                <c:pt idx="42">
                  <c:v>4.8090000000000002</c:v>
                </c:pt>
                <c:pt idx="43">
                  <c:v>4.7910000000000004</c:v>
                </c:pt>
                <c:pt idx="44">
                  <c:v>4.7439999999999998</c:v>
                </c:pt>
                <c:pt idx="45">
                  <c:v>4.806</c:v>
                </c:pt>
                <c:pt idx="46">
                  <c:v>4.774</c:v>
                </c:pt>
                <c:pt idx="47">
                  <c:v>4.7709999999999999</c:v>
                </c:pt>
                <c:pt idx="48">
                  <c:v>4.7300000000000004</c:v>
                </c:pt>
                <c:pt idx="49">
                  <c:v>4.718</c:v>
                </c:pt>
                <c:pt idx="50">
                  <c:v>4.76</c:v>
                </c:pt>
                <c:pt idx="51">
                  <c:v>4.7990000000000004</c:v>
                </c:pt>
                <c:pt idx="52">
                  <c:v>4.8360000000000003</c:v>
                </c:pt>
                <c:pt idx="53">
                  <c:v>4.8550000000000004</c:v>
                </c:pt>
                <c:pt idx="54">
                  <c:v>4.8869999999999996</c:v>
                </c:pt>
                <c:pt idx="55">
                  <c:v>4.9029999999999996</c:v>
                </c:pt>
                <c:pt idx="56">
                  <c:v>4.8959999999999999</c:v>
                </c:pt>
                <c:pt idx="57">
                  <c:v>4.7930000000000001</c:v>
                </c:pt>
                <c:pt idx="58">
                  <c:v>4.8250000000000002</c:v>
                </c:pt>
                <c:pt idx="59">
                  <c:v>4.7889999999999997</c:v>
                </c:pt>
                <c:pt idx="60">
                  <c:v>4.8250000000000002</c:v>
                </c:pt>
                <c:pt idx="61">
                  <c:v>4.8369999999999997</c:v>
                </c:pt>
                <c:pt idx="62">
                  <c:v>4.8330000000000002</c:v>
                </c:pt>
                <c:pt idx="63">
                  <c:v>4.8890000000000002</c:v>
                </c:pt>
                <c:pt idx="64">
                  <c:v>4.8310000000000004</c:v>
                </c:pt>
                <c:pt idx="65">
                  <c:v>4.9340000000000002</c:v>
                </c:pt>
                <c:pt idx="66">
                  <c:v>4.9050000000000002</c:v>
                </c:pt>
                <c:pt idx="67">
                  <c:v>4.8929999999999998</c:v>
                </c:pt>
                <c:pt idx="68">
                  <c:v>4.8579999999999997</c:v>
                </c:pt>
                <c:pt idx="69">
                  <c:v>4.93</c:v>
                </c:pt>
                <c:pt idx="70">
                  <c:v>4.9580000000000002</c:v>
                </c:pt>
                <c:pt idx="71">
                  <c:v>4.9189999999999996</c:v>
                </c:pt>
                <c:pt idx="72">
                  <c:v>5.1029999999999998</c:v>
                </c:pt>
                <c:pt idx="73">
                  <c:v>5.0839999999999996</c:v>
                </c:pt>
                <c:pt idx="74">
                  <c:v>5.0430000000000001</c:v>
                </c:pt>
                <c:pt idx="75">
                  <c:v>5.0640000000000001</c:v>
                </c:pt>
                <c:pt idx="76">
                  <c:v>5.0990000000000002</c:v>
                </c:pt>
                <c:pt idx="77">
                  <c:v>5.0830000000000002</c:v>
                </c:pt>
                <c:pt idx="78">
                  <c:v>5.1100000000000003</c:v>
                </c:pt>
                <c:pt idx="79">
                  <c:v>5.1079999999999997</c:v>
                </c:pt>
                <c:pt idx="80">
                  <c:v>5.1100000000000003</c:v>
                </c:pt>
                <c:pt idx="81">
                  <c:v>5.0839999999999996</c:v>
                </c:pt>
                <c:pt idx="82">
                  <c:v>5.08</c:v>
                </c:pt>
                <c:pt idx="83">
                  <c:v>5.1449999999999996</c:v>
                </c:pt>
                <c:pt idx="84">
                  <c:v>5.1479999999999997</c:v>
                </c:pt>
                <c:pt idx="85">
                  <c:v>5.1479999999999997</c:v>
                </c:pt>
                <c:pt idx="86">
                  <c:v>5.1980000000000004</c:v>
                </c:pt>
                <c:pt idx="87">
                  <c:v>5.1689999999999996</c:v>
                </c:pt>
                <c:pt idx="88">
                  <c:v>5.1379999999999999</c:v>
                </c:pt>
                <c:pt idx="89">
                  <c:v>5.1029999999999998</c:v>
                </c:pt>
                <c:pt idx="90">
                  <c:v>5.1210000000000004</c:v>
                </c:pt>
                <c:pt idx="91">
                  <c:v>5.12</c:v>
                </c:pt>
                <c:pt idx="92">
                  <c:v>5.1180000000000003</c:v>
                </c:pt>
                <c:pt idx="93">
                  <c:v>5.1040000000000001</c:v>
                </c:pt>
                <c:pt idx="94">
                  <c:v>5.13</c:v>
                </c:pt>
                <c:pt idx="95">
                  <c:v>5.1379999999999999</c:v>
                </c:pt>
                <c:pt idx="96">
                  <c:v>5.1230000000000002</c:v>
                </c:pt>
                <c:pt idx="97">
                  <c:v>5.09</c:v>
                </c:pt>
                <c:pt idx="98">
                  <c:v>5.125</c:v>
                </c:pt>
                <c:pt idx="99">
                  <c:v>5.133</c:v>
                </c:pt>
                <c:pt idx="100">
                  <c:v>5.1429999999999998</c:v>
                </c:pt>
                <c:pt idx="101">
                  <c:v>5.1360000000000001</c:v>
                </c:pt>
                <c:pt idx="102">
                  <c:v>5.1550000000000002</c:v>
                </c:pt>
                <c:pt idx="103">
                  <c:v>5.1890000000000001</c:v>
                </c:pt>
                <c:pt idx="104">
                  <c:v>5.1909999999999998</c:v>
                </c:pt>
                <c:pt idx="105">
                  <c:v>5.1890000000000001</c:v>
                </c:pt>
                <c:pt idx="106">
                  <c:v>5.2030000000000003</c:v>
                </c:pt>
                <c:pt idx="107">
                  <c:v>5.1980000000000004</c:v>
                </c:pt>
                <c:pt idx="108">
                  <c:v>5.1859999999999999</c:v>
                </c:pt>
                <c:pt idx="109">
                  <c:v>5.1790000000000003</c:v>
                </c:pt>
                <c:pt idx="110">
                  <c:v>5.1539999999999999</c:v>
                </c:pt>
                <c:pt idx="111">
                  <c:v>5.1379999999999999</c:v>
                </c:pt>
                <c:pt idx="112">
                  <c:v>5.1210000000000004</c:v>
                </c:pt>
                <c:pt idx="113">
                  <c:v>5.125</c:v>
                </c:pt>
                <c:pt idx="114">
                  <c:v>5.1959999999999997</c:v>
                </c:pt>
                <c:pt idx="115">
                  <c:v>5.1989999999999998</c:v>
                </c:pt>
                <c:pt idx="116">
                  <c:v>5.1849999999999996</c:v>
                </c:pt>
                <c:pt idx="117">
                  <c:v>5.1660000000000004</c:v>
                </c:pt>
                <c:pt idx="118">
                  <c:v>5.1340000000000003</c:v>
                </c:pt>
                <c:pt idx="119">
                  <c:v>5.1360000000000001</c:v>
                </c:pt>
                <c:pt idx="120">
                  <c:v>5.1660000000000004</c:v>
                </c:pt>
                <c:pt idx="121">
                  <c:v>5.141</c:v>
                </c:pt>
                <c:pt idx="122">
                  <c:v>5.1459999999999999</c:v>
                </c:pt>
                <c:pt idx="123">
                  <c:v>5.1529999999999996</c:v>
                </c:pt>
                <c:pt idx="124">
                  <c:v>5.15</c:v>
                </c:pt>
                <c:pt idx="125">
                  <c:v>5.141</c:v>
                </c:pt>
                <c:pt idx="126">
                  <c:v>5.1440000000000001</c:v>
                </c:pt>
                <c:pt idx="127">
                  <c:v>5.1609999999999996</c:v>
                </c:pt>
                <c:pt idx="128">
                  <c:v>5.1529999999999996</c:v>
                </c:pt>
                <c:pt idx="129">
                  <c:v>5.1580000000000004</c:v>
                </c:pt>
                <c:pt idx="130">
                  <c:v>5.1550000000000002</c:v>
                </c:pt>
                <c:pt idx="131">
                  <c:v>5.1459999999999999</c:v>
                </c:pt>
                <c:pt idx="132">
                  <c:v>5.133</c:v>
                </c:pt>
                <c:pt idx="133">
                  <c:v>5.133</c:v>
                </c:pt>
                <c:pt idx="134">
                  <c:v>5.1230000000000002</c:v>
                </c:pt>
                <c:pt idx="135">
                  <c:v>5.133</c:v>
                </c:pt>
                <c:pt idx="136">
                  <c:v>5.1369999999999996</c:v>
                </c:pt>
                <c:pt idx="137">
                  <c:v>5.1340000000000003</c:v>
                </c:pt>
                <c:pt idx="138">
                  <c:v>5.08</c:v>
                </c:pt>
                <c:pt idx="139">
                  <c:v>5.0759999999999996</c:v>
                </c:pt>
                <c:pt idx="140">
                  <c:v>5.0549999999999997</c:v>
                </c:pt>
                <c:pt idx="141">
                  <c:v>5.0540000000000003</c:v>
                </c:pt>
                <c:pt idx="142">
                  <c:v>5.07</c:v>
                </c:pt>
                <c:pt idx="143">
                  <c:v>5.0789999999999997</c:v>
                </c:pt>
                <c:pt idx="144">
                  <c:v>5.0780000000000003</c:v>
                </c:pt>
                <c:pt idx="145">
                  <c:v>5.0860000000000003</c:v>
                </c:pt>
                <c:pt idx="146">
                  <c:v>5.0780000000000003</c:v>
                </c:pt>
                <c:pt idx="147">
                  <c:v>5.0510000000000002</c:v>
                </c:pt>
                <c:pt idx="148">
                  <c:v>5.0430000000000001</c:v>
                </c:pt>
                <c:pt idx="149">
                  <c:v>5.0449999999999999</c:v>
                </c:pt>
                <c:pt idx="150">
                  <c:v>5.0469999999999997</c:v>
                </c:pt>
                <c:pt idx="151">
                  <c:v>5.0419999999999998</c:v>
                </c:pt>
                <c:pt idx="152">
                  <c:v>5.0380000000000003</c:v>
                </c:pt>
                <c:pt idx="153">
                  <c:v>4.9870000000000001</c:v>
                </c:pt>
                <c:pt idx="154">
                  <c:v>4.8630000000000004</c:v>
                </c:pt>
                <c:pt idx="155">
                  <c:v>4.7939999999999996</c:v>
                </c:pt>
                <c:pt idx="156">
                  <c:v>4.8600000000000003</c:v>
                </c:pt>
                <c:pt idx="157">
                  <c:v>4.8600000000000003</c:v>
                </c:pt>
                <c:pt idx="158">
                  <c:v>4.9029999999999996</c:v>
                </c:pt>
                <c:pt idx="159">
                  <c:v>4.9359999999999999</c:v>
                </c:pt>
                <c:pt idx="160">
                  <c:v>4.9320000000000004</c:v>
                </c:pt>
                <c:pt idx="161">
                  <c:v>4.9249999999999998</c:v>
                </c:pt>
                <c:pt idx="162">
                  <c:v>4.9749999999999996</c:v>
                </c:pt>
                <c:pt idx="163">
                  <c:v>5.0019999999999998</c:v>
                </c:pt>
                <c:pt idx="164">
                  <c:v>5</c:v>
                </c:pt>
                <c:pt idx="165">
                  <c:v>5.0179999999999998</c:v>
                </c:pt>
                <c:pt idx="166">
                  <c:v>4.9930000000000003</c:v>
                </c:pt>
                <c:pt idx="167">
                  <c:v>4.9880000000000004</c:v>
                </c:pt>
                <c:pt idx="168">
                  <c:v>5.0149999999999997</c:v>
                </c:pt>
                <c:pt idx="169">
                  <c:v>4.99</c:v>
                </c:pt>
                <c:pt idx="170">
                  <c:v>5.008</c:v>
                </c:pt>
                <c:pt idx="171">
                  <c:v>4.9969999999999999</c:v>
                </c:pt>
                <c:pt idx="172">
                  <c:v>4.9880000000000004</c:v>
                </c:pt>
                <c:pt idx="173">
                  <c:v>4.9989999999999997</c:v>
                </c:pt>
                <c:pt idx="174">
                  <c:v>4.9989999999999997</c:v>
                </c:pt>
                <c:pt idx="175">
                  <c:v>5.0030000000000001</c:v>
                </c:pt>
                <c:pt idx="176">
                  <c:v>4.9829999999999997</c:v>
                </c:pt>
                <c:pt idx="177">
                  <c:v>4.968</c:v>
                </c:pt>
                <c:pt idx="178">
                  <c:v>4.9779999999999998</c:v>
                </c:pt>
                <c:pt idx="179">
                  <c:v>5.0030000000000001</c:v>
                </c:pt>
                <c:pt idx="180">
                  <c:v>5.008</c:v>
                </c:pt>
              </c:numCache>
            </c:numRef>
          </c:val>
          <c:smooth val="0"/>
          <c:extLst>
            <c:ext xmlns:c16="http://schemas.microsoft.com/office/drawing/2014/chart" uri="{C3380CC4-5D6E-409C-BE32-E72D297353CC}">
              <c16:uniqueId val="{00000000-9771-463F-9F70-03D4E871F65A}"/>
            </c:ext>
          </c:extLst>
        </c:ser>
        <c:ser>
          <c:idx val="1"/>
          <c:order val="1"/>
          <c:tx>
            <c:strRef>
              <c:f>WIRP!$N$7</c:f>
              <c:strCache>
                <c:ptCount val="1"/>
                <c:pt idx="0">
                  <c:v>Dic-2024</c:v>
                </c:pt>
              </c:strCache>
            </c:strRef>
          </c:tx>
          <c:spPr>
            <a:ln w="19050" cap="rnd">
              <a:solidFill>
                <a:schemeClr val="accent4">
                  <a:lumMod val="60000"/>
                  <a:lumOff val="40000"/>
                </a:schemeClr>
              </a:solidFill>
              <a:round/>
            </a:ln>
            <a:effectLst/>
          </c:spPr>
          <c:marker>
            <c:symbol val="none"/>
          </c:marker>
          <c:cat>
            <c:numRef>
              <c:f>WIRP!$L$8:$L$188</c:f>
              <c:numCache>
                <c:formatCode>m/d/yyyy</c:formatCode>
                <c:ptCount val="181"/>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numCache>
            </c:numRef>
          </c:cat>
          <c:val>
            <c:numRef>
              <c:f>WIRP!$N$8:$N$188</c:f>
              <c:numCache>
                <c:formatCode>General</c:formatCode>
                <c:ptCount val="181"/>
                <c:pt idx="0">
                  <c:v>3.9060000000000001</c:v>
                </c:pt>
                <c:pt idx="1">
                  <c:v>3.8250000000000002</c:v>
                </c:pt>
                <c:pt idx="2">
                  <c:v>3.8660000000000001</c:v>
                </c:pt>
                <c:pt idx="3">
                  <c:v>3.952</c:v>
                </c:pt>
                <c:pt idx="4">
                  <c:v>3.9470000000000001</c:v>
                </c:pt>
                <c:pt idx="5">
                  <c:v>3.9609999999999999</c:v>
                </c:pt>
                <c:pt idx="6">
                  <c:v>3.9470000000000001</c:v>
                </c:pt>
                <c:pt idx="7">
                  <c:v>3.9220000000000002</c:v>
                </c:pt>
                <c:pt idx="8">
                  <c:v>3.782</c:v>
                </c:pt>
                <c:pt idx="9">
                  <c:v>3.65</c:v>
                </c:pt>
                <c:pt idx="10">
                  <c:v>3.7610000000000001</c:v>
                </c:pt>
                <c:pt idx="11">
                  <c:v>3.754</c:v>
                </c:pt>
                <c:pt idx="12">
                  <c:v>3.9359999999999999</c:v>
                </c:pt>
                <c:pt idx="13">
                  <c:v>3.9169999999999998</c:v>
                </c:pt>
                <c:pt idx="14">
                  <c:v>3.9780000000000002</c:v>
                </c:pt>
                <c:pt idx="15">
                  <c:v>3.996</c:v>
                </c:pt>
                <c:pt idx="16">
                  <c:v>3.9620000000000002</c:v>
                </c:pt>
                <c:pt idx="17">
                  <c:v>4.0049999999999999</c:v>
                </c:pt>
                <c:pt idx="18">
                  <c:v>3.915</c:v>
                </c:pt>
                <c:pt idx="19">
                  <c:v>3.988</c:v>
                </c:pt>
                <c:pt idx="20">
                  <c:v>3.9630000000000001</c:v>
                </c:pt>
                <c:pt idx="21">
                  <c:v>4.0039999999999996</c:v>
                </c:pt>
                <c:pt idx="22">
                  <c:v>3.863</c:v>
                </c:pt>
                <c:pt idx="23">
                  <c:v>3.86</c:v>
                </c:pt>
                <c:pt idx="24">
                  <c:v>4.0739999999999998</c:v>
                </c:pt>
                <c:pt idx="25">
                  <c:v>4.1929999999999996</c:v>
                </c:pt>
                <c:pt idx="26">
                  <c:v>4.1029999999999998</c:v>
                </c:pt>
                <c:pt idx="27">
                  <c:v>4.1349999999999998</c:v>
                </c:pt>
                <c:pt idx="28">
                  <c:v>4.165</c:v>
                </c:pt>
                <c:pt idx="29">
                  <c:v>4.202</c:v>
                </c:pt>
                <c:pt idx="30">
                  <c:v>4.2069999999999999</c:v>
                </c:pt>
                <c:pt idx="31">
                  <c:v>4.4539999999999997</c:v>
                </c:pt>
                <c:pt idx="32">
                  <c:v>4.3659999999999997</c:v>
                </c:pt>
                <c:pt idx="33">
                  <c:v>4.37</c:v>
                </c:pt>
                <c:pt idx="34">
                  <c:v>4.4279999999999999</c:v>
                </c:pt>
                <c:pt idx="35">
                  <c:v>4.4219999999999997</c:v>
                </c:pt>
                <c:pt idx="36">
                  <c:v>4.4059999999999997</c:v>
                </c:pt>
                <c:pt idx="37">
                  <c:v>4.4619999999999997</c:v>
                </c:pt>
                <c:pt idx="38">
                  <c:v>4.5140000000000002</c:v>
                </c:pt>
                <c:pt idx="39">
                  <c:v>4.5069999999999997</c:v>
                </c:pt>
                <c:pt idx="40">
                  <c:v>4.5430000000000001</c:v>
                </c:pt>
                <c:pt idx="41">
                  <c:v>4.5519999999999996</c:v>
                </c:pt>
                <c:pt idx="42">
                  <c:v>4.4950000000000001</c:v>
                </c:pt>
                <c:pt idx="43">
                  <c:v>4.4790000000000001</c:v>
                </c:pt>
                <c:pt idx="44">
                  <c:v>4.415</c:v>
                </c:pt>
                <c:pt idx="45">
                  <c:v>4.49</c:v>
                </c:pt>
                <c:pt idx="46">
                  <c:v>4.4470000000000001</c:v>
                </c:pt>
                <c:pt idx="47">
                  <c:v>4.4480000000000004</c:v>
                </c:pt>
                <c:pt idx="48">
                  <c:v>4.407</c:v>
                </c:pt>
                <c:pt idx="49">
                  <c:v>4.3760000000000003</c:v>
                </c:pt>
                <c:pt idx="50">
                  <c:v>4.423</c:v>
                </c:pt>
                <c:pt idx="51">
                  <c:v>4.4820000000000002</c:v>
                </c:pt>
                <c:pt idx="52">
                  <c:v>4.5309999999999997</c:v>
                </c:pt>
                <c:pt idx="53">
                  <c:v>4.5599999999999996</c:v>
                </c:pt>
                <c:pt idx="54">
                  <c:v>4.6079999999999997</c:v>
                </c:pt>
                <c:pt idx="55">
                  <c:v>4.6230000000000002</c:v>
                </c:pt>
                <c:pt idx="56">
                  <c:v>4.5999999999999996</c:v>
                </c:pt>
                <c:pt idx="57">
                  <c:v>4.4909999999999997</c:v>
                </c:pt>
                <c:pt idx="58">
                  <c:v>4.5259999999999998</c:v>
                </c:pt>
                <c:pt idx="59">
                  <c:v>4.4820000000000002</c:v>
                </c:pt>
                <c:pt idx="60">
                  <c:v>4.5309999999999997</c:v>
                </c:pt>
                <c:pt idx="61">
                  <c:v>4.5430000000000001</c:v>
                </c:pt>
                <c:pt idx="62">
                  <c:v>4.5309999999999997</c:v>
                </c:pt>
                <c:pt idx="63">
                  <c:v>4.5999999999999996</c:v>
                </c:pt>
                <c:pt idx="64">
                  <c:v>4.6559999999999997</c:v>
                </c:pt>
                <c:pt idx="65">
                  <c:v>4.6580000000000004</c:v>
                </c:pt>
                <c:pt idx="66">
                  <c:v>4.633</c:v>
                </c:pt>
                <c:pt idx="67">
                  <c:v>4.617</c:v>
                </c:pt>
                <c:pt idx="68">
                  <c:v>4.5880000000000001</c:v>
                </c:pt>
                <c:pt idx="69">
                  <c:v>4.6779999999999999</c:v>
                </c:pt>
                <c:pt idx="70">
                  <c:v>4.7140000000000004</c:v>
                </c:pt>
                <c:pt idx="71">
                  <c:v>4.6660000000000004</c:v>
                </c:pt>
                <c:pt idx="72">
                  <c:v>4.9180000000000001</c:v>
                </c:pt>
                <c:pt idx="73">
                  <c:v>4.91</c:v>
                </c:pt>
                <c:pt idx="74">
                  <c:v>4.8609999999999998</c:v>
                </c:pt>
                <c:pt idx="75">
                  <c:v>4.8819999999999997</c:v>
                </c:pt>
                <c:pt idx="76">
                  <c:v>4.923</c:v>
                </c:pt>
                <c:pt idx="77">
                  <c:v>4.8890000000000002</c:v>
                </c:pt>
                <c:pt idx="78">
                  <c:v>4.9379999999999997</c:v>
                </c:pt>
                <c:pt idx="79">
                  <c:v>4.9390000000000001</c:v>
                </c:pt>
                <c:pt idx="80">
                  <c:v>4.9279999999999999</c:v>
                </c:pt>
                <c:pt idx="81">
                  <c:v>4.8920000000000003</c:v>
                </c:pt>
                <c:pt idx="82">
                  <c:v>4.8979999999999997</c:v>
                </c:pt>
                <c:pt idx="83">
                  <c:v>4.99</c:v>
                </c:pt>
                <c:pt idx="84">
                  <c:v>4.9889999999999999</c:v>
                </c:pt>
                <c:pt idx="85">
                  <c:v>4.9800000000000004</c:v>
                </c:pt>
                <c:pt idx="86">
                  <c:v>5.0460000000000003</c:v>
                </c:pt>
                <c:pt idx="87">
                  <c:v>4.9820000000000002</c:v>
                </c:pt>
                <c:pt idx="88">
                  <c:v>4.9290000000000003</c:v>
                </c:pt>
                <c:pt idx="89">
                  <c:v>4.8689999999999998</c:v>
                </c:pt>
                <c:pt idx="90">
                  <c:v>4.8860000000000001</c:v>
                </c:pt>
                <c:pt idx="91">
                  <c:v>4.891</c:v>
                </c:pt>
                <c:pt idx="92">
                  <c:v>4.8899999999999997</c:v>
                </c:pt>
                <c:pt idx="93">
                  <c:v>4.8719999999999999</c:v>
                </c:pt>
                <c:pt idx="94">
                  <c:v>4.915</c:v>
                </c:pt>
                <c:pt idx="95">
                  <c:v>4.9180000000000001</c:v>
                </c:pt>
                <c:pt idx="96">
                  <c:v>4.8929999999999998</c:v>
                </c:pt>
                <c:pt idx="97">
                  <c:v>4.8150000000000004</c:v>
                </c:pt>
                <c:pt idx="98">
                  <c:v>4.8819999999999997</c:v>
                </c:pt>
                <c:pt idx="99">
                  <c:v>4.8970000000000002</c:v>
                </c:pt>
                <c:pt idx="100">
                  <c:v>4.92</c:v>
                </c:pt>
                <c:pt idx="101">
                  <c:v>4.9000000000000004</c:v>
                </c:pt>
                <c:pt idx="102">
                  <c:v>4.93</c:v>
                </c:pt>
                <c:pt idx="103">
                  <c:v>4.9859999999999998</c:v>
                </c:pt>
                <c:pt idx="104">
                  <c:v>4.9939999999999998</c:v>
                </c:pt>
                <c:pt idx="105">
                  <c:v>4.99</c:v>
                </c:pt>
                <c:pt idx="106">
                  <c:v>5.0129999999999999</c:v>
                </c:pt>
                <c:pt idx="107">
                  <c:v>5.008</c:v>
                </c:pt>
                <c:pt idx="108">
                  <c:v>4.9829999999999997</c:v>
                </c:pt>
                <c:pt idx="109">
                  <c:v>4.9649999999999999</c:v>
                </c:pt>
                <c:pt idx="110">
                  <c:v>4.9169999999999998</c:v>
                </c:pt>
                <c:pt idx="111">
                  <c:v>4.8819999999999997</c:v>
                </c:pt>
                <c:pt idx="112">
                  <c:v>4.8339999999999996</c:v>
                </c:pt>
                <c:pt idx="113">
                  <c:v>4.8360000000000003</c:v>
                </c:pt>
                <c:pt idx="114">
                  <c:v>4.9630000000000001</c:v>
                </c:pt>
                <c:pt idx="115">
                  <c:v>4.96</c:v>
                </c:pt>
                <c:pt idx="116">
                  <c:v>4.9409999999999998</c:v>
                </c:pt>
                <c:pt idx="117">
                  <c:v>4.8869999999999996</c:v>
                </c:pt>
                <c:pt idx="118">
                  <c:v>4.8250000000000002</c:v>
                </c:pt>
                <c:pt idx="119">
                  <c:v>4.8310000000000004</c:v>
                </c:pt>
                <c:pt idx="120">
                  <c:v>4.88</c:v>
                </c:pt>
                <c:pt idx="121">
                  <c:v>4.8490000000000002</c:v>
                </c:pt>
                <c:pt idx="122">
                  <c:v>4.8470000000000004</c:v>
                </c:pt>
                <c:pt idx="123">
                  <c:v>4.8650000000000002</c:v>
                </c:pt>
                <c:pt idx="124">
                  <c:v>4.8540000000000001</c:v>
                </c:pt>
                <c:pt idx="125">
                  <c:v>4.8419999999999996</c:v>
                </c:pt>
                <c:pt idx="126">
                  <c:v>4.8579999999999997</c:v>
                </c:pt>
                <c:pt idx="127">
                  <c:v>4.8949999999999996</c:v>
                </c:pt>
                <c:pt idx="128">
                  <c:v>4.875</c:v>
                </c:pt>
                <c:pt idx="129">
                  <c:v>4.8860000000000001</c:v>
                </c:pt>
                <c:pt idx="130">
                  <c:v>4.875</c:v>
                </c:pt>
                <c:pt idx="131">
                  <c:v>4.8719999999999999</c:v>
                </c:pt>
                <c:pt idx="132">
                  <c:v>4.851</c:v>
                </c:pt>
                <c:pt idx="133">
                  <c:v>4.8550000000000004</c:v>
                </c:pt>
                <c:pt idx="134">
                  <c:v>4.8209999999999997</c:v>
                </c:pt>
                <c:pt idx="135">
                  <c:v>4.8230000000000004</c:v>
                </c:pt>
                <c:pt idx="136">
                  <c:v>4.827</c:v>
                </c:pt>
                <c:pt idx="137">
                  <c:v>4.8230000000000004</c:v>
                </c:pt>
                <c:pt idx="138">
                  <c:v>4.7169999999999996</c:v>
                </c:pt>
                <c:pt idx="139">
                  <c:v>4.6950000000000003</c:v>
                </c:pt>
                <c:pt idx="140">
                  <c:v>4.657</c:v>
                </c:pt>
                <c:pt idx="141">
                  <c:v>4.6660000000000004</c:v>
                </c:pt>
                <c:pt idx="142">
                  <c:v>4.6870000000000003</c:v>
                </c:pt>
                <c:pt idx="143">
                  <c:v>4.6989999999999998</c:v>
                </c:pt>
                <c:pt idx="144">
                  <c:v>4.7069999999999999</c:v>
                </c:pt>
                <c:pt idx="145">
                  <c:v>4.7160000000000002</c:v>
                </c:pt>
                <c:pt idx="146">
                  <c:v>4.7060000000000004</c:v>
                </c:pt>
                <c:pt idx="147">
                  <c:v>4.6749999999999998</c:v>
                </c:pt>
                <c:pt idx="148">
                  <c:v>4.6619999999999999</c:v>
                </c:pt>
                <c:pt idx="149">
                  <c:v>4.6479999999999997</c:v>
                </c:pt>
                <c:pt idx="150">
                  <c:v>4.6669999999999998</c:v>
                </c:pt>
                <c:pt idx="151">
                  <c:v>4.6399999999999997</c:v>
                </c:pt>
                <c:pt idx="152">
                  <c:v>4.5979999999999999</c:v>
                </c:pt>
                <c:pt idx="153">
                  <c:v>4.46</c:v>
                </c:pt>
                <c:pt idx="154">
                  <c:v>4.1429999999999998</c:v>
                </c:pt>
                <c:pt idx="155">
                  <c:v>4.149</c:v>
                </c:pt>
                <c:pt idx="156">
                  <c:v>4.2350000000000003</c:v>
                </c:pt>
                <c:pt idx="157">
                  <c:v>4.2030000000000003</c:v>
                </c:pt>
                <c:pt idx="158">
                  <c:v>4.2759999999999998</c:v>
                </c:pt>
                <c:pt idx="159">
                  <c:v>4.3040000000000003</c:v>
                </c:pt>
                <c:pt idx="160">
                  <c:v>4.3179999999999996</c:v>
                </c:pt>
                <c:pt idx="161">
                  <c:v>4.2430000000000003</c:v>
                </c:pt>
                <c:pt idx="162">
                  <c:v>4.2910000000000004</c:v>
                </c:pt>
                <c:pt idx="163">
                  <c:v>4.3890000000000002</c:v>
                </c:pt>
                <c:pt idx="164">
                  <c:v>4.37</c:v>
                </c:pt>
                <c:pt idx="165">
                  <c:v>4.3970000000000002</c:v>
                </c:pt>
                <c:pt idx="166">
                  <c:v>4.3380000000000001</c:v>
                </c:pt>
                <c:pt idx="167">
                  <c:v>4.2949999999999999</c:v>
                </c:pt>
                <c:pt idx="168">
                  <c:v>4.3570000000000002</c:v>
                </c:pt>
                <c:pt idx="169">
                  <c:v>4.298</c:v>
                </c:pt>
                <c:pt idx="170">
                  <c:v>4.3239999999999998</c:v>
                </c:pt>
                <c:pt idx="171">
                  <c:v>4.2910000000000004</c:v>
                </c:pt>
                <c:pt idx="172">
                  <c:v>4.3019999999999996</c:v>
                </c:pt>
                <c:pt idx="173">
                  <c:v>4.3250000000000002</c:v>
                </c:pt>
                <c:pt idx="174">
                  <c:v>4.3310000000000004</c:v>
                </c:pt>
                <c:pt idx="175">
                  <c:v>4.3630000000000004</c:v>
                </c:pt>
                <c:pt idx="176">
                  <c:v>4.3029999999999999</c:v>
                </c:pt>
                <c:pt idx="177">
                  <c:v>4.2160000000000002</c:v>
                </c:pt>
                <c:pt idx="178">
                  <c:v>4.2389999999999999</c:v>
                </c:pt>
                <c:pt idx="179">
                  <c:v>4.1840000000000002</c:v>
                </c:pt>
                <c:pt idx="180">
                  <c:v>4.2119999999999997</c:v>
                </c:pt>
              </c:numCache>
            </c:numRef>
          </c:val>
          <c:smooth val="0"/>
          <c:extLst>
            <c:ext xmlns:c16="http://schemas.microsoft.com/office/drawing/2014/chart" uri="{C3380CC4-5D6E-409C-BE32-E72D297353CC}">
              <c16:uniqueId val="{00000001-9771-463F-9F70-03D4E871F65A}"/>
            </c:ext>
          </c:extLst>
        </c:ser>
        <c:ser>
          <c:idx val="2"/>
          <c:order val="2"/>
          <c:tx>
            <c:strRef>
              <c:f>WIRP!$O$7</c:f>
              <c:strCache>
                <c:ptCount val="1"/>
                <c:pt idx="0">
                  <c:v>Mar-2025</c:v>
                </c:pt>
              </c:strCache>
            </c:strRef>
          </c:tx>
          <c:spPr>
            <a:ln w="19050" cap="rnd">
              <a:solidFill>
                <a:schemeClr val="accent4"/>
              </a:solidFill>
              <a:round/>
            </a:ln>
            <a:effectLst/>
          </c:spPr>
          <c:marker>
            <c:symbol val="none"/>
          </c:marker>
          <c:cat>
            <c:numRef>
              <c:f>WIRP!$L$8:$L$188</c:f>
              <c:numCache>
                <c:formatCode>m/d/yyyy</c:formatCode>
                <c:ptCount val="181"/>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numCache>
            </c:numRef>
          </c:cat>
          <c:val>
            <c:numRef>
              <c:f>WIRP!$O$8:$O$188</c:f>
              <c:numCache>
                <c:formatCode>General</c:formatCode>
                <c:ptCount val="181"/>
                <c:pt idx="159">
                  <c:v>3.851</c:v>
                </c:pt>
                <c:pt idx="160">
                  <c:v>3.8279999999999998</c:v>
                </c:pt>
                <c:pt idx="161">
                  <c:v>3.6989999999999998</c:v>
                </c:pt>
                <c:pt idx="162">
                  <c:v>3.7530000000000001</c:v>
                </c:pt>
                <c:pt idx="163">
                  <c:v>3.907</c:v>
                </c:pt>
                <c:pt idx="164">
                  <c:v>3.8610000000000002</c:v>
                </c:pt>
                <c:pt idx="165">
                  <c:v>3.883</c:v>
                </c:pt>
                <c:pt idx="166">
                  <c:v>3.7949999999999999</c:v>
                </c:pt>
                <c:pt idx="167">
                  <c:v>3.7370000000000001</c:v>
                </c:pt>
                <c:pt idx="168">
                  <c:v>3.8079999999999998</c:v>
                </c:pt>
                <c:pt idx="169">
                  <c:v>3.7229999999999999</c:v>
                </c:pt>
                <c:pt idx="170">
                  <c:v>3.7589999999999999</c:v>
                </c:pt>
                <c:pt idx="171">
                  <c:v>3.714</c:v>
                </c:pt>
                <c:pt idx="172">
                  <c:v>3.73</c:v>
                </c:pt>
                <c:pt idx="173">
                  <c:v>3.758</c:v>
                </c:pt>
                <c:pt idx="174">
                  <c:v>3.7709999999999999</c:v>
                </c:pt>
                <c:pt idx="175">
                  <c:v>3.79</c:v>
                </c:pt>
                <c:pt idx="176">
                  <c:v>3.7370000000000001</c:v>
                </c:pt>
                <c:pt idx="177">
                  <c:v>3.5910000000000002</c:v>
                </c:pt>
                <c:pt idx="178">
                  <c:v>3.6160000000000001</c:v>
                </c:pt>
                <c:pt idx="179">
                  <c:v>3.4860000000000002</c:v>
                </c:pt>
                <c:pt idx="180">
                  <c:v>3.528</c:v>
                </c:pt>
              </c:numCache>
            </c:numRef>
          </c:val>
          <c:smooth val="0"/>
          <c:extLst>
            <c:ext xmlns:c16="http://schemas.microsoft.com/office/drawing/2014/chart" uri="{C3380CC4-5D6E-409C-BE32-E72D297353CC}">
              <c16:uniqueId val="{00000002-9771-463F-9F70-03D4E871F65A}"/>
            </c:ext>
          </c:extLst>
        </c:ser>
        <c:ser>
          <c:idx val="3"/>
          <c:order val="3"/>
          <c:tx>
            <c:strRef>
              <c:f>WIRP!$P$7</c:f>
              <c:strCache>
                <c:ptCount val="1"/>
                <c:pt idx="0">
                  <c:v>Jun-2025</c:v>
                </c:pt>
              </c:strCache>
            </c:strRef>
          </c:tx>
          <c:spPr>
            <a:ln w="19050" cap="rnd">
              <a:solidFill>
                <a:schemeClr val="bg2"/>
              </a:solidFill>
              <a:round/>
            </a:ln>
            <a:effectLst/>
          </c:spPr>
          <c:marker>
            <c:symbol val="none"/>
          </c:marker>
          <c:cat>
            <c:numRef>
              <c:f>WIRP!$L$8:$L$188</c:f>
              <c:numCache>
                <c:formatCode>m/d/yyyy</c:formatCode>
                <c:ptCount val="181"/>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numCache>
            </c:numRef>
          </c:cat>
          <c:val>
            <c:numRef>
              <c:f>WIRP!$P$8:$P$188</c:f>
              <c:numCache>
                <c:formatCode>General</c:formatCode>
                <c:ptCount val="181"/>
                <c:pt idx="159">
                  <c:v>3.5430000000000001</c:v>
                </c:pt>
                <c:pt idx="160">
                  <c:v>3.51</c:v>
                </c:pt>
                <c:pt idx="161">
                  <c:v>3.379</c:v>
                </c:pt>
                <c:pt idx="162">
                  <c:v>3.4220000000000002</c:v>
                </c:pt>
                <c:pt idx="163">
                  <c:v>3.6</c:v>
                </c:pt>
                <c:pt idx="164">
                  <c:v>3.5510000000000002</c:v>
                </c:pt>
                <c:pt idx="165">
                  <c:v>3.5710000000000002</c:v>
                </c:pt>
                <c:pt idx="166">
                  <c:v>3.4670000000000001</c:v>
                </c:pt>
                <c:pt idx="167">
                  <c:v>3.411</c:v>
                </c:pt>
                <c:pt idx="168">
                  <c:v>3.49</c:v>
                </c:pt>
                <c:pt idx="169">
                  <c:v>3.3849999999999998</c:v>
                </c:pt>
                <c:pt idx="170">
                  <c:v>3.4220000000000002</c:v>
                </c:pt>
                <c:pt idx="171">
                  <c:v>3.375</c:v>
                </c:pt>
                <c:pt idx="172">
                  <c:v>3.3940000000000001</c:v>
                </c:pt>
                <c:pt idx="173">
                  <c:v>3.419</c:v>
                </c:pt>
                <c:pt idx="174">
                  <c:v>3.44</c:v>
                </c:pt>
                <c:pt idx="175">
                  <c:v>3.46</c:v>
                </c:pt>
                <c:pt idx="176">
                  <c:v>3.3929999999999998</c:v>
                </c:pt>
                <c:pt idx="177">
                  <c:v>3.2440000000000002</c:v>
                </c:pt>
                <c:pt idx="178">
                  <c:v>3.2440000000000002</c:v>
                </c:pt>
                <c:pt idx="179">
                  <c:v>3.0920000000000001</c:v>
                </c:pt>
                <c:pt idx="180">
                  <c:v>3.1320000000000001</c:v>
                </c:pt>
              </c:numCache>
            </c:numRef>
          </c:val>
          <c:smooth val="0"/>
          <c:extLst>
            <c:ext xmlns:c16="http://schemas.microsoft.com/office/drawing/2014/chart" uri="{C3380CC4-5D6E-409C-BE32-E72D297353CC}">
              <c16:uniqueId val="{00000003-9771-463F-9F70-03D4E871F65A}"/>
            </c:ext>
          </c:extLst>
        </c:ser>
        <c:ser>
          <c:idx val="4"/>
          <c:order val="4"/>
          <c:tx>
            <c:strRef>
              <c:f>WIRP!$Q$7</c:f>
              <c:strCache>
                <c:ptCount val="1"/>
                <c:pt idx="0">
                  <c:v>Sep-2025</c:v>
                </c:pt>
              </c:strCache>
            </c:strRef>
          </c:tx>
          <c:spPr>
            <a:ln w="19050" cap="rnd">
              <a:solidFill>
                <a:srgbClr val="852A59"/>
              </a:solidFill>
              <a:round/>
            </a:ln>
            <a:effectLst/>
          </c:spPr>
          <c:marker>
            <c:symbol val="none"/>
          </c:marker>
          <c:cat>
            <c:numRef>
              <c:f>WIRP!$L$8:$L$188</c:f>
              <c:numCache>
                <c:formatCode>m/d/yyyy</c:formatCode>
                <c:ptCount val="181"/>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numCache>
            </c:numRef>
          </c:cat>
          <c:val>
            <c:numRef>
              <c:f>WIRP!$Q$8:$Q$188</c:f>
              <c:numCache>
                <c:formatCode>General</c:formatCode>
                <c:ptCount val="181"/>
                <c:pt idx="159">
                  <c:v>3.3490000000000002</c:v>
                </c:pt>
                <c:pt idx="160">
                  <c:v>3.306</c:v>
                </c:pt>
                <c:pt idx="161">
                  <c:v>3.177</c:v>
                </c:pt>
                <c:pt idx="162">
                  <c:v>3.2160000000000002</c:v>
                </c:pt>
                <c:pt idx="163">
                  <c:v>3.4020000000000001</c:v>
                </c:pt>
                <c:pt idx="164">
                  <c:v>3.3570000000000002</c:v>
                </c:pt>
                <c:pt idx="165">
                  <c:v>3.3690000000000002</c:v>
                </c:pt>
                <c:pt idx="166">
                  <c:v>3.2730000000000001</c:v>
                </c:pt>
                <c:pt idx="167">
                  <c:v>3.214</c:v>
                </c:pt>
                <c:pt idx="168">
                  <c:v>3.3010000000000002</c:v>
                </c:pt>
                <c:pt idx="169">
                  <c:v>3.1930000000000001</c:v>
                </c:pt>
                <c:pt idx="170">
                  <c:v>3.222</c:v>
                </c:pt>
                <c:pt idx="171">
                  <c:v>3.1739999999999999</c:v>
                </c:pt>
                <c:pt idx="172">
                  <c:v>3.1920000000000002</c:v>
                </c:pt>
                <c:pt idx="173">
                  <c:v>3.2229999999999999</c:v>
                </c:pt>
                <c:pt idx="174">
                  <c:v>3.24</c:v>
                </c:pt>
                <c:pt idx="175">
                  <c:v>3.2519999999999998</c:v>
                </c:pt>
                <c:pt idx="176">
                  <c:v>3.1869999999999998</c:v>
                </c:pt>
                <c:pt idx="177">
                  <c:v>3.056</c:v>
                </c:pt>
                <c:pt idx="178">
                  <c:v>3.048</c:v>
                </c:pt>
                <c:pt idx="179">
                  <c:v>2.899</c:v>
                </c:pt>
                <c:pt idx="180">
                  <c:v>2.9380000000000002</c:v>
                </c:pt>
              </c:numCache>
            </c:numRef>
          </c:val>
          <c:smooth val="0"/>
          <c:extLst>
            <c:ext xmlns:c16="http://schemas.microsoft.com/office/drawing/2014/chart" uri="{C3380CC4-5D6E-409C-BE32-E72D297353CC}">
              <c16:uniqueId val="{00000004-9771-463F-9F70-03D4E871F65A}"/>
            </c:ext>
          </c:extLst>
        </c:ser>
        <c:ser>
          <c:idx val="5"/>
          <c:order val="5"/>
          <c:tx>
            <c:strRef>
              <c:f>WIRP!$R$7</c:f>
              <c:strCache>
                <c:ptCount val="1"/>
                <c:pt idx="0">
                  <c:v>Dic-2025</c:v>
                </c:pt>
              </c:strCache>
            </c:strRef>
          </c:tx>
          <c:spPr>
            <a:ln w="19050" cap="rnd">
              <a:solidFill>
                <a:schemeClr val="accent1"/>
              </a:solidFill>
              <a:round/>
            </a:ln>
            <a:effectLst/>
          </c:spPr>
          <c:marker>
            <c:symbol val="none"/>
          </c:marker>
          <c:cat>
            <c:numRef>
              <c:f>WIRP!$L$8:$L$188</c:f>
              <c:numCache>
                <c:formatCode>m/d/yyyy</c:formatCode>
                <c:ptCount val="181"/>
                <c:pt idx="0">
                  <c:v>45292</c:v>
                </c:pt>
                <c:pt idx="1">
                  <c:v>45293</c:v>
                </c:pt>
                <c:pt idx="2">
                  <c:v>45294</c:v>
                </c:pt>
                <c:pt idx="3">
                  <c:v>45295</c:v>
                </c:pt>
                <c:pt idx="4">
                  <c:v>45296</c:v>
                </c:pt>
                <c:pt idx="5">
                  <c:v>45299</c:v>
                </c:pt>
                <c:pt idx="6">
                  <c:v>45300</c:v>
                </c:pt>
                <c:pt idx="7">
                  <c:v>45301</c:v>
                </c:pt>
                <c:pt idx="8">
                  <c:v>45302</c:v>
                </c:pt>
                <c:pt idx="9">
                  <c:v>45303</c:v>
                </c:pt>
                <c:pt idx="10">
                  <c:v>45306</c:v>
                </c:pt>
                <c:pt idx="11">
                  <c:v>45307</c:v>
                </c:pt>
                <c:pt idx="12">
                  <c:v>45308</c:v>
                </c:pt>
                <c:pt idx="13">
                  <c:v>45309</c:v>
                </c:pt>
                <c:pt idx="14">
                  <c:v>45310</c:v>
                </c:pt>
                <c:pt idx="15">
                  <c:v>45313</c:v>
                </c:pt>
                <c:pt idx="16">
                  <c:v>45314</c:v>
                </c:pt>
                <c:pt idx="17">
                  <c:v>45315</c:v>
                </c:pt>
                <c:pt idx="18">
                  <c:v>45316</c:v>
                </c:pt>
                <c:pt idx="19">
                  <c:v>45317</c:v>
                </c:pt>
                <c:pt idx="20">
                  <c:v>45320</c:v>
                </c:pt>
                <c:pt idx="21">
                  <c:v>45321</c:v>
                </c:pt>
                <c:pt idx="22">
                  <c:v>45322</c:v>
                </c:pt>
                <c:pt idx="23">
                  <c:v>45323</c:v>
                </c:pt>
                <c:pt idx="24">
                  <c:v>45324</c:v>
                </c:pt>
                <c:pt idx="25">
                  <c:v>45327</c:v>
                </c:pt>
                <c:pt idx="26">
                  <c:v>45328</c:v>
                </c:pt>
                <c:pt idx="27">
                  <c:v>45329</c:v>
                </c:pt>
                <c:pt idx="28">
                  <c:v>45330</c:v>
                </c:pt>
                <c:pt idx="29">
                  <c:v>45331</c:v>
                </c:pt>
                <c:pt idx="30">
                  <c:v>45334</c:v>
                </c:pt>
                <c:pt idx="31">
                  <c:v>45335</c:v>
                </c:pt>
                <c:pt idx="32">
                  <c:v>45336</c:v>
                </c:pt>
                <c:pt idx="33">
                  <c:v>45337</c:v>
                </c:pt>
                <c:pt idx="34">
                  <c:v>45338</c:v>
                </c:pt>
                <c:pt idx="35">
                  <c:v>45341</c:v>
                </c:pt>
                <c:pt idx="36">
                  <c:v>45342</c:v>
                </c:pt>
                <c:pt idx="37">
                  <c:v>45343</c:v>
                </c:pt>
                <c:pt idx="38">
                  <c:v>45344</c:v>
                </c:pt>
                <c:pt idx="39">
                  <c:v>45345</c:v>
                </c:pt>
                <c:pt idx="40">
                  <c:v>45348</c:v>
                </c:pt>
                <c:pt idx="41">
                  <c:v>45349</c:v>
                </c:pt>
                <c:pt idx="42">
                  <c:v>45350</c:v>
                </c:pt>
                <c:pt idx="43">
                  <c:v>45351</c:v>
                </c:pt>
                <c:pt idx="44">
                  <c:v>45352</c:v>
                </c:pt>
                <c:pt idx="45">
                  <c:v>45355</c:v>
                </c:pt>
                <c:pt idx="46">
                  <c:v>45356</c:v>
                </c:pt>
                <c:pt idx="47">
                  <c:v>45357</c:v>
                </c:pt>
                <c:pt idx="48">
                  <c:v>45358</c:v>
                </c:pt>
                <c:pt idx="49">
                  <c:v>45359</c:v>
                </c:pt>
                <c:pt idx="50">
                  <c:v>45362</c:v>
                </c:pt>
                <c:pt idx="51">
                  <c:v>45363</c:v>
                </c:pt>
                <c:pt idx="52">
                  <c:v>45364</c:v>
                </c:pt>
                <c:pt idx="53">
                  <c:v>45365</c:v>
                </c:pt>
                <c:pt idx="54">
                  <c:v>45366</c:v>
                </c:pt>
                <c:pt idx="55">
                  <c:v>45369</c:v>
                </c:pt>
                <c:pt idx="56">
                  <c:v>45370</c:v>
                </c:pt>
                <c:pt idx="57">
                  <c:v>45371</c:v>
                </c:pt>
                <c:pt idx="58">
                  <c:v>45372</c:v>
                </c:pt>
                <c:pt idx="59">
                  <c:v>45373</c:v>
                </c:pt>
                <c:pt idx="60">
                  <c:v>45376</c:v>
                </c:pt>
                <c:pt idx="61">
                  <c:v>45377</c:v>
                </c:pt>
                <c:pt idx="62">
                  <c:v>45378</c:v>
                </c:pt>
                <c:pt idx="63">
                  <c:v>45379</c:v>
                </c:pt>
                <c:pt idx="64">
                  <c:v>45380</c:v>
                </c:pt>
                <c:pt idx="65">
                  <c:v>45383</c:v>
                </c:pt>
                <c:pt idx="66">
                  <c:v>45384</c:v>
                </c:pt>
                <c:pt idx="67">
                  <c:v>45385</c:v>
                </c:pt>
                <c:pt idx="68">
                  <c:v>45386</c:v>
                </c:pt>
                <c:pt idx="69">
                  <c:v>45387</c:v>
                </c:pt>
                <c:pt idx="70">
                  <c:v>45390</c:v>
                </c:pt>
                <c:pt idx="71">
                  <c:v>45391</c:v>
                </c:pt>
                <c:pt idx="72">
                  <c:v>45392</c:v>
                </c:pt>
                <c:pt idx="73">
                  <c:v>45393</c:v>
                </c:pt>
                <c:pt idx="74">
                  <c:v>45394</c:v>
                </c:pt>
                <c:pt idx="75">
                  <c:v>45397</c:v>
                </c:pt>
                <c:pt idx="76">
                  <c:v>45398</c:v>
                </c:pt>
                <c:pt idx="77">
                  <c:v>45399</c:v>
                </c:pt>
                <c:pt idx="78">
                  <c:v>45400</c:v>
                </c:pt>
                <c:pt idx="79">
                  <c:v>45401</c:v>
                </c:pt>
                <c:pt idx="80">
                  <c:v>45404</c:v>
                </c:pt>
                <c:pt idx="81">
                  <c:v>45405</c:v>
                </c:pt>
                <c:pt idx="82">
                  <c:v>45406</c:v>
                </c:pt>
                <c:pt idx="83">
                  <c:v>45407</c:v>
                </c:pt>
                <c:pt idx="84">
                  <c:v>45408</c:v>
                </c:pt>
                <c:pt idx="85">
                  <c:v>45411</c:v>
                </c:pt>
                <c:pt idx="86">
                  <c:v>45412</c:v>
                </c:pt>
                <c:pt idx="87">
                  <c:v>45413</c:v>
                </c:pt>
                <c:pt idx="88">
                  <c:v>45414</c:v>
                </c:pt>
                <c:pt idx="89">
                  <c:v>45415</c:v>
                </c:pt>
                <c:pt idx="90">
                  <c:v>45418</c:v>
                </c:pt>
                <c:pt idx="91">
                  <c:v>45419</c:v>
                </c:pt>
                <c:pt idx="92">
                  <c:v>45420</c:v>
                </c:pt>
                <c:pt idx="93">
                  <c:v>45421</c:v>
                </c:pt>
                <c:pt idx="94">
                  <c:v>45422</c:v>
                </c:pt>
                <c:pt idx="95">
                  <c:v>45425</c:v>
                </c:pt>
                <c:pt idx="96">
                  <c:v>45426</c:v>
                </c:pt>
                <c:pt idx="97">
                  <c:v>45427</c:v>
                </c:pt>
                <c:pt idx="98">
                  <c:v>45428</c:v>
                </c:pt>
                <c:pt idx="99">
                  <c:v>45429</c:v>
                </c:pt>
                <c:pt idx="100">
                  <c:v>45432</c:v>
                </c:pt>
                <c:pt idx="101">
                  <c:v>45433</c:v>
                </c:pt>
                <c:pt idx="102">
                  <c:v>45434</c:v>
                </c:pt>
                <c:pt idx="103">
                  <c:v>45435</c:v>
                </c:pt>
                <c:pt idx="104">
                  <c:v>45436</c:v>
                </c:pt>
                <c:pt idx="105">
                  <c:v>45439</c:v>
                </c:pt>
                <c:pt idx="106">
                  <c:v>45440</c:v>
                </c:pt>
                <c:pt idx="107">
                  <c:v>45441</c:v>
                </c:pt>
                <c:pt idx="108">
                  <c:v>45442</c:v>
                </c:pt>
                <c:pt idx="109">
                  <c:v>45443</c:v>
                </c:pt>
                <c:pt idx="110">
                  <c:v>45446</c:v>
                </c:pt>
                <c:pt idx="111">
                  <c:v>45447</c:v>
                </c:pt>
                <c:pt idx="112">
                  <c:v>45448</c:v>
                </c:pt>
                <c:pt idx="113">
                  <c:v>45449</c:v>
                </c:pt>
                <c:pt idx="114">
                  <c:v>45450</c:v>
                </c:pt>
                <c:pt idx="115">
                  <c:v>45453</c:v>
                </c:pt>
                <c:pt idx="116">
                  <c:v>45454</c:v>
                </c:pt>
                <c:pt idx="117">
                  <c:v>45455</c:v>
                </c:pt>
                <c:pt idx="118">
                  <c:v>45456</c:v>
                </c:pt>
                <c:pt idx="119">
                  <c:v>45457</c:v>
                </c:pt>
                <c:pt idx="120">
                  <c:v>45460</c:v>
                </c:pt>
                <c:pt idx="121">
                  <c:v>45461</c:v>
                </c:pt>
                <c:pt idx="122">
                  <c:v>45462</c:v>
                </c:pt>
                <c:pt idx="123">
                  <c:v>45463</c:v>
                </c:pt>
                <c:pt idx="124">
                  <c:v>45464</c:v>
                </c:pt>
                <c:pt idx="125">
                  <c:v>45467</c:v>
                </c:pt>
                <c:pt idx="126">
                  <c:v>45468</c:v>
                </c:pt>
                <c:pt idx="127">
                  <c:v>45469</c:v>
                </c:pt>
                <c:pt idx="128">
                  <c:v>45470</c:v>
                </c:pt>
                <c:pt idx="129">
                  <c:v>45471</c:v>
                </c:pt>
                <c:pt idx="130">
                  <c:v>45474</c:v>
                </c:pt>
                <c:pt idx="131">
                  <c:v>45475</c:v>
                </c:pt>
                <c:pt idx="132">
                  <c:v>45476</c:v>
                </c:pt>
                <c:pt idx="133">
                  <c:v>45477</c:v>
                </c:pt>
                <c:pt idx="134">
                  <c:v>45478</c:v>
                </c:pt>
                <c:pt idx="135">
                  <c:v>45481</c:v>
                </c:pt>
                <c:pt idx="136">
                  <c:v>45482</c:v>
                </c:pt>
                <c:pt idx="137">
                  <c:v>45483</c:v>
                </c:pt>
                <c:pt idx="138">
                  <c:v>45484</c:v>
                </c:pt>
                <c:pt idx="139">
                  <c:v>45485</c:v>
                </c:pt>
                <c:pt idx="140">
                  <c:v>45488</c:v>
                </c:pt>
                <c:pt idx="141">
                  <c:v>45489</c:v>
                </c:pt>
                <c:pt idx="142">
                  <c:v>45490</c:v>
                </c:pt>
                <c:pt idx="143">
                  <c:v>45491</c:v>
                </c:pt>
                <c:pt idx="144">
                  <c:v>45492</c:v>
                </c:pt>
                <c:pt idx="145">
                  <c:v>45495</c:v>
                </c:pt>
                <c:pt idx="146">
                  <c:v>45496</c:v>
                </c:pt>
                <c:pt idx="147">
                  <c:v>45497</c:v>
                </c:pt>
                <c:pt idx="148">
                  <c:v>45498</c:v>
                </c:pt>
                <c:pt idx="149">
                  <c:v>45499</c:v>
                </c:pt>
                <c:pt idx="150">
                  <c:v>45502</c:v>
                </c:pt>
                <c:pt idx="151">
                  <c:v>45503</c:v>
                </c:pt>
                <c:pt idx="152">
                  <c:v>45504</c:v>
                </c:pt>
                <c:pt idx="153">
                  <c:v>45505</c:v>
                </c:pt>
                <c:pt idx="154">
                  <c:v>45506</c:v>
                </c:pt>
                <c:pt idx="155">
                  <c:v>45509</c:v>
                </c:pt>
                <c:pt idx="156">
                  <c:v>45510</c:v>
                </c:pt>
                <c:pt idx="157">
                  <c:v>45511</c:v>
                </c:pt>
                <c:pt idx="158">
                  <c:v>45512</c:v>
                </c:pt>
                <c:pt idx="159">
                  <c:v>45513</c:v>
                </c:pt>
                <c:pt idx="160">
                  <c:v>45516</c:v>
                </c:pt>
                <c:pt idx="161">
                  <c:v>45517</c:v>
                </c:pt>
                <c:pt idx="162">
                  <c:v>45518</c:v>
                </c:pt>
                <c:pt idx="163">
                  <c:v>45519</c:v>
                </c:pt>
                <c:pt idx="164">
                  <c:v>45520</c:v>
                </c:pt>
                <c:pt idx="165">
                  <c:v>45523</c:v>
                </c:pt>
                <c:pt idx="166">
                  <c:v>45524</c:v>
                </c:pt>
                <c:pt idx="167">
                  <c:v>45525</c:v>
                </c:pt>
                <c:pt idx="168">
                  <c:v>45526</c:v>
                </c:pt>
                <c:pt idx="169">
                  <c:v>45527</c:v>
                </c:pt>
                <c:pt idx="170">
                  <c:v>45530</c:v>
                </c:pt>
                <c:pt idx="171">
                  <c:v>45531</c:v>
                </c:pt>
                <c:pt idx="172">
                  <c:v>45532</c:v>
                </c:pt>
                <c:pt idx="173">
                  <c:v>45533</c:v>
                </c:pt>
                <c:pt idx="174">
                  <c:v>45534</c:v>
                </c:pt>
                <c:pt idx="175">
                  <c:v>45537</c:v>
                </c:pt>
                <c:pt idx="176">
                  <c:v>45538</c:v>
                </c:pt>
                <c:pt idx="177">
                  <c:v>45539</c:v>
                </c:pt>
                <c:pt idx="178">
                  <c:v>45540</c:v>
                </c:pt>
                <c:pt idx="179">
                  <c:v>45541</c:v>
                </c:pt>
                <c:pt idx="180">
                  <c:v>45544</c:v>
                </c:pt>
              </c:numCache>
            </c:numRef>
          </c:cat>
          <c:val>
            <c:numRef>
              <c:f>WIRP!$R$8:$R$188</c:f>
              <c:numCache>
                <c:formatCode>General</c:formatCode>
                <c:ptCount val="181"/>
                <c:pt idx="159">
                  <c:v>3.2080000000000002</c:v>
                </c:pt>
                <c:pt idx="160">
                  <c:v>3.1749999999999998</c:v>
                </c:pt>
                <c:pt idx="161">
                  <c:v>3.0779999999999998</c:v>
                </c:pt>
                <c:pt idx="162">
                  <c:v>3.1019999999999999</c:v>
                </c:pt>
                <c:pt idx="163">
                  <c:v>3.4969999999999999</c:v>
                </c:pt>
                <c:pt idx="164">
                  <c:v>3.2559999999999998</c:v>
                </c:pt>
                <c:pt idx="165">
                  <c:v>3.246</c:v>
                </c:pt>
                <c:pt idx="166">
                  <c:v>3.1520000000000001</c:v>
                </c:pt>
                <c:pt idx="167">
                  <c:v>3.09</c:v>
                </c:pt>
                <c:pt idx="168">
                  <c:v>3.2050000000000001</c:v>
                </c:pt>
                <c:pt idx="169">
                  <c:v>3.024</c:v>
                </c:pt>
                <c:pt idx="170">
                  <c:v>3.036</c:v>
                </c:pt>
                <c:pt idx="171">
                  <c:v>2.988</c:v>
                </c:pt>
                <c:pt idx="172">
                  <c:v>3.0179999999999998</c:v>
                </c:pt>
                <c:pt idx="173">
                  <c:v>3.085</c:v>
                </c:pt>
                <c:pt idx="174">
                  <c:v>3.0779999999999998</c:v>
                </c:pt>
                <c:pt idx="175">
                  <c:v>3.133</c:v>
                </c:pt>
                <c:pt idx="176">
                  <c:v>3.089</c:v>
                </c:pt>
                <c:pt idx="177">
                  <c:v>3.0049999999999999</c:v>
                </c:pt>
                <c:pt idx="178">
                  <c:v>2.9079999999999999</c:v>
                </c:pt>
                <c:pt idx="179">
                  <c:v>2.7989999999999999</c:v>
                </c:pt>
                <c:pt idx="180">
                  <c:v>2.9</c:v>
                </c:pt>
              </c:numCache>
            </c:numRef>
          </c:val>
          <c:smooth val="0"/>
          <c:extLst>
            <c:ext xmlns:c16="http://schemas.microsoft.com/office/drawing/2014/chart" uri="{C3380CC4-5D6E-409C-BE32-E72D297353CC}">
              <c16:uniqueId val="{00000005-9771-463F-9F70-03D4E871F65A}"/>
            </c:ext>
          </c:extLst>
        </c:ser>
        <c:dLbls>
          <c:showLegendKey val="0"/>
          <c:showVal val="0"/>
          <c:showCatName val="0"/>
          <c:showSerName val="0"/>
          <c:showPercent val="0"/>
          <c:showBubbleSize val="0"/>
        </c:dLbls>
        <c:smooth val="0"/>
        <c:axId val="1736178528"/>
        <c:axId val="1736178048"/>
      </c:lineChart>
      <c:dateAx>
        <c:axId val="1736178528"/>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1736178048"/>
        <c:crosses val="autoZero"/>
        <c:auto val="1"/>
        <c:lblOffset val="100"/>
        <c:baseTimeUnit val="days"/>
      </c:dateAx>
      <c:valAx>
        <c:axId val="1736178048"/>
        <c:scaling>
          <c:orientation val="minMax"/>
          <c:min val="2.7"/>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1736178528"/>
        <c:crosses val="autoZero"/>
        <c:crossBetween val="between"/>
      </c:valAx>
      <c:spPr>
        <a:noFill/>
        <a:ln>
          <a:noFill/>
        </a:ln>
        <a:effectLst/>
      </c:spPr>
    </c:plotArea>
    <c:legend>
      <c:legendPos val="b"/>
      <c:layout>
        <c:manualLayout>
          <c:xMode val="edge"/>
          <c:yMode val="edge"/>
          <c:x val="0"/>
          <c:y val="0.84823122116607574"/>
          <c:w val="1"/>
          <c:h val="0.147982393007767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defRPr>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755565346545899E-2"/>
          <c:y val="2.8053921781182684E-2"/>
          <c:w val="0.90924443465345406"/>
          <c:h val="0.48234296471620053"/>
        </c:manualLayout>
      </c:layout>
      <c:barChart>
        <c:barDir val="col"/>
        <c:grouping val="stacked"/>
        <c:varyColors val="0"/>
        <c:ser>
          <c:idx val="0"/>
          <c:order val="0"/>
          <c:tx>
            <c:strRef>
              <c:f>'Ajuste RWC'!$B$21</c:f>
              <c:strCache>
                <c:ptCount val="1"/>
                <c:pt idx="0">
                  <c:v>GDP and FX adjustments</c:v>
                </c:pt>
              </c:strCache>
            </c:strRef>
          </c:tx>
          <c:spPr>
            <a:solidFill>
              <a:srgbClr val="033B59"/>
            </a:solidFill>
            <a:ln>
              <a:noFill/>
            </a:ln>
            <a:effectLst/>
          </c:spPr>
          <c:invertIfNegative val="0"/>
          <c:cat>
            <c:strRef>
              <c:f>'Ajuste RWC'!$C$20:$L$20</c:f>
              <c:strCache>
                <c:ptCount val="10"/>
                <c:pt idx="0">
                  <c:v>InRetail</c:v>
                </c:pt>
                <c:pt idx="1">
                  <c:v>Credicorp</c:v>
                </c:pt>
                <c:pt idx="2">
                  <c:v>IFS</c:v>
                </c:pt>
                <c:pt idx="3">
                  <c:v>Engie Peru</c:v>
                </c:pt>
                <c:pt idx="4">
                  <c:v>Alicorp</c:v>
                </c:pt>
                <c:pt idx="5">
                  <c:v>C. Pacasmayo</c:v>
                </c:pt>
                <c:pt idx="6">
                  <c:v>Unacem</c:v>
                </c:pt>
                <c:pt idx="7">
                  <c:v>Ferreycorp</c:v>
                </c:pt>
                <c:pt idx="8">
                  <c:v>BVN</c:v>
                </c:pt>
                <c:pt idx="9">
                  <c:v>SCCO</c:v>
                </c:pt>
              </c:strCache>
            </c:strRef>
          </c:cat>
          <c:val>
            <c:numRef>
              <c:f>'Ajuste RWC'!$C$21:$L$21</c:f>
              <c:numCache>
                <c:formatCode>0%</c:formatCode>
                <c:ptCount val="10"/>
                <c:pt idx="0">
                  <c:v>-0.16</c:v>
                </c:pt>
                <c:pt idx="1">
                  <c:v>-0.14299999999999999</c:v>
                </c:pt>
                <c:pt idx="2">
                  <c:v>-0.14199999999999999</c:v>
                </c:pt>
                <c:pt idx="4">
                  <c:v>-1.0999999999999999E-2</c:v>
                </c:pt>
                <c:pt idx="5">
                  <c:v>-4.3999999999999997E-2</c:v>
                </c:pt>
                <c:pt idx="6">
                  <c:v>-0.03</c:v>
                </c:pt>
                <c:pt idx="7">
                  <c:v>0</c:v>
                </c:pt>
              </c:numCache>
            </c:numRef>
          </c:val>
          <c:extLst>
            <c:ext xmlns:c16="http://schemas.microsoft.com/office/drawing/2014/chart" uri="{C3380CC4-5D6E-409C-BE32-E72D297353CC}">
              <c16:uniqueId val="{00000000-FFA7-4644-9310-E05E11A25F30}"/>
            </c:ext>
          </c:extLst>
        </c:ser>
        <c:ser>
          <c:idx val="1"/>
          <c:order val="1"/>
          <c:tx>
            <c:strRef>
              <c:f>'Ajuste RWC'!$B$22</c:f>
              <c:strCache>
                <c:ptCount val="1"/>
                <c:pt idx="0">
                  <c:v>Tax rate increase</c:v>
                </c:pt>
              </c:strCache>
            </c:strRef>
          </c:tx>
          <c:spPr>
            <a:solidFill>
              <a:srgbClr val="FAC800"/>
            </a:solidFill>
            <a:ln>
              <a:noFill/>
            </a:ln>
            <a:effectLst/>
          </c:spPr>
          <c:invertIfNegative val="0"/>
          <c:cat>
            <c:strRef>
              <c:f>'Ajuste RWC'!$C$20:$L$20</c:f>
              <c:strCache>
                <c:ptCount val="10"/>
                <c:pt idx="0">
                  <c:v>InRetail</c:v>
                </c:pt>
                <c:pt idx="1">
                  <c:v>Credicorp</c:v>
                </c:pt>
                <c:pt idx="2">
                  <c:v>IFS</c:v>
                </c:pt>
                <c:pt idx="3">
                  <c:v>Engie Peru</c:v>
                </c:pt>
                <c:pt idx="4">
                  <c:v>Alicorp</c:v>
                </c:pt>
                <c:pt idx="5">
                  <c:v>C. Pacasmayo</c:v>
                </c:pt>
                <c:pt idx="6">
                  <c:v>Unacem</c:v>
                </c:pt>
                <c:pt idx="7">
                  <c:v>Ferreycorp</c:v>
                </c:pt>
                <c:pt idx="8">
                  <c:v>BVN</c:v>
                </c:pt>
                <c:pt idx="9">
                  <c:v>SCCO</c:v>
                </c:pt>
              </c:strCache>
            </c:strRef>
          </c:cat>
          <c:val>
            <c:numRef>
              <c:f>'Ajuste RWC'!$C$22:$L$22</c:f>
              <c:numCache>
                <c:formatCode>0%</c:formatCode>
                <c:ptCount val="10"/>
                <c:pt idx="0">
                  <c:v>-0.02</c:v>
                </c:pt>
                <c:pt idx="1">
                  <c:v>-2.3E-2</c:v>
                </c:pt>
                <c:pt idx="2">
                  <c:v>-2.1999999999999999E-2</c:v>
                </c:pt>
                <c:pt idx="3">
                  <c:v>-2.1999999999999999E-2</c:v>
                </c:pt>
                <c:pt idx="4">
                  <c:v>-1.4999999999999999E-2</c:v>
                </c:pt>
                <c:pt idx="5">
                  <c:v>-2.7999999999999997E-2</c:v>
                </c:pt>
                <c:pt idx="6">
                  <c:v>-2.5000000000000001E-2</c:v>
                </c:pt>
                <c:pt idx="7">
                  <c:v>-1.4999999999999999E-2</c:v>
                </c:pt>
                <c:pt idx="8">
                  <c:v>-2.5999999999999999E-2</c:v>
                </c:pt>
                <c:pt idx="9">
                  <c:v>-1.9E-2</c:v>
                </c:pt>
              </c:numCache>
            </c:numRef>
          </c:val>
          <c:extLst>
            <c:ext xmlns:c16="http://schemas.microsoft.com/office/drawing/2014/chart" uri="{C3380CC4-5D6E-409C-BE32-E72D297353CC}">
              <c16:uniqueId val="{00000001-FFA7-4644-9310-E05E11A25F30}"/>
            </c:ext>
          </c:extLst>
        </c:ser>
        <c:ser>
          <c:idx val="2"/>
          <c:order val="2"/>
          <c:tx>
            <c:strRef>
              <c:f>'Ajuste RWC'!$B$23</c:f>
              <c:strCache>
                <c:ptCount val="1"/>
                <c:pt idx="0">
                  <c:v>CRP increase</c:v>
                </c:pt>
              </c:strCache>
            </c:strRef>
          </c:tx>
          <c:spPr>
            <a:solidFill>
              <a:srgbClr val="35B4F8"/>
            </a:solidFill>
            <a:ln>
              <a:noFill/>
            </a:ln>
            <a:effectLst/>
          </c:spPr>
          <c:invertIfNegative val="0"/>
          <c:cat>
            <c:strRef>
              <c:f>'Ajuste RWC'!$C$20:$L$20</c:f>
              <c:strCache>
                <c:ptCount val="10"/>
                <c:pt idx="0">
                  <c:v>InRetail</c:v>
                </c:pt>
                <c:pt idx="1">
                  <c:v>Credicorp</c:v>
                </c:pt>
                <c:pt idx="2">
                  <c:v>IFS</c:v>
                </c:pt>
                <c:pt idx="3">
                  <c:v>Engie Peru</c:v>
                </c:pt>
                <c:pt idx="4">
                  <c:v>Alicorp</c:v>
                </c:pt>
                <c:pt idx="5">
                  <c:v>C. Pacasmayo</c:v>
                </c:pt>
                <c:pt idx="6">
                  <c:v>Unacem</c:v>
                </c:pt>
                <c:pt idx="7">
                  <c:v>Ferreycorp</c:v>
                </c:pt>
                <c:pt idx="8">
                  <c:v>BVN</c:v>
                </c:pt>
                <c:pt idx="9">
                  <c:v>SCCO</c:v>
                </c:pt>
              </c:strCache>
            </c:strRef>
          </c:cat>
          <c:val>
            <c:numRef>
              <c:f>'Ajuste RWC'!$C$23:$L$23</c:f>
              <c:numCache>
                <c:formatCode>0%</c:formatCode>
                <c:ptCount val="10"/>
                <c:pt idx="0">
                  <c:v>-0.13700000000000001</c:v>
                </c:pt>
                <c:pt idx="1">
                  <c:v>-0.13600000000000001</c:v>
                </c:pt>
                <c:pt idx="2">
                  <c:v>-0.13100000000000001</c:v>
                </c:pt>
                <c:pt idx="3">
                  <c:v>-0.125</c:v>
                </c:pt>
                <c:pt idx="4">
                  <c:v>-5.2999999999999999E-2</c:v>
                </c:pt>
                <c:pt idx="5">
                  <c:v>-0.11799999999999999</c:v>
                </c:pt>
                <c:pt idx="6">
                  <c:v>-0.13500000000000001</c:v>
                </c:pt>
                <c:pt idx="7">
                  <c:v>-0.126</c:v>
                </c:pt>
                <c:pt idx="8">
                  <c:v>-8.5999999999999993E-2</c:v>
                </c:pt>
                <c:pt idx="9">
                  <c:v>-6.5000000000000002E-2</c:v>
                </c:pt>
              </c:numCache>
            </c:numRef>
          </c:val>
          <c:extLst>
            <c:ext xmlns:c16="http://schemas.microsoft.com/office/drawing/2014/chart" uri="{C3380CC4-5D6E-409C-BE32-E72D297353CC}">
              <c16:uniqueId val="{00000002-FFA7-4644-9310-E05E11A25F30}"/>
            </c:ext>
          </c:extLst>
        </c:ser>
        <c:ser>
          <c:idx val="3"/>
          <c:order val="3"/>
          <c:tx>
            <c:strRef>
              <c:f>'Ajuste RWC'!$B$24</c:f>
              <c:strCache>
                <c:ptCount val="1"/>
                <c:pt idx="0">
                  <c:v>Sector/company adjustments</c:v>
                </c:pt>
              </c:strCache>
            </c:strRef>
          </c:tx>
          <c:spPr>
            <a:solidFill>
              <a:srgbClr val="FF434F"/>
            </a:solidFill>
            <a:ln>
              <a:noFill/>
            </a:ln>
            <a:effectLst/>
          </c:spPr>
          <c:invertIfNegative val="0"/>
          <c:cat>
            <c:strRef>
              <c:f>'Ajuste RWC'!$C$20:$L$20</c:f>
              <c:strCache>
                <c:ptCount val="10"/>
                <c:pt idx="0">
                  <c:v>InRetail</c:v>
                </c:pt>
                <c:pt idx="1">
                  <c:v>Credicorp</c:v>
                </c:pt>
                <c:pt idx="2">
                  <c:v>IFS</c:v>
                </c:pt>
                <c:pt idx="3">
                  <c:v>Engie Peru</c:v>
                </c:pt>
                <c:pt idx="4">
                  <c:v>Alicorp</c:v>
                </c:pt>
                <c:pt idx="5">
                  <c:v>C. Pacasmayo</c:v>
                </c:pt>
                <c:pt idx="6">
                  <c:v>Unacem</c:v>
                </c:pt>
                <c:pt idx="7">
                  <c:v>Ferreycorp</c:v>
                </c:pt>
                <c:pt idx="8">
                  <c:v>BVN</c:v>
                </c:pt>
                <c:pt idx="9">
                  <c:v>SCCO</c:v>
                </c:pt>
              </c:strCache>
            </c:strRef>
          </c:cat>
          <c:val>
            <c:numRef>
              <c:f>'Ajuste RWC'!$C$24:$L$24</c:f>
              <c:numCache>
                <c:formatCode>0%</c:formatCode>
                <c:ptCount val="10"/>
                <c:pt idx="0">
                  <c:v>-0.22</c:v>
                </c:pt>
                <c:pt idx="1">
                  <c:v>-2.9000000000000001E-2</c:v>
                </c:pt>
                <c:pt idx="2">
                  <c:v>-2.8000000000000001E-2</c:v>
                </c:pt>
                <c:pt idx="3">
                  <c:v>-0.16638800000000009</c:v>
                </c:pt>
                <c:pt idx="4">
                  <c:v>-0.14199999999999999</c:v>
                </c:pt>
                <c:pt idx="5">
                  <c:v>-1.9E-2</c:v>
                </c:pt>
                <c:pt idx="6">
                  <c:v>-1.7000000000000001E-2</c:v>
                </c:pt>
                <c:pt idx="7">
                  <c:v>-5.5E-2</c:v>
                </c:pt>
                <c:pt idx="8">
                  <c:v>-5.6000000000000001E-2</c:v>
                </c:pt>
                <c:pt idx="9">
                  <c:v>-0.06</c:v>
                </c:pt>
              </c:numCache>
            </c:numRef>
          </c:val>
          <c:extLst>
            <c:ext xmlns:c16="http://schemas.microsoft.com/office/drawing/2014/chart" uri="{C3380CC4-5D6E-409C-BE32-E72D297353CC}">
              <c16:uniqueId val="{00000003-FFA7-4644-9310-E05E11A25F30}"/>
            </c:ext>
          </c:extLst>
        </c:ser>
        <c:dLbls>
          <c:showLegendKey val="0"/>
          <c:showVal val="0"/>
          <c:showCatName val="0"/>
          <c:showSerName val="0"/>
          <c:showPercent val="0"/>
          <c:showBubbleSize val="0"/>
        </c:dLbls>
        <c:gapWidth val="150"/>
        <c:overlap val="100"/>
        <c:axId val="1452738336"/>
        <c:axId val="1452738752"/>
      </c:barChart>
      <c:catAx>
        <c:axId val="1452738336"/>
        <c:scaling>
          <c:orientation val="minMax"/>
        </c:scaling>
        <c:delete val="0"/>
        <c:axPos val="b"/>
        <c:numFmt formatCode="General" sourceLinked="1"/>
        <c:majorTickMark val="out"/>
        <c:minorTickMark val="none"/>
        <c:tickLblPos val="low"/>
        <c:spPr>
          <a:noFill/>
          <a:ln w="6350"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crossAx val="1452738752"/>
        <c:crosses val="autoZero"/>
        <c:auto val="1"/>
        <c:lblAlgn val="ctr"/>
        <c:lblOffset val="100"/>
        <c:noMultiLvlLbl val="0"/>
      </c:catAx>
      <c:valAx>
        <c:axId val="1452738752"/>
        <c:scaling>
          <c:orientation val="minMax"/>
        </c:scaling>
        <c:delete val="0"/>
        <c:axPos val="l"/>
        <c:majorGridlines>
          <c:spPr>
            <a:ln w="0"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crossAx val="1452738336"/>
        <c:crosses val="autoZero"/>
        <c:crossBetween val="between"/>
      </c:valAx>
      <c:spPr>
        <a:noFill/>
        <a:ln>
          <a:noFill/>
        </a:ln>
        <a:effectLst/>
      </c:spPr>
    </c:plotArea>
    <c:legend>
      <c:legendPos val="b"/>
      <c:layout>
        <c:manualLayout>
          <c:xMode val="edge"/>
          <c:yMode val="edge"/>
          <c:x val="0"/>
          <c:y val="0.87626289690899639"/>
          <c:w val="1"/>
          <c:h val="0.11935679696045698"/>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rgbClr val="3C3C3B"/>
          </a:solidFill>
          <a:latin typeface="Roboto" panose="02000000000000000000" pitchFamily="2" charset="0"/>
          <a:ea typeface="Roboto" panose="02000000000000000000" pitchFamily="2" charset="0"/>
        </a:defRPr>
      </a:pPr>
      <a:endParaRPr lang="es-PE"/>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498938281717"/>
          <c:y val="4.5436643460387983E-2"/>
          <c:w val="0.73370530634898101"/>
          <c:h val="0.63708554342553525"/>
        </c:manualLayout>
      </c:layout>
      <c:lineChart>
        <c:grouping val="standard"/>
        <c:varyColors val="0"/>
        <c:ser>
          <c:idx val="0"/>
          <c:order val="0"/>
          <c:tx>
            <c:strRef>
              <c:f>WIRP!$AD$12</c:f>
              <c:strCache>
                <c:ptCount val="1"/>
                <c:pt idx="0">
                  <c:v>Oro (USD/oz)</c:v>
                </c:pt>
              </c:strCache>
            </c:strRef>
          </c:tx>
          <c:spPr>
            <a:ln w="12700" cap="rnd">
              <a:solidFill>
                <a:schemeClr val="accent4"/>
              </a:solidFill>
              <a:round/>
            </a:ln>
            <a:effectLst/>
          </c:spPr>
          <c:marker>
            <c:symbol val="none"/>
          </c:marker>
          <c:cat>
            <c:numRef>
              <c:f>WIRP!$AC$13:$AC$7215</c:f>
              <c:numCache>
                <c:formatCode>m/d/yyyy</c:formatCode>
                <c:ptCount val="7203"/>
                <c:pt idx="0">
                  <c:v>35460</c:v>
                </c:pt>
                <c:pt idx="1">
                  <c:v>35461</c:v>
                </c:pt>
                <c:pt idx="2">
                  <c:v>35464</c:v>
                </c:pt>
                <c:pt idx="3">
                  <c:v>35465</c:v>
                </c:pt>
                <c:pt idx="4">
                  <c:v>35466</c:v>
                </c:pt>
                <c:pt idx="5">
                  <c:v>35467</c:v>
                </c:pt>
                <c:pt idx="6">
                  <c:v>35468</c:v>
                </c:pt>
                <c:pt idx="7">
                  <c:v>35471</c:v>
                </c:pt>
                <c:pt idx="8">
                  <c:v>35472</c:v>
                </c:pt>
                <c:pt idx="9">
                  <c:v>35473</c:v>
                </c:pt>
                <c:pt idx="10">
                  <c:v>35474</c:v>
                </c:pt>
                <c:pt idx="11">
                  <c:v>35475</c:v>
                </c:pt>
                <c:pt idx="12">
                  <c:v>35478</c:v>
                </c:pt>
                <c:pt idx="13">
                  <c:v>35479</c:v>
                </c:pt>
                <c:pt idx="14">
                  <c:v>35480</c:v>
                </c:pt>
                <c:pt idx="15">
                  <c:v>35481</c:v>
                </c:pt>
                <c:pt idx="16">
                  <c:v>35482</c:v>
                </c:pt>
                <c:pt idx="17">
                  <c:v>35485</c:v>
                </c:pt>
                <c:pt idx="18">
                  <c:v>35486</c:v>
                </c:pt>
                <c:pt idx="19">
                  <c:v>35487</c:v>
                </c:pt>
                <c:pt idx="20">
                  <c:v>35488</c:v>
                </c:pt>
                <c:pt idx="21">
                  <c:v>35489</c:v>
                </c:pt>
                <c:pt idx="22">
                  <c:v>35492</c:v>
                </c:pt>
                <c:pt idx="23">
                  <c:v>35493</c:v>
                </c:pt>
                <c:pt idx="24">
                  <c:v>35494</c:v>
                </c:pt>
                <c:pt idx="25">
                  <c:v>35495</c:v>
                </c:pt>
                <c:pt idx="26">
                  <c:v>35496</c:v>
                </c:pt>
                <c:pt idx="27">
                  <c:v>35499</c:v>
                </c:pt>
                <c:pt idx="28">
                  <c:v>35500</c:v>
                </c:pt>
                <c:pt idx="29">
                  <c:v>35501</c:v>
                </c:pt>
                <c:pt idx="30">
                  <c:v>35502</c:v>
                </c:pt>
                <c:pt idx="31">
                  <c:v>35503</c:v>
                </c:pt>
                <c:pt idx="32">
                  <c:v>35506</c:v>
                </c:pt>
                <c:pt idx="33">
                  <c:v>35507</c:v>
                </c:pt>
                <c:pt idx="34">
                  <c:v>35508</c:v>
                </c:pt>
                <c:pt idx="35">
                  <c:v>35509</c:v>
                </c:pt>
                <c:pt idx="36">
                  <c:v>35510</c:v>
                </c:pt>
                <c:pt idx="37">
                  <c:v>35513</c:v>
                </c:pt>
                <c:pt idx="38">
                  <c:v>35514</c:v>
                </c:pt>
                <c:pt idx="39">
                  <c:v>35515</c:v>
                </c:pt>
                <c:pt idx="40">
                  <c:v>35516</c:v>
                </c:pt>
                <c:pt idx="41">
                  <c:v>35517</c:v>
                </c:pt>
                <c:pt idx="42">
                  <c:v>35520</c:v>
                </c:pt>
                <c:pt idx="43">
                  <c:v>35521</c:v>
                </c:pt>
                <c:pt idx="44">
                  <c:v>35522</c:v>
                </c:pt>
                <c:pt idx="45">
                  <c:v>35523</c:v>
                </c:pt>
                <c:pt idx="46">
                  <c:v>35524</c:v>
                </c:pt>
                <c:pt idx="47">
                  <c:v>35527</c:v>
                </c:pt>
                <c:pt idx="48">
                  <c:v>35528</c:v>
                </c:pt>
                <c:pt idx="49">
                  <c:v>35529</c:v>
                </c:pt>
                <c:pt idx="50">
                  <c:v>35530</c:v>
                </c:pt>
                <c:pt idx="51">
                  <c:v>35531</c:v>
                </c:pt>
                <c:pt idx="52">
                  <c:v>35534</c:v>
                </c:pt>
                <c:pt idx="53">
                  <c:v>35535</c:v>
                </c:pt>
                <c:pt idx="54">
                  <c:v>35536</c:v>
                </c:pt>
                <c:pt idx="55">
                  <c:v>35537</c:v>
                </c:pt>
                <c:pt idx="56">
                  <c:v>35538</c:v>
                </c:pt>
                <c:pt idx="57">
                  <c:v>35541</c:v>
                </c:pt>
                <c:pt idx="58">
                  <c:v>35542</c:v>
                </c:pt>
                <c:pt idx="59">
                  <c:v>35543</c:v>
                </c:pt>
                <c:pt idx="60">
                  <c:v>35544</c:v>
                </c:pt>
                <c:pt idx="61">
                  <c:v>35545</c:v>
                </c:pt>
                <c:pt idx="62">
                  <c:v>35548</c:v>
                </c:pt>
                <c:pt idx="63">
                  <c:v>35549</c:v>
                </c:pt>
                <c:pt idx="64">
                  <c:v>35550</c:v>
                </c:pt>
                <c:pt idx="65">
                  <c:v>35551</c:v>
                </c:pt>
                <c:pt idx="66">
                  <c:v>35552</c:v>
                </c:pt>
                <c:pt idx="67">
                  <c:v>35555</c:v>
                </c:pt>
                <c:pt idx="68">
                  <c:v>35556</c:v>
                </c:pt>
                <c:pt idx="69">
                  <c:v>35557</c:v>
                </c:pt>
                <c:pt idx="70">
                  <c:v>35558</c:v>
                </c:pt>
                <c:pt idx="71">
                  <c:v>35559</c:v>
                </c:pt>
                <c:pt idx="72">
                  <c:v>35562</c:v>
                </c:pt>
                <c:pt idx="73">
                  <c:v>35563</c:v>
                </c:pt>
                <c:pt idx="74">
                  <c:v>35564</c:v>
                </c:pt>
                <c:pt idx="75">
                  <c:v>35565</c:v>
                </c:pt>
                <c:pt idx="76">
                  <c:v>35566</c:v>
                </c:pt>
                <c:pt idx="77">
                  <c:v>35569</c:v>
                </c:pt>
                <c:pt idx="78">
                  <c:v>35570</c:v>
                </c:pt>
                <c:pt idx="79">
                  <c:v>35571</c:v>
                </c:pt>
                <c:pt idx="80">
                  <c:v>35572</c:v>
                </c:pt>
                <c:pt idx="81">
                  <c:v>35573</c:v>
                </c:pt>
                <c:pt idx="82">
                  <c:v>35576</c:v>
                </c:pt>
                <c:pt idx="83">
                  <c:v>35577</c:v>
                </c:pt>
                <c:pt idx="84">
                  <c:v>35578</c:v>
                </c:pt>
                <c:pt idx="85">
                  <c:v>35579</c:v>
                </c:pt>
                <c:pt idx="86">
                  <c:v>35580</c:v>
                </c:pt>
                <c:pt idx="87">
                  <c:v>35583</c:v>
                </c:pt>
                <c:pt idx="88">
                  <c:v>35584</c:v>
                </c:pt>
                <c:pt idx="89">
                  <c:v>35585</c:v>
                </c:pt>
                <c:pt idx="90">
                  <c:v>35586</c:v>
                </c:pt>
                <c:pt idx="91">
                  <c:v>35587</c:v>
                </c:pt>
                <c:pt idx="92">
                  <c:v>35590</c:v>
                </c:pt>
                <c:pt idx="93">
                  <c:v>35591</c:v>
                </c:pt>
                <c:pt idx="94">
                  <c:v>35592</c:v>
                </c:pt>
                <c:pt idx="95">
                  <c:v>35593</c:v>
                </c:pt>
                <c:pt idx="96">
                  <c:v>35594</c:v>
                </c:pt>
                <c:pt idx="97">
                  <c:v>35597</c:v>
                </c:pt>
                <c:pt idx="98">
                  <c:v>35598</c:v>
                </c:pt>
                <c:pt idx="99">
                  <c:v>35599</c:v>
                </c:pt>
                <c:pt idx="100">
                  <c:v>35600</c:v>
                </c:pt>
                <c:pt idx="101">
                  <c:v>35601</c:v>
                </c:pt>
                <c:pt idx="102">
                  <c:v>35604</c:v>
                </c:pt>
                <c:pt idx="103">
                  <c:v>35605</c:v>
                </c:pt>
                <c:pt idx="104">
                  <c:v>35606</c:v>
                </c:pt>
                <c:pt idx="105">
                  <c:v>35607</c:v>
                </c:pt>
                <c:pt idx="106">
                  <c:v>35608</c:v>
                </c:pt>
                <c:pt idx="107">
                  <c:v>35611</c:v>
                </c:pt>
                <c:pt idx="108">
                  <c:v>35612</c:v>
                </c:pt>
                <c:pt idx="109">
                  <c:v>35613</c:v>
                </c:pt>
                <c:pt idx="110">
                  <c:v>35614</c:v>
                </c:pt>
                <c:pt idx="111">
                  <c:v>35615</c:v>
                </c:pt>
                <c:pt idx="112">
                  <c:v>35618</c:v>
                </c:pt>
                <c:pt idx="113">
                  <c:v>35619</c:v>
                </c:pt>
                <c:pt idx="114">
                  <c:v>35620</c:v>
                </c:pt>
                <c:pt idx="115">
                  <c:v>35621</c:v>
                </c:pt>
                <c:pt idx="116">
                  <c:v>35622</c:v>
                </c:pt>
                <c:pt idx="117">
                  <c:v>35625</c:v>
                </c:pt>
                <c:pt idx="118">
                  <c:v>35626</c:v>
                </c:pt>
                <c:pt idx="119">
                  <c:v>35627</c:v>
                </c:pt>
                <c:pt idx="120">
                  <c:v>35628</c:v>
                </c:pt>
                <c:pt idx="121">
                  <c:v>35629</c:v>
                </c:pt>
                <c:pt idx="122">
                  <c:v>35632</c:v>
                </c:pt>
                <c:pt idx="123">
                  <c:v>35633</c:v>
                </c:pt>
                <c:pt idx="124">
                  <c:v>35634</c:v>
                </c:pt>
                <c:pt idx="125">
                  <c:v>35635</c:v>
                </c:pt>
                <c:pt idx="126">
                  <c:v>35636</c:v>
                </c:pt>
                <c:pt idx="127">
                  <c:v>35639</c:v>
                </c:pt>
                <c:pt idx="128">
                  <c:v>35640</c:v>
                </c:pt>
                <c:pt idx="129">
                  <c:v>35641</c:v>
                </c:pt>
                <c:pt idx="130">
                  <c:v>35642</c:v>
                </c:pt>
                <c:pt idx="131">
                  <c:v>35643</c:v>
                </c:pt>
                <c:pt idx="132">
                  <c:v>35646</c:v>
                </c:pt>
                <c:pt idx="133">
                  <c:v>35647</c:v>
                </c:pt>
                <c:pt idx="134">
                  <c:v>35648</c:v>
                </c:pt>
                <c:pt idx="135">
                  <c:v>35649</c:v>
                </c:pt>
                <c:pt idx="136">
                  <c:v>35650</c:v>
                </c:pt>
                <c:pt idx="137">
                  <c:v>35653</c:v>
                </c:pt>
                <c:pt idx="138">
                  <c:v>35654</c:v>
                </c:pt>
                <c:pt idx="139">
                  <c:v>35655</c:v>
                </c:pt>
                <c:pt idx="140">
                  <c:v>35656</c:v>
                </c:pt>
                <c:pt idx="141">
                  <c:v>35657</c:v>
                </c:pt>
                <c:pt idx="142">
                  <c:v>35660</c:v>
                </c:pt>
                <c:pt idx="143">
                  <c:v>35661</c:v>
                </c:pt>
                <c:pt idx="144">
                  <c:v>35662</c:v>
                </c:pt>
                <c:pt idx="145">
                  <c:v>35663</c:v>
                </c:pt>
                <c:pt idx="146">
                  <c:v>35664</c:v>
                </c:pt>
                <c:pt idx="147">
                  <c:v>35667</c:v>
                </c:pt>
                <c:pt idx="148">
                  <c:v>35668</c:v>
                </c:pt>
                <c:pt idx="149">
                  <c:v>35669</c:v>
                </c:pt>
                <c:pt idx="150">
                  <c:v>35670</c:v>
                </c:pt>
                <c:pt idx="151">
                  <c:v>35671</c:v>
                </c:pt>
                <c:pt idx="152">
                  <c:v>35674</c:v>
                </c:pt>
                <c:pt idx="153">
                  <c:v>35675</c:v>
                </c:pt>
                <c:pt idx="154">
                  <c:v>35676</c:v>
                </c:pt>
                <c:pt idx="155">
                  <c:v>35677</c:v>
                </c:pt>
                <c:pt idx="156">
                  <c:v>35678</c:v>
                </c:pt>
                <c:pt idx="157">
                  <c:v>35681</c:v>
                </c:pt>
                <c:pt idx="158">
                  <c:v>35682</c:v>
                </c:pt>
                <c:pt idx="159">
                  <c:v>35683</c:v>
                </c:pt>
                <c:pt idx="160">
                  <c:v>35684</c:v>
                </c:pt>
                <c:pt idx="161">
                  <c:v>35685</c:v>
                </c:pt>
                <c:pt idx="162">
                  <c:v>35688</c:v>
                </c:pt>
                <c:pt idx="163">
                  <c:v>35689</c:v>
                </c:pt>
                <c:pt idx="164">
                  <c:v>35690</c:v>
                </c:pt>
                <c:pt idx="165">
                  <c:v>35691</c:v>
                </c:pt>
                <c:pt idx="166">
                  <c:v>35692</c:v>
                </c:pt>
                <c:pt idx="167">
                  <c:v>35695</c:v>
                </c:pt>
                <c:pt idx="168">
                  <c:v>35696</c:v>
                </c:pt>
                <c:pt idx="169">
                  <c:v>35697</c:v>
                </c:pt>
                <c:pt idx="170">
                  <c:v>35698</c:v>
                </c:pt>
                <c:pt idx="171">
                  <c:v>35699</c:v>
                </c:pt>
                <c:pt idx="172">
                  <c:v>35702</c:v>
                </c:pt>
                <c:pt idx="173">
                  <c:v>35703</c:v>
                </c:pt>
                <c:pt idx="174">
                  <c:v>35704</c:v>
                </c:pt>
                <c:pt idx="175">
                  <c:v>35705</c:v>
                </c:pt>
                <c:pt idx="176">
                  <c:v>35706</c:v>
                </c:pt>
                <c:pt idx="177">
                  <c:v>35709</c:v>
                </c:pt>
                <c:pt idx="178">
                  <c:v>35710</c:v>
                </c:pt>
                <c:pt idx="179">
                  <c:v>35711</c:v>
                </c:pt>
                <c:pt idx="180">
                  <c:v>35712</c:v>
                </c:pt>
                <c:pt idx="181">
                  <c:v>35713</c:v>
                </c:pt>
                <c:pt idx="182">
                  <c:v>35716</c:v>
                </c:pt>
                <c:pt idx="183">
                  <c:v>35717</c:v>
                </c:pt>
                <c:pt idx="184">
                  <c:v>35718</c:v>
                </c:pt>
                <c:pt idx="185">
                  <c:v>35719</c:v>
                </c:pt>
                <c:pt idx="186">
                  <c:v>35720</c:v>
                </c:pt>
                <c:pt idx="187">
                  <c:v>35723</c:v>
                </c:pt>
                <c:pt idx="188">
                  <c:v>35724</c:v>
                </c:pt>
                <c:pt idx="189">
                  <c:v>35725</c:v>
                </c:pt>
                <c:pt idx="190">
                  <c:v>35726</c:v>
                </c:pt>
                <c:pt idx="191">
                  <c:v>35727</c:v>
                </c:pt>
                <c:pt idx="192">
                  <c:v>35730</c:v>
                </c:pt>
                <c:pt idx="193">
                  <c:v>35731</c:v>
                </c:pt>
                <c:pt idx="194">
                  <c:v>35732</c:v>
                </c:pt>
                <c:pt idx="195">
                  <c:v>35733</c:v>
                </c:pt>
                <c:pt idx="196">
                  <c:v>35734</c:v>
                </c:pt>
                <c:pt idx="197">
                  <c:v>35737</c:v>
                </c:pt>
                <c:pt idx="198">
                  <c:v>35738</c:v>
                </c:pt>
                <c:pt idx="199">
                  <c:v>35739</c:v>
                </c:pt>
                <c:pt idx="200">
                  <c:v>35740</c:v>
                </c:pt>
                <c:pt idx="201">
                  <c:v>35741</c:v>
                </c:pt>
                <c:pt idx="202">
                  <c:v>35744</c:v>
                </c:pt>
                <c:pt idx="203">
                  <c:v>35745</c:v>
                </c:pt>
                <c:pt idx="204">
                  <c:v>35746</c:v>
                </c:pt>
                <c:pt idx="205">
                  <c:v>35747</c:v>
                </c:pt>
                <c:pt idx="206">
                  <c:v>35748</c:v>
                </c:pt>
                <c:pt idx="207">
                  <c:v>35751</c:v>
                </c:pt>
                <c:pt idx="208">
                  <c:v>35752</c:v>
                </c:pt>
                <c:pt idx="209">
                  <c:v>35753</c:v>
                </c:pt>
                <c:pt idx="210">
                  <c:v>35754</c:v>
                </c:pt>
                <c:pt idx="211">
                  <c:v>35755</c:v>
                </c:pt>
                <c:pt idx="212">
                  <c:v>35758</c:v>
                </c:pt>
                <c:pt idx="213">
                  <c:v>35759</c:v>
                </c:pt>
                <c:pt idx="214">
                  <c:v>35760</c:v>
                </c:pt>
                <c:pt idx="215">
                  <c:v>35761</c:v>
                </c:pt>
                <c:pt idx="216">
                  <c:v>35762</c:v>
                </c:pt>
                <c:pt idx="217">
                  <c:v>35765</c:v>
                </c:pt>
                <c:pt idx="218">
                  <c:v>35766</c:v>
                </c:pt>
                <c:pt idx="219">
                  <c:v>35767</c:v>
                </c:pt>
                <c:pt idx="220">
                  <c:v>35768</c:v>
                </c:pt>
                <c:pt idx="221">
                  <c:v>35769</c:v>
                </c:pt>
                <c:pt idx="222">
                  <c:v>35772</c:v>
                </c:pt>
                <c:pt idx="223">
                  <c:v>35773</c:v>
                </c:pt>
                <c:pt idx="224">
                  <c:v>35774</c:v>
                </c:pt>
                <c:pt idx="225">
                  <c:v>35775</c:v>
                </c:pt>
                <c:pt idx="226">
                  <c:v>35776</c:v>
                </c:pt>
                <c:pt idx="227">
                  <c:v>35779</c:v>
                </c:pt>
                <c:pt idx="228">
                  <c:v>35780</c:v>
                </c:pt>
                <c:pt idx="229">
                  <c:v>35781</c:v>
                </c:pt>
                <c:pt idx="230">
                  <c:v>35782</c:v>
                </c:pt>
                <c:pt idx="231">
                  <c:v>35783</c:v>
                </c:pt>
                <c:pt idx="232">
                  <c:v>35786</c:v>
                </c:pt>
                <c:pt idx="233">
                  <c:v>35787</c:v>
                </c:pt>
                <c:pt idx="234">
                  <c:v>35788</c:v>
                </c:pt>
                <c:pt idx="235">
                  <c:v>35789</c:v>
                </c:pt>
                <c:pt idx="236">
                  <c:v>35790</c:v>
                </c:pt>
                <c:pt idx="237">
                  <c:v>35793</c:v>
                </c:pt>
                <c:pt idx="238">
                  <c:v>35794</c:v>
                </c:pt>
                <c:pt idx="239">
                  <c:v>35795</c:v>
                </c:pt>
                <c:pt idx="240">
                  <c:v>35796</c:v>
                </c:pt>
                <c:pt idx="241">
                  <c:v>35797</c:v>
                </c:pt>
                <c:pt idx="242">
                  <c:v>35800</c:v>
                </c:pt>
                <c:pt idx="243">
                  <c:v>35801</c:v>
                </c:pt>
                <c:pt idx="244">
                  <c:v>35802</c:v>
                </c:pt>
                <c:pt idx="245">
                  <c:v>35803</c:v>
                </c:pt>
                <c:pt idx="246">
                  <c:v>35804</c:v>
                </c:pt>
                <c:pt idx="247">
                  <c:v>35807</c:v>
                </c:pt>
                <c:pt idx="248">
                  <c:v>35808</c:v>
                </c:pt>
                <c:pt idx="249">
                  <c:v>35809</c:v>
                </c:pt>
                <c:pt idx="250">
                  <c:v>35810</c:v>
                </c:pt>
                <c:pt idx="251">
                  <c:v>35811</c:v>
                </c:pt>
                <c:pt idx="252">
                  <c:v>35814</c:v>
                </c:pt>
                <c:pt idx="253">
                  <c:v>35815</c:v>
                </c:pt>
                <c:pt idx="254">
                  <c:v>35816</c:v>
                </c:pt>
                <c:pt idx="255">
                  <c:v>35817</c:v>
                </c:pt>
                <c:pt idx="256">
                  <c:v>35818</c:v>
                </c:pt>
                <c:pt idx="257">
                  <c:v>35821</c:v>
                </c:pt>
                <c:pt idx="258">
                  <c:v>35822</c:v>
                </c:pt>
                <c:pt idx="259">
                  <c:v>35823</c:v>
                </c:pt>
                <c:pt idx="260">
                  <c:v>35824</c:v>
                </c:pt>
                <c:pt idx="261">
                  <c:v>35825</c:v>
                </c:pt>
                <c:pt idx="262">
                  <c:v>35828</c:v>
                </c:pt>
                <c:pt idx="263">
                  <c:v>35829</c:v>
                </c:pt>
                <c:pt idx="264">
                  <c:v>35830</c:v>
                </c:pt>
                <c:pt idx="265">
                  <c:v>35831</c:v>
                </c:pt>
                <c:pt idx="266">
                  <c:v>35832</c:v>
                </c:pt>
                <c:pt idx="267">
                  <c:v>35835</c:v>
                </c:pt>
                <c:pt idx="268">
                  <c:v>35836</c:v>
                </c:pt>
                <c:pt idx="269">
                  <c:v>35837</c:v>
                </c:pt>
                <c:pt idx="270">
                  <c:v>35838</c:v>
                </c:pt>
                <c:pt idx="271">
                  <c:v>35839</c:v>
                </c:pt>
                <c:pt idx="272">
                  <c:v>35842</c:v>
                </c:pt>
                <c:pt idx="273">
                  <c:v>35843</c:v>
                </c:pt>
                <c:pt idx="274">
                  <c:v>35844</c:v>
                </c:pt>
                <c:pt idx="275">
                  <c:v>35845</c:v>
                </c:pt>
                <c:pt idx="276">
                  <c:v>35846</c:v>
                </c:pt>
                <c:pt idx="277">
                  <c:v>35849</c:v>
                </c:pt>
                <c:pt idx="278">
                  <c:v>35850</c:v>
                </c:pt>
                <c:pt idx="279">
                  <c:v>35851</c:v>
                </c:pt>
                <c:pt idx="280">
                  <c:v>35852</c:v>
                </c:pt>
                <c:pt idx="281">
                  <c:v>35853</c:v>
                </c:pt>
                <c:pt idx="282">
                  <c:v>35856</c:v>
                </c:pt>
                <c:pt idx="283">
                  <c:v>35857</c:v>
                </c:pt>
                <c:pt idx="284">
                  <c:v>35858</c:v>
                </c:pt>
                <c:pt idx="285">
                  <c:v>35859</c:v>
                </c:pt>
                <c:pt idx="286">
                  <c:v>35860</c:v>
                </c:pt>
                <c:pt idx="287">
                  <c:v>35863</c:v>
                </c:pt>
                <c:pt idx="288">
                  <c:v>35864</c:v>
                </c:pt>
                <c:pt idx="289">
                  <c:v>35865</c:v>
                </c:pt>
                <c:pt idx="290">
                  <c:v>35866</c:v>
                </c:pt>
                <c:pt idx="291">
                  <c:v>35867</c:v>
                </c:pt>
                <c:pt idx="292">
                  <c:v>35870</c:v>
                </c:pt>
                <c:pt idx="293">
                  <c:v>35871</c:v>
                </c:pt>
                <c:pt idx="294">
                  <c:v>35872</c:v>
                </c:pt>
                <c:pt idx="295">
                  <c:v>35873</c:v>
                </c:pt>
                <c:pt idx="296">
                  <c:v>35874</c:v>
                </c:pt>
                <c:pt idx="297">
                  <c:v>35877</c:v>
                </c:pt>
                <c:pt idx="298">
                  <c:v>35878</c:v>
                </c:pt>
                <c:pt idx="299">
                  <c:v>35879</c:v>
                </c:pt>
                <c:pt idx="300">
                  <c:v>35880</c:v>
                </c:pt>
                <c:pt idx="301">
                  <c:v>35881</c:v>
                </c:pt>
                <c:pt idx="302">
                  <c:v>35884</c:v>
                </c:pt>
                <c:pt idx="303">
                  <c:v>35885</c:v>
                </c:pt>
                <c:pt idx="304">
                  <c:v>35886</c:v>
                </c:pt>
                <c:pt idx="305">
                  <c:v>35887</c:v>
                </c:pt>
                <c:pt idx="306">
                  <c:v>35888</c:v>
                </c:pt>
                <c:pt idx="307">
                  <c:v>35891</c:v>
                </c:pt>
                <c:pt idx="308">
                  <c:v>35892</c:v>
                </c:pt>
                <c:pt idx="309">
                  <c:v>35893</c:v>
                </c:pt>
                <c:pt idx="310">
                  <c:v>35894</c:v>
                </c:pt>
                <c:pt idx="311">
                  <c:v>35895</c:v>
                </c:pt>
                <c:pt idx="312">
                  <c:v>35898</c:v>
                </c:pt>
                <c:pt idx="313">
                  <c:v>35899</c:v>
                </c:pt>
                <c:pt idx="314">
                  <c:v>35900</c:v>
                </c:pt>
                <c:pt idx="315">
                  <c:v>35901</c:v>
                </c:pt>
                <c:pt idx="316">
                  <c:v>35902</c:v>
                </c:pt>
                <c:pt idx="317">
                  <c:v>35905</c:v>
                </c:pt>
                <c:pt idx="318">
                  <c:v>35906</c:v>
                </c:pt>
                <c:pt idx="319">
                  <c:v>35907</c:v>
                </c:pt>
                <c:pt idx="320">
                  <c:v>35908</c:v>
                </c:pt>
                <c:pt idx="321">
                  <c:v>35909</c:v>
                </c:pt>
                <c:pt idx="322">
                  <c:v>35912</c:v>
                </c:pt>
                <c:pt idx="323">
                  <c:v>35913</c:v>
                </c:pt>
                <c:pt idx="324">
                  <c:v>35914</c:v>
                </c:pt>
                <c:pt idx="325">
                  <c:v>35915</c:v>
                </c:pt>
                <c:pt idx="326">
                  <c:v>35916</c:v>
                </c:pt>
                <c:pt idx="327">
                  <c:v>35919</c:v>
                </c:pt>
                <c:pt idx="328">
                  <c:v>35920</c:v>
                </c:pt>
                <c:pt idx="329">
                  <c:v>35921</c:v>
                </c:pt>
                <c:pt idx="330">
                  <c:v>35922</c:v>
                </c:pt>
                <c:pt idx="331">
                  <c:v>35923</c:v>
                </c:pt>
                <c:pt idx="332">
                  <c:v>35926</c:v>
                </c:pt>
                <c:pt idx="333">
                  <c:v>35927</c:v>
                </c:pt>
                <c:pt idx="334">
                  <c:v>35928</c:v>
                </c:pt>
                <c:pt idx="335">
                  <c:v>35929</c:v>
                </c:pt>
                <c:pt idx="336">
                  <c:v>35930</c:v>
                </c:pt>
                <c:pt idx="337">
                  <c:v>35933</c:v>
                </c:pt>
                <c:pt idx="338">
                  <c:v>35934</c:v>
                </c:pt>
                <c:pt idx="339">
                  <c:v>35935</c:v>
                </c:pt>
                <c:pt idx="340">
                  <c:v>35936</c:v>
                </c:pt>
                <c:pt idx="341">
                  <c:v>35937</c:v>
                </c:pt>
                <c:pt idx="342">
                  <c:v>35940</c:v>
                </c:pt>
                <c:pt idx="343">
                  <c:v>35941</c:v>
                </c:pt>
                <c:pt idx="344">
                  <c:v>35942</c:v>
                </c:pt>
                <c:pt idx="345">
                  <c:v>35943</c:v>
                </c:pt>
                <c:pt idx="346">
                  <c:v>35944</c:v>
                </c:pt>
                <c:pt idx="347">
                  <c:v>35947</c:v>
                </c:pt>
                <c:pt idx="348">
                  <c:v>35948</c:v>
                </c:pt>
                <c:pt idx="349">
                  <c:v>35949</c:v>
                </c:pt>
                <c:pt idx="350">
                  <c:v>35950</c:v>
                </c:pt>
                <c:pt idx="351">
                  <c:v>35951</c:v>
                </c:pt>
                <c:pt idx="352">
                  <c:v>35954</c:v>
                </c:pt>
                <c:pt idx="353">
                  <c:v>35955</c:v>
                </c:pt>
                <c:pt idx="354">
                  <c:v>35956</c:v>
                </c:pt>
                <c:pt idx="355">
                  <c:v>35957</c:v>
                </c:pt>
                <c:pt idx="356">
                  <c:v>35958</c:v>
                </c:pt>
                <c:pt idx="357">
                  <c:v>35961</c:v>
                </c:pt>
                <c:pt idx="358">
                  <c:v>35962</c:v>
                </c:pt>
                <c:pt idx="359">
                  <c:v>35963</c:v>
                </c:pt>
                <c:pt idx="360">
                  <c:v>35964</c:v>
                </c:pt>
                <c:pt idx="361">
                  <c:v>35965</c:v>
                </c:pt>
                <c:pt idx="362">
                  <c:v>35968</c:v>
                </c:pt>
                <c:pt idx="363">
                  <c:v>35969</c:v>
                </c:pt>
                <c:pt idx="364">
                  <c:v>35970</c:v>
                </c:pt>
                <c:pt idx="365">
                  <c:v>35971</c:v>
                </c:pt>
                <c:pt idx="366">
                  <c:v>35972</c:v>
                </c:pt>
                <c:pt idx="367">
                  <c:v>35975</c:v>
                </c:pt>
                <c:pt idx="368">
                  <c:v>35976</c:v>
                </c:pt>
                <c:pt idx="369">
                  <c:v>35977</c:v>
                </c:pt>
                <c:pt idx="370">
                  <c:v>35978</c:v>
                </c:pt>
                <c:pt idx="371">
                  <c:v>35979</c:v>
                </c:pt>
                <c:pt idx="372">
                  <c:v>35982</c:v>
                </c:pt>
                <c:pt idx="373">
                  <c:v>35983</c:v>
                </c:pt>
                <c:pt idx="374">
                  <c:v>35984</c:v>
                </c:pt>
                <c:pt idx="375">
                  <c:v>35985</c:v>
                </c:pt>
                <c:pt idx="376">
                  <c:v>35986</c:v>
                </c:pt>
                <c:pt idx="377">
                  <c:v>35989</c:v>
                </c:pt>
                <c:pt idx="378">
                  <c:v>35990</c:v>
                </c:pt>
                <c:pt idx="379">
                  <c:v>35991</c:v>
                </c:pt>
                <c:pt idx="380">
                  <c:v>35992</c:v>
                </c:pt>
                <c:pt idx="381">
                  <c:v>35993</c:v>
                </c:pt>
                <c:pt idx="382">
                  <c:v>35996</c:v>
                </c:pt>
                <c:pt idx="383">
                  <c:v>35997</c:v>
                </c:pt>
                <c:pt idx="384">
                  <c:v>35998</c:v>
                </c:pt>
                <c:pt idx="385">
                  <c:v>35999</c:v>
                </c:pt>
                <c:pt idx="386">
                  <c:v>36000</c:v>
                </c:pt>
                <c:pt idx="387">
                  <c:v>36003</c:v>
                </c:pt>
                <c:pt idx="388">
                  <c:v>36004</c:v>
                </c:pt>
                <c:pt idx="389">
                  <c:v>36005</c:v>
                </c:pt>
                <c:pt idx="390">
                  <c:v>36006</c:v>
                </c:pt>
                <c:pt idx="391">
                  <c:v>36007</c:v>
                </c:pt>
                <c:pt idx="392">
                  <c:v>36010</c:v>
                </c:pt>
                <c:pt idx="393">
                  <c:v>36011</c:v>
                </c:pt>
                <c:pt idx="394">
                  <c:v>36012</c:v>
                </c:pt>
                <c:pt idx="395">
                  <c:v>36013</c:v>
                </c:pt>
                <c:pt idx="396">
                  <c:v>36014</c:v>
                </c:pt>
                <c:pt idx="397">
                  <c:v>36017</c:v>
                </c:pt>
                <c:pt idx="398">
                  <c:v>36018</c:v>
                </c:pt>
                <c:pt idx="399">
                  <c:v>36019</c:v>
                </c:pt>
                <c:pt idx="400">
                  <c:v>36020</c:v>
                </c:pt>
                <c:pt idx="401">
                  <c:v>36021</c:v>
                </c:pt>
                <c:pt idx="402">
                  <c:v>36024</c:v>
                </c:pt>
                <c:pt idx="403">
                  <c:v>36025</c:v>
                </c:pt>
                <c:pt idx="404">
                  <c:v>36026</c:v>
                </c:pt>
                <c:pt idx="405">
                  <c:v>36027</c:v>
                </c:pt>
                <c:pt idx="406">
                  <c:v>36028</c:v>
                </c:pt>
                <c:pt idx="407">
                  <c:v>36031</c:v>
                </c:pt>
                <c:pt idx="408">
                  <c:v>36032</c:v>
                </c:pt>
                <c:pt idx="409">
                  <c:v>36033</c:v>
                </c:pt>
                <c:pt idx="410">
                  <c:v>36034</c:v>
                </c:pt>
                <c:pt idx="411">
                  <c:v>36035</c:v>
                </c:pt>
                <c:pt idx="412">
                  <c:v>36038</c:v>
                </c:pt>
                <c:pt idx="413">
                  <c:v>36039</c:v>
                </c:pt>
                <c:pt idx="414">
                  <c:v>36040</c:v>
                </c:pt>
                <c:pt idx="415">
                  <c:v>36041</c:v>
                </c:pt>
                <c:pt idx="416">
                  <c:v>36042</c:v>
                </c:pt>
                <c:pt idx="417">
                  <c:v>36045</c:v>
                </c:pt>
                <c:pt idx="418">
                  <c:v>36046</c:v>
                </c:pt>
                <c:pt idx="419">
                  <c:v>36047</c:v>
                </c:pt>
                <c:pt idx="420">
                  <c:v>36048</c:v>
                </c:pt>
                <c:pt idx="421">
                  <c:v>36049</c:v>
                </c:pt>
                <c:pt idx="422">
                  <c:v>36052</c:v>
                </c:pt>
                <c:pt idx="423">
                  <c:v>36053</c:v>
                </c:pt>
                <c:pt idx="424">
                  <c:v>36054</c:v>
                </c:pt>
                <c:pt idx="425">
                  <c:v>36055</c:v>
                </c:pt>
                <c:pt idx="426">
                  <c:v>36056</c:v>
                </c:pt>
                <c:pt idx="427">
                  <c:v>36059</c:v>
                </c:pt>
                <c:pt idx="428">
                  <c:v>36060</c:v>
                </c:pt>
                <c:pt idx="429">
                  <c:v>36061</c:v>
                </c:pt>
                <c:pt idx="430">
                  <c:v>36062</c:v>
                </c:pt>
                <c:pt idx="431">
                  <c:v>36063</c:v>
                </c:pt>
                <c:pt idx="432">
                  <c:v>36066</c:v>
                </c:pt>
                <c:pt idx="433">
                  <c:v>36067</c:v>
                </c:pt>
                <c:pt idx="434">
                  <c:v>36068</c:v>
                </c:pt>
                <c:pt idx="435">
                  <c:v>36069</c:v>
                </c:pt>
                <c:pt idx="436">
                  <c:v>36070</c:v>
                </c:pt>
                <c:pt idx="437">
                  <c:v>36073</c:v>
                </c:pt>
                <c:pt idx="438">
                  <c:v>36074</c:v>
                </c:pt>
                <c:pt idx="439">
                  <c:v>36075</c:v>
                </c:pt>
                <c:pt idx="440">
                  <c:v>36076</c:v>
                </c:pt>
                <c:pt idx="441">
                  <c:v>36077</c:v>
                </c:pt>
                <c:pt idx="442">
                  <c:v>36080</c:v>
                </c:pt>
                <c:pt idx="443">
                  <c:v>36081</c:v>
                </c:pt>
                <c:pt idx="444">
                  <c:v>36082</c:v>
                </c:pt>
                <c:pt idx="445">
                  <c:v>36083</c:v>
                </c:pt>
                <c:pt idx="446">
                  <c:v>36084</c:v>
                </c:pt>
                <c:pt idx="447">
                  <c:v>36087</c:v>
                </c:pt>
                <c:pt idx="448">
                  <c:v>36088</c:v>
                </c:pt>
                <c:pt idx="449">
                  <c:v>36089</c:v>
                </c:pt>
                <c:pt idx="450">
                  <c:v>36090</c:v>
                </c:pt>
                <c:pt idx="451">
                  <c:v>36091</c:v>
                </c:pt>
                <c:pt idx="452">
                  <c:v>36094</c:v>
                </c:pt>
                <c:pt idx="453">
                  <c:v>36095</c:v>
                </c:pt>
                <c:pt idx="454">
                  <c:v>36096</c:v>
                </c:pt>
                <c:pt idx="455">
                  <c:v>36097</c:v>
                </c:pt>
                <c:pt idx="456">
                  <c:v>36098</c:v>
                </c:pt>
                <c:pt idx="457">
                  <c:v>36101</c:v>
                </c:pt>
                <c:pt idx="458">
                  <c:v>36102</c:v>
                </c:pt>
                <c:pt idx="459">
                  <c:v>36103</c:v>
                </c:pt>
                <c:pt idx="460">
                  <c:v>36104</c:v>
                </c:pt>
                <c:pt idx="461">
                  <c:v>36105</c:v>
                </c:pt>
                <c:pt idx="462">
                  <c:v>36108</c:v>
                </c:pt>
                <c:pt idx="463">
                  <c:v>36109</c:v>
                </c:pt>
                <c:pt idx="464">
                  <c:v>36110</c:v>
                </c:pt>
                <c:pt idx="465">
                  <c:v>36111</c:v>
                </c:pt>
                <c:pt idx="466">
                  <c:v>36112</c:v>
                </c:pt>
                <c:pt idx="467">
                  <c:v>36115</c:v>
                </c:pt>
                <c:pt idx="468">
                  <c:v>36116</c:v>
                </c:pt>
                <c:pt idx="469">
                  <c:v>36117</c:v>
                </c:pt>
                <c:pt idx="470">
                  <c:v>36118</c:v>
                </c:pt>
                <c:pt idx="471">
                  <c:v>36119</c:v>
                </c:pt>
                <c:pt idx="472">
                  <c:v>36122</c:v>
                </c:pt>
                <c:pt idx="473">
                  <c:v>36123</c:v>
                </c:pt>
                <c:pt idx="474">
                  <c:v>36124</c:v>
                </c:pt>
                <c:pt idx="475">
                  <c:v>36125</c:v>
                </c:pt>
                <c:pt idx="476">
                  <c:v>36126</c:v>
                </c:pt>
                <c:pt idx="477">
                  <c:v>36129</c:v>
                </c:pt>
                <c:pt idx="478">
                  <c:v>36130</c:v>
                </c:pt>
                <c:pt idx="479">
                  <c:v>36131</c:v>
                </c:pt>
                <c:pt idx="480">
                  <c:v>36132</c:v>
                </c:pt>
                <c:pt idx="481">
                  <c:v>36133</c:v>
                </c:pt>
                <c:pt idx="482">
                  <c:v>36136</c:v>
                </c:pt>
                <c:pt idx="483">
                  <c:v>36137</c:v>
                </c:pt>
                <c:pt idx="484">
                  <c:v>36138</c:v>
                </c:pt>
                <c:pt idx="485">
                  <c:v>36139</c:v>
                </c:pt>
                <c:pt idx="486">
                  <c:v>36140</c:v>
                </c:pt>
                <c:pt idx="487">
                  <c:v>36143</c:v>
                </c:pt>
                <c:pt idx="488">
                  <c:v>36144</c:v>
                </c:pt>
                <c:pt idx="489">
                  <c:v>36145</c:v>
                </c:pt>
                <c:pt idx="490">
                  <c:v>36146</c:v>
                </c:pt>
                <c:pt idx="491">
                  <c:v>36147</c:v>
                </c:pt>
                <c:pt idx="492">
                  <c:v>36150</c:v>
                </c:pt>
                <c:pt idx="493">
                  <c:v>36151</c:v>
                </c:pt>
                <c:pt idx="494">
                  <c:v>36152</c:v>
                </c:pt>
                <c:pt idx="495">
                  <c:v>36153</c:v>
                </c:pt>
                <c:pt idx="496">
                  <c:v>36154</c:v>
                </c:pt>
                <c:pt idx="497">
                  <c:v>36157</c:v>
                </c:pt>
                <c:pt idx="498">
                  <c:v>36158</c:v>
                </c:pt>
                <c:pt idx="499">
                  <c:v>36159</c:v>
                </c:pt>
                <c:pt idx="500">
                  <c:v>36160</c:v>
                </c:pt>
                <c:pt idx="501">
                  <c:v>36161</c:v>
                </c:pt>
                <c:pt idx="502">
                  <c:v>36164</c:v>
                </c:pt>
                <c:pt idx="503">
                  <c:v>36165</c:v>
                </c:pt>
                <c:pt idx="504">
                  <c:v>36166</c:v>
                </c:pt>
                <c:pt idx="505">
                  <c:v>36167</c:v>
                </c:pt>
                <c:pt idx="506">
                  <c:v>36168</c:v>
                </c:pt>
                <c:pt idx="507">
                  <c:v>36171</c:v>
                </c:pt>
                <c:pt idx="508">
                  <c:v>36172</c:v>
                </c:pt>
                <c:pt idx="509">
                  <c:v>36173</c:v>
                </c:pt>
                <c:pt idx="510">
                  <c:v>36174</c:v>
                </c:pt>
                <c:pt idx="511">
                  <c:v>36175</c:v>
                </c:pt>
                <c:pt idx="512">
                  <c:v>36178</c:v>
                </c:pt>
                <c:pt idx="513">
                  <c:v>36179</c:v>
                </c:pt>
                <c:pt idx="514">
                  <c:v>36180</c:v>
                </c:pt>
                <c:pt idx="515">
                  <c:v>36181</c:v>
                </c:pt>
                <c:pt idx="516">
                  <c:v>36182</c:v>
                </c:pt>
                <c:pt idx="517">
                  <c:v>36185</c:v>
                </c:pt>
                <c:pt idx="518">
                  <c:v>36186</c:v>
                </c:pt>
                <c:pt idx="519">
                  <c:v>36187</c:v>
                </c:pt>
                <c:pt idx="520">
                  <c:v>36188</c:v>
                </c:pt>
                <c:pt idx="521">
                  <c:v>36189</c:v>
                </c:pt>
                <c:pt idx="522">
                  <c:v>36192</c:v>
                </c:pt>
                <c:pt idx="523">
                  <c:v>36193</c:v>
                </c:pt>
                <c:pt idx="524">
                  <c:v>36194</c:v>
                </c:pt>
                <c:pt idx="525">
                  <c:v>36195</c:v>
                </c:pt>
                <c:pt idx="526">
                  <c:v>36196</c:v>
                </c:pt>
                <c:pt idx="527">
                  <c:v>36199</c:v>
                </c:pt>
                <c:pt idx="528">
                  <c:v>36200</c:v>
                </c:pt>
                <c:pt idx="529">
                  <c:v>36201</c:v>
                </c:pt>
                <c:pt idx="530">
                  <c:v>36202</c:v>
                </c:pt>
                <c:pt idx="531">
                  <c:v>36203</c:v>
                </c:pt>
                <c:pt idx="532">
                  <c:v>36206</c:v>
                </c:pt>
                <c:pt idx="533">
                  <c:v>36207</c:v>
                </c:pt>
                <c:pt idx="534">
                  <c:v>36208</c:v>
                </c:pt>
                <c:pt idx="535">
                  <c:v>36209</c:v>
                </c:pt>
                <c:pt idx="536">
                  <c:v>36210</c:v>
                </c:pt>
                <c:pt idx="537">
                  <c:v>36213</c:v>
                </c:pt>
                <c:pt idx="538">
                  <c:v>36214</c:v>
                </c:pt>
                <c:pt idx="539">
                  <c:v>36215</c:v>
                </c:pt>
                <c:pt idx="540">
                  <c:v>36216</c:v>
                </c:pt>
                <c:pt idx="541">
                  <c:v>36217</c:v>
                </c:pt>
                <c:pt idx="542">
                  <c:v>36220</c:v>
                </c:pt>
                <c:pt idx="543">
                  <c:v>36221</c:v>
                </c:pt>
                <c:pt idx="544">
                  <c:v>36222</c:v>
                </c:pt>
                <c:pt idx="545">
                  <c:v>36223</c:v>
                </c:pt>
                <c:pt idx="546">
                  <c:v>36224</c:v>
                </c:pt>
                <c:pt idx="547">
                  <c:v>36227</c:v>
                </c:pt>
                <c:pt idx="548">
                  <c:v>36228</c:v>
                </c:pt>
                <c:pt idx="549">
                  <c:v>36229</c:v>
                </c:pt>
                <c:pt idx="550">
                  <c:v>36230</c:v>
                </c:pt>
                <c:pt idx="551">
                  <c:v>36231</c:v>
                </c:pt>
                <c:pt idx="552">
                  <c:v>36234</c:v>
                </c:pt>
                <c:pt idx="553">
                  <c:v>36235</c:v>
                </c:pt>
                <c:pt idx="554">
                  <c:v>36236</c:v>
                </c:pt>
                <c:pt idx="555">
                  <c:v>36237</c:v>
                </c:pt>
                <c:pt idx="556">
                  <c:v>36238</c:v>
                </c:pt>
                <c:pt idx="557">
                  <c:v>36241</c:v>
                </c:pt>
                <c:pt idx="558">
                  <c:v>36242</c:v>
                </c:pt>
                <c:pt idx="559">
                  <c:v>36243</c:v>
                </c:pt>
                <c:pt idx="560">
                  <c:v>36244</c:v>
                </c:pt>
                <c:pt idx="561">
                  <c:v>36245</c:v>
                </c:pt>
                <c:pt idx="562">
                  <c:v>36248</c:v>
                </c:pt>
                <c:pt idx="563">
                  <c:v>36249</c:v>
                </c:pt>
                <c:pt idx="564">
                  <c:v>36250</c:v>
                </c:pt>
                <c:pt idx="565">
                  <c:v>36251</c:v>
                </c:pt>
                <c:pt idx="566">
                  <c:v>36252</c:v>
                </c:pt>
                <c:pt idx="567">
                  <c:v>36255</c:v>
                </c:pt>
                <c:pt idx="568">
                  <c:v>36256</c:v>
                </c:pt>
                <c:pt idx="569">
                  <c:v>36257</c:v>
                </c:pt>
                <c:pt idx="570">
                  <c:v>36258</c:v>
                </c:pt>
                <c:pt idx="571">
                  <c:v>36259</c:v>
                </c:pt>
                <c:pt idx="572">
                  <c:v>36262</c:v>
                </c:pt>
                <c:pt idx="573">
                  <c:v>36263</c:v>
                </c:pt>
                <c:pt idx="574">
                  <c:v>36264</c:v>
                </c:pt>
                <c:pt idx="575">
                  <c:v>36265</c:v>
                </c:pt>
                <c:pt idx="576">
                  <c:v>36266</c:v>
                </c:pt>
                <c:pt idx="577">
                  <c:v>36269</c:v>
                </c:pt>
                <c:pt idx="578">
                  <c:v>36270</c:v>
                </c:pt>
                <c:pt idx="579">
                  <c:v>36271</c:v>
                </c:pt>
                <c:pt idx="580">
                  <c:v>36272</c:v>
                </c:pt>
                <c:pt idx="581">
                  <c:v>36273</c:v>
                </c:pt>
                <c:pt idx="582">
                  <c:v>36276</c:v>
                </c:pt>
                <c:pt idx="583">
                  <c:v>36277</c:v>
                </c:pt>
                <c:pt idx="584">
                  <c:v>36278</c:v>
                </c:pt>
                <c:pt idx="585">
                  <c:v>36279</c:v>
                </c:pt>
                <c:pt idx="586">
                  <c:v>36280</c:v>
                </c:pt>
                <c:pt idx="587">
                  <c:v>36283</c:v>
                </c:pt>
                <c:pt idx="588">
                  <c:v>36284</c:v>
                </c:pt>
                <c:pt idx="589">
                  <c:v>36285</c:v>
                </c:pt>
                <c:pt idx="590">
                  <c:v>36286</c:v>
                </c:pt>
                <c:pt idx="591">
                  <c:v>36287</c:v>
                </c:pt>
                <c:pt idx="592">
                  <c:v>36290</c:v>
                </c:pt>
                <c:pt idx="593">
                  <c:v>36291</c:v>
                </c:pt>
                <c:pt idx="594">
                  <c:v>36292</c:v>
                </c:pt>
                <c:pt idx="595">
                  <c:v>36293</c:v>
                </c:pt>
                <c:pt idx="596">
                  <c:v>36294</c:v>
                </c:pt>
                <c:pt idx="597">
                  <c:v>36297</c:v>
                </c:pt>
                <c:pt idx="598">
                  <c:v>36298</c:v>
                </c:pt>
                <c:pt idx="599">
                  <c:v>36299</c:v>
                </c:pt>
                <c:pt idx="600">
                  <c:v>36300</c:v>
                </c:pt>
                <c:pt idx="601">
                  <c:v>36301</c:v>
                </c:pt>
                <c:pt idx="602">
                  <c:v>36304</c:v>
                </c:pt>
                <c:pt idx="603">
                  <c:v>36305</c:v>
                </c:pt>
                <c:pt idx="604">
                  <c:v>36306</c:v>
                </c:pt>
                <c:pt idx="605">
                  <c:v>36307</c:v>
                </c:pt>
                <c:pt idx="606">
                  <c:v>36308</c:v>
                </c:pt>
                <c:pt idx="607">
                  <c:v>36311</c:v>
                </c:pt>
                <c:pt idx="608">
                  <c:v>36312</c:v>
                </c:pt>
                <c:pt idx="609">
                  <c:v>36313</c:v>
                </c:pt>
                <c:pt idx="610">
                  <c:v>36314</c:v>
                </c:pt>
                <c:pt idx="611">
                  <c:v>36315</c:v>
                </c:pt>
                <c:pt idx="612">
                  <c:v>36318</c:v>
                </c:pt>
                <c:pt idx="613">
                  <c:v>36319</c:v>
                </c:pt>
                <c:pt idx="614">
                  <c:v>36320</c:v>
                </c:pt>
                <c:pt idx="615">
                  <c:v>36321</c:v>
                </c:pt>
                <c:pt idx="616">
                  <c:v>36322</c:v>
                </c:pt>
                <c:pt idx="617">
                  <c:v>36325</c:v>
                </c:pt>
                <c:pt idx="618">
                  <c:v>36326</c:v>
                </c:pt>
                <c:pt idx="619">
                  <c:v>36327</c:v>
                </c:pt>
                <c:pt idx="620">
                  <c:v>36328</c:v>
                </c:pt>
                <c:pt idx="621">
                  <c:v>36329</c:v>
                </c:pt>
                <c:pt idx="622">
                  <c:v>36332</c:v>
                </c:pt>
                <c:pt idx="623">
                  <c:v>36333</c:v>
                </c:pt>
                <c:pt idx="624">
                  <c:v>36334</c:v>
                </c:pt>
                <c:pt idx="625">
                  <c:v>36335</c:v>
                </c:pt>
                <c:pt idx="626">
                  <c:v>36336</c:v>
                </c:pt>
                <c:pt idx="627">
                  <c:v>36339</c:v>
                </c:pt>
                <c:pt idx="628">
                  <c:v>36340</c:v>
                </c:pt>
                <c:pt idx="629">
                  <c:v>36341</c:v>
                </c:pt>
                <c:pt idx="630">
                  <c:v>36342</c:v>
                </c:pt>
                <c:pt idx="631">
                  <c:v>36343</c:v>
                </c:pt>
                <c:pt idx="632">
                  <c:v>36346</c:v>
                </c:pt>
                <c:pt idx="633">
                  <c:v>36347</c:v>
                </c:pt>
                <c:pt idx="634">
                  <c:v>36348</c:v>
                </c:pt>
                <c:pt idx="635">
                  <c:v>36349</c:v>
                </c:pt>
                <c:pt idx="636">
                  <c:v>36350</c:v>
                </c:pt>
                <c:pt idx="637">
                  <c:v>36353</c:v>
                </c:pt>
                <c:pt idx="638">
                  <c:v>36354</c:v>
                </c:pt>
                <c:pt idx="639">
                  <c:v>36355</c:v>
                </c:pt>
                <c:pt idx="640">
                  <c:v>36356</c:v>
                </c:pt>
                <c:pt idx="641">
                  <c:v>36357</c:v>
                </c:pt>
                <c:pt idx="642">
                  <c:v>36360</c:v>
                </c:pt>
                <c:pt idx="643">
                  <c:v>36361</c:v>
                </c:pt>
                <c:pt idx="644">
                  <c:v>36362</c:v>
                </c:pt>
                <c:pt idx="645">
                  <c:v>36363</c:v>
                </c:pt>
                <c:pt idx="646">
                  <c:v>36364</c:v>
                </c:pt>
                <c:pt idx="647">
                  <c:v>36367</c:v>
                </c:pt>
                <c:pt idx="648">
                  <c:v>36368</c:v>
                </c:pt>
                <c:pt idx="649">
                  <c:v>36369</c:v>
                </c:pt>
                <c:pt idx="650">
                  <c:v>36370</c:v>
                </c:pt>
                <c:pt idx="651">
                  <c:v>36371</c:v>
                </c:pt>
                <c:pt idx="652">
                  <c:v>36374</c:v>
                </c:pt>
                <c:pt idx="653">
                  <c:v>36375</c:v>
                </c:pt>
                <c:pt idx="654">
                  <c:v>36376</c:v>
                </c:pt>
                <c:pt idx="655">
                  <c:v>36377</c:v>
                </c:pt>
                <c:pt idx="656">
                  <c:v>36378</c:v>
                </c:pt>
                <c:pt idx="657">
                  <c:v>36381</c:v>
                </c:pt>
                <c:pt idx="658">
                  <c:v>36382</c:v>
                </c:pt>
                <c:pt idx="659">
                  <c:v>36383</c:v>
                </c:pt>
                <c:pt idx="660">
                  <c:v>36384</c:v>
                </c:pt>
                <c:pt idx="661">
                  <c:v>36385</c:v>
                </c:pt>
                <c:pt idx="662">
                  <c:v>36388</c:v>
                </c:pt>
                <c:pt idx="663">
                  <c:v>36389</c:v>
                </c:pt>
                <c:pt idx="664">
                  <c:v>36390</c:v>
                </c:pt>
                <c:pt idx="665">
                  <c:v>36391</c:v>
                </c:pt>
                <c:pt idx="666">
                  <c:v>36392</c:v>
                </c:pt>
                <c:pt idx="667">
                  <c:v>36395</c:v>
                </c:pt>
                <c:pt idx="668">
                  <c:v>36396</c:v>
                </c:pt>
                <c:pt idx="669">
                  <c:v>36397</c:v>
                </c:pt>
                <c:pt idx="670">
                  <c:v>36398</c:v>
                </c:pt>
                <c:pt idx="671">
                  <c:v>36399</c:v>
                </c:pt>
                <c:pt idx="672">
                  <c:v>36402</c:v>
                </c:pt>
                <c:pt idx="673">
                  <c:v>36403</c:v>
                </c:pt>
                <c:pt idx="674">
                  <c:v>36404</c:v>
                </c:pt>
                <c:pt idx="675">
                  <c:v>36405</c:v>
                </c:pt>
                <c:pt idx="676">
                  <c:v>36406</c:v>
                </c:pt>
                <c:pt idx="677">
                  <c:v>36409</c:v>
                </c:pt>
                <c:pt idx="678">
                  <c:v>36410</c:v>
                </c:pt>
                <c:pt idx="679">
                  <c:v>36411</c:v>
                </c:pt>
                <c:pt idx="680">
                  <c:v>36412</c:v>
                </c:pt>
                <c:pt idx="681">
                  <c:v>36413</c:v>
                </c:pt>
                <c:pt idx="682">
                  <c:v>36416</c:v>
                </c:pt>
                <c:pt idx="683">
                  <c:v>36417</c:v>
                </c:pt>
                <c:pt idx="684">
                  <c:v>36418</c:v>
                </c:pt>
                <c:pt idx="685">
                  <c:v>36419</c:v>
                </c:pt>
                <c:pt idx="686">
                  <c:v>36420</c:v>
                </c:pt>
                <c:pt idx="687">
                  <c:v>36423</c:v>
                </c:pt>
                <c:pt idx="688">
                  <c:v>36424</c:v>
                </c:pt>
                <c:pt idx="689">
                  <c:v>36425</c:v>
                </c:pt>
                <c:pt idx="690">
                  <c:v>36426</c:v>
                </c:pt>
                <c:pt idx="691">
                  <c:v>36427</c:v>
                </c:pt>
                <c:pt idx="692">
                  <c:v>36430</c:v>
                </c:pt>
                <c:pt idx="693">
                  <c:v>36431</c:v>
                </c:pt>
                <c:pt idx="694">
                  <c:v>36432</c:v>
                </c:pt>
                <c:pt idx="695">
                  <c:v>36433</c:v>
                </c:pt>
                <c:pt idx="696">
                  <c:v>36434</c:v>
                </c:pt>
                <c:pt idx="697">
                  <c:v>36437</c:v>
                </c:pt>
                <c:pt idx="698">
                  <c:v>36438</c:v>
                </c:pt>
                <c:pt idx="699">
                  <c:v>36439</c:v>
                </c:pt>
                <c:pt idx="700">
                  <c:v>36440</c:v>
                </c:pt>
                <c:pt idx="701">
                  <c:v>36441</c:v>
                </c:pt>
                <c:pt idx="702">
                  <c:v>36444</c:v>
                </c:pt>
                <c:pt idx="703">
                  <c:v>36445</c:v>
                </c:pt>
                <c:pt idx="704">
                  <c:v>36446</c:v>
                </c:pt>
                <c:pt idx="705">
                  <c:v>36447</c:v>
                </c:pt>
                <c:pt idx="706">
                  <c:v>36448</c:v>
                </c:pt>
                <c:pt idx="707">
                  <c:v>36451</c:v>
                </c:pt>
                <c:pt idx="708">
                  <c:v>36452</c:v>
                </c:pt>
                <c:pt idx="709">
                  <c:v>36453</c:v>
                </c:pt>
                <c:pt idx="710">
                  <c:v>36454</c:v>
                </c:pt>
                <c:pt idx="711">
                  <c:v>36455</c:v>
                </c:pt>
                <c:pt idx="712">
                  <c:v>36458</c:v>
                </c:pt>
                <c:pt idx="713">
                  <c:v>36459</c:v>
                </c:pt>
                <c:pt idx="714">
                  <c:v>36460</c:v>
                </c:pt>
                <c:pt idx="715">
                  <c:v>36461</c:v>
                </c:pt>
                <c:pt idx="716">
                  <c:v>36462</c:v>
                </c:pt>
                <c:pt idx="717">
                  <c:v>36465</c:v>
                </c:pt>
                <c:pt idx="718">
                  <c:v>36466</c:v>
                </c:pt>
                <c:pt idx="719">
                  <c:v>36467</c:v>
                </c:pt>
                <c:pt idx="720">
                  <c:v>36468</c:v>
                </c:pt>
                <c:pt idx="721">
                  <c:v>36469</c:v>
                </c:pt>
                <c:pt idx="722">
                  <c:v>36472</c:v>
                </c:pt>
                <c:pt idx="723">
                  <c:v>36473</c:v>
                </c:pt>
                <c:pt idx="724">
                  <c:v>36474</c:v>
                </c:pt>
                <c:pt idx="725">
                  <c:v>36475</c:v>
                </c:pt>
                <c:pt idx="726">
                  <c:v>36476</c:v>
                </c:pt>
                <c:pt idx="727">
                  <c:v>36479</c:v>
                </c:pt>
                <c:pt idx="728">
                  <c:v>36480</c:v>
                </c:pt>
                <c:pt idx="729">
                  <c:v>36481</c:v>
                </c:pt>
                <c:pt idx="730">
                  <c:v>36482</c:v>
                </c:pt>
                <c:pt idx="731">
                  <c:v>36483</c:v>
                </c:pt>
                <c:pt idx="732">
                  <c:v>36486</c:v>
                </c:pt>
                <c:pt idx="733">
                  <c:v>36487</c:v>
                </c:pt>
                <c:pt idx="734">
                  <c:v>36488</c:v>
                </c:pt>
                <c:pt idx="735">
                  <c:v>36489</c:v>
                </c:pt>
                <c:pt idx="736">
                  <c:v>36490</c:v>
                </c:pt>
                <c:pt idx="737">
                  <c:v>36493</c:v>
                </c:pt>
                <c:pt idx="738">
                  <c:v>36494</c:v>
                </c:pt>
                <c:pt idx="739">
                  <c:v>36495</c:v>
                </c:pt>
                <c:pt idx="740">
                  <c:v>36496</c:v>
                </c:pt>
                <c:pt idx="741">
                  <c:v>36497</c:v>
                </c:pt>
                <c:pt idx="742">
                  <c:v>36500</c:v>
                </c:pt>
                <c:pt idx="743">
                  <c:v>36501</c:v>
                </c:pt>
                <c:pt idx="744">
                  <c:v>36502</c:v>
                </c:pt>
                <c:pt idx="745">
                  <c:v>36503</c:v>
                </c:pt>
                <c:pt idx="746">
                  <c:v>36504</c:v>
                </c:pt>
                <c:pt idx="747">
                  <c:v>36507</c:v>
                </c:pt>
                <c:pt idx="748">
                  <c:v>36508</c:v>
                </c:pt>
                <c:pt idx="749">
                  <c:v>36509</c:v>
                </c:pt>
                <c:pt idx="750">
                  <c:v>36510</c:v>
                </c:pt>
                <c:pt idx="751">
                  <c:v>36511</c:v>
                </c:pt>
                <c:pt idx="752">
                  <c:v>36514</c:v>
                </c:pt>
                <c:pt idx="753">
                  <c:v>36515</c:v>
                </c:pt>
                <c:pt idx="754">
                  <c:v>36516</c:v>
                </c:pt>
                <c:pt idx="755">
                  <c:v>36517</c:v>
                </c:pt>
                <c:pt idx="756">
                  <c:v>36518</c:v>
                </c:pt>
                <c:pt idx="757">
                  <c:v>36521</c:v>
                </c:pt>
                <c:pt idx="758">
                  <c:v>36522</c:v>
                </c:pt>
                <c:pt idx="759">
                  <c:v>36523</c:v>
                </c:pt>
                <c:pt idx="760">
                  <c:v>36524</c:v>
                </c:pt>
                <c:pt idx="761">
                  <c:v>36525</c:v>
                </c:pt>
                <c:pt idx="762">
                  <c:v>36528</c:v>
                </c:pt>
                <c:pt idx="763">
                  <c:v>36529</c:v>
                </c:pt>
                <c:pt idx="764">
                  <c:v>36530</c:v>
                </c:pt>
                <c:pt idx="765">
                  <c:v>36531</c:v>
                </c:pt>
                <c:pt idx="766">
                  <c:v>36532</c:v>
                </c:pt>
                <c:pt idx="767">
                  <c:v>36535</c:v>
                </c:pt>
                <c:pt idx="768">
                  <c:v>36536</c:v>
                </c:pt>
                <c:pt idx="769">
                  <c:v>36537</c:v>
                </c:pt>
                <c:pt idx="770">
                  <c:v>36538</c:v>
                </c:pt>
                <c:pt idx="771">
                  <c:v>36539</c:v>
                </c:pt>
                <c:pt idx="772">
                  <c:v>36542</c:v>
                </c:pt>
                <c:pt idx="773">
                  <c:v>36543</c:v>
                </c:pt>
                <c:pt idx="774">
                  <c:v>36544</c:v>
                </c:pt>
                <c:pt idx="775">
                  <c:v>36545</c:v>
                </c:pt>
                <c:pt idx="776">
                  <c:v>36546</c:v>
                </c:pt>
                <c:pt idx="777">
                  <c:v>36549</c:v>
                </c:pt>
                <c:pt idx="778">
                  <c:v>36550</c:v>
                </c:pt>
                <c:pt idx="779">
                  <c:v>36551</c:v>
                </c:pt>
                <c:pt idx="780">
                  <c:v>36552</c:v>
                </c:pt>
                <c:pt idx="781">
                  <c:v>36553</c:v>
                </c:pt>
                <c:pt idx="782">
                  <c:v>36556</c:v>
                </c:pt>
                <c:pt idx="783">
                  <c:v>36557</c:v>
                </c:pt>
                <c:pt idx="784">
                  <c:v>36558</c:v>
                </c:pt>
                <c:pt idx="785">
                  <c:v>36559</c:v>
                </c:pt>
                <c:pt idx="786">
                  <c:v>36560</c:v>
                </c:pt>
                <c:pt idx="787">
                  <c:v>36563</c:v>
                </c:pt>
                <c:pt idx="788">
                  <c:v>36564</c:v>
                </c:pt>
                <c:pt idx="789">
                  <c:v>36565</c:v>
                </c:pt>
                <c:pt idx="790">
                  <c:v>36566</c:v>
                </c:pt>
                <c:pt idx="791">
                  <c:v>36567</c:v>
                </c:pt>
                <c:pt idx="792">
                  <c:v>36570</c:v>
                </c:pt>
                <c:pt idx="793">
                  <c:v>36571</c:v>
                </c:pt>
                <c:pt idx="794">
                  <c:v>36572</c:v>
                </c:pt>
                <c:pt idx="795">
                  <c:v>36573</c:v>
                </c:pt>
                <c:pt idx="796">
                  <c:v>36574</c:v>
                </c:pt>
                <c:pt idx="797">
                  <c:v>36577</c:v>
                </c:pt>
                <c:pt idx="798">
                  <c:v>36578</c:v>
                </c:pt>
                <c:pt idx="799">
                  <c:v>36579</c:v>
                </c:pt>
                <c:pt idx="800">
                  <c:v>36580</c:v>
                </c:pt>
                <c:pt idx="801">
                  <c:v>36581</c:v>
                </c:pt>
                <c:pt idx="802">
                  <c:v>36584</c:v>
                </c:pt>
                <c:pt idx="803">
                  <c:v>36585</c:v>
                </c:pt>
                <c:pt idx="804">
                  <c:v>36586</c:v>
                </c:pt>
                <c:pt idx="805">
                  <c:v>36587</c:v>
                </c:pt>
                <c:pt idx="806">
                  <c:v>36588</c:v>
                </c:pt>
                <c:pt idx="807">
                  <c:v>36591</c:v>
                </c:pt>
                <c:pt idx="808">
                  <c:v>36592</c:v>
                </c:pt>
                <c:pt idx="809">
                  <c:v>36593</c:v>
                </c:pt>
                <c:pt idx="810">
                  <c:v>36594</c:v>
                </c:pt>
                <c:pt idx="811">
                  <c:v>36595</c:v>
                </c:pt>
                <c:pt idx="812">
                  <c:v>36598</c:v>
                </c:pt>
                <c:pt idx="813">
                  <c:v>36599</c:v>
                </c:pt>
                <c:pt idx="814">
                  <c:v>36600</c:v>
                </c:pt>
                <c:pt idx="815">
                  <c:v>36601</c:v>
                </c:pt>
                <c:pt idx="816">
                  <c:v>36602</c:v>
                </c:pt>
                <c:pt idx="817">
                  <c:v>36605</c:v>
                </c:pt>
                <c:pt idx="818">
                  <c:v>36606</c:v>
                </c:pt>
                <c:pt idx="819">
                  <c:v>36607</c:v>
                </c:pt>
                <c:pt idx="820">
                  <c:v>36608</c:v>
                </c:pt>
                <c:pt idx="821">
                  <c:v>36609</c:v>
                </c:pt>
                <c:pt idx="822">
                  <c:v>36612</c:v>
                </c:pt>
                <c:pt idx="823">
                  <c:v>36613</c:v>
                </c:pt>
                <c:pt idx="824">
                  <c:v>36614</c:v>
                </c:pt>
                <c:pt idx="825">
                  <c:v>36615</c:v>
                </c:pt>
                <c:pt idx="826">
                  <c:v>36616</c:v>
                </c:pt>
                <c:pt idx="827">
                  <c:v>36619</c:v>
                </c:pt>
                <c:pt idx="828">
                  <c:v>36620</c:v>
                </c:pt>
                <c:pt idx="829">
                  <c:v>36621</c:v>
                </c:pt>
                <c:pt idx="830">
                  <c:v>36622</c:v>
                </c:pt>
                <c:pt idx="831">
                  <c:v>36623</c:v>
                </c:pt>
                <c:pt idx="832">
                  <c:v>36626</c:v>
                </c:pt>
                <c:pt idx="833">
                  <c:v>36627</c:v>
                </c:pt>
                <c:pt idx="834">
                  <c:v>36628</c:v>
                </c:pt>
                <c:pt idx="835">
                  <c:v>36629</c:v>
                </c:pt>
                <c:pt idx="836">
                  <c:v>36630</c:v>
                </c:pt>
                <c:pt idx="837">
                  <c:v>36633</c:v>
                </c:pt>
                <c:pt idx="838">
                  <c:v>36634</c:v>
                </c:pt>
                <c:pt idx="839">
                  <c:v>36635</c:v>
                </c:pt>
                <c:pt idx="840">
                  <c:v>36636</c:v>
                </c:pt>
                <c:pt idx="841">
                  <c:v>36637</c:v>
                </c:pt>
                <c:pt idx="842">
                  <c:v>36640</c:v>
                </c:pt>
                <c:pt idx="843">
                  <c:v>36641</c:v>
                </c:pt>
                <c:pt idx="844">
                  <c:v>36642</c:v>
                </c:pt>
                <c:pt idx="845">
                  <c:v>36643</c:v>
                </c:pt>
                <c:pt idx="846">
                  <c:v>36644</c:v>
                </c:pt>
                <c:pt idx="847">
                  <c:v>36647</c:v>
                </c:pt>
                <c:pt idx="848">
                  <c:v>36648</c:v>
                </c:pt>
                <c:pt idx="849">
                  <c:v>36649</c:v>
                </c:pt>
                <c:pt idx="850">
                  <c:v>36650</c:v>
                </c:pt>
                <c:pt idx="851">
                  <c:v>36651</c:v>
                </c:pt>
                <c:pt idx="852">
                  <c:v>36654</c:v>
                </c:pt>
                <c:pt idx="853">
                  <c:v>36655</c:v>
                </c:pt>
                <c:pt idx="854">
                  <c:v>36656</c:v>
                </c:pt>
                <c:pt idx="855">
                  <c:v>36657</c:v>
                </c:pt>
                <c:pt idx="856">
                  <c:v>36658</c:v>
                </c:pt>
                <c:pt idx="857">
                  <c:v>36661</c:v>
                </c:pt>
                <c:pt idx="858">
                  <c:v>36662</c:v>
                </c:pt>
                <c:pt idx="859">
                  <c:v>36663</c:v>
                </c:pt>
                <c:pt idx="860">
                  <c:v>36664</c:v>
                </c:pt>
                <c:pt idx="861">
                  <c:v>36665</c:v>
                </c:pt>
                <c:pt idx="862">
                  <c:v>36668</c:v>
                </c:pt>
                <c:pt idx="863">
                  <c:v>36669</c:v>
                </c:pt>
                <c:pt idx="864">
                  <c:v>36670</c:v>
                </c:pt>
                <c:pt idx="865">
                  <c:v>36671</c:v>
                </c:pt>
                <c:pt idx="866">
                  <c:v>36672</c:v>
                </c:pt>
                <c:pt idx="867">
                  <c:v>36675</c:v>
                </c:pt>
                <c:pt idx="868">
                  <c:v>36676</c:v>
                </c:pt>
                <c:pt idx="869">
                  <c:v>36677</c:v>
                </c:pt>
                <c:pt idx="870">
                  <c:v>36678</c:v>
                </c:pt>
                <c:pt idx="871">
                  <c:v>36679</c:v>
                </c:pt>
                <c:pt idx="872">
                  <c:v>36682</c:v>
                </c:pt>
                <c:pt idx="873">
                  <c:v>36683</c:v>
                </c:pt>
                <c:pt idx="874">
                  <c:v>36684</c:v>
                </c:pt>
                <c:pt idx="875">
                  <c:v>36685</c:v>
                </c:pt>
                <c:pt idx="876">
                  <c:v>36686</c:v>
                </c:pt>
                <c:pt idx="877">
                  <c:v>36689</c:v>
                </c:pt>
                <c:pt idx="878">
                  <c:v>36690</c:v>
                </c:pt>
                <c:pt idx="879">
                  <c:v>36691</c:v>
                </c:pt>
                <c:pt idx="880">
                  <c:v>36692</c:v>
                </c:pt>
                <c:pt idx="881">
                  <c:v>36693</c:v>
                </c:pt>
                <c:pt idx="882">
                  <c:v>36696</c:v>
                </c:pt>
                <c:pt idx="883">
                  <c:v>36697</c:v>
                </c:pt>
                <c:pt idx="884">
                  <c:v>36698</c:v>
                </c:pt>
                <c:pt idx="885">
                  <c:v>36699</c:v>
                </c:pt>
                <c:pt idx="886">
                  <c:v>36700</c:v>
                </c:pt>
                <c:pt idx="887">
                  <c:v>36703</c:v>
                </c:pt>
                <c:pt idx="888">
                  <c:v>36704</c:v>
                </c:pt>
                <c:pt idx="889">
                  <c:v>36705</c:v>
                </c:pt>
                <c:pt idx="890">
                  <c:v>36706</c:v>
                </c:pt>
                <c:pt idx="891">
                  <c:v>36707</c:v>
                </c:pt>
                <c:pt idx="892">
                  <c:v>36710</c:v>
                </c:pt>
                <c:pt idx="893">
                  <c:v>36711</c:v>
                </c:pt>
                <c:pt idx="894">
                  <c:v>36712</c:v>
                </c:pt>
                <c:pt idx="895">
                  <c:v>36713</c:v>
                </c:pt>
                <c:pt idx="896">
                  <c:v>36714</c:v>
                </c:pt>
                <c:pt idx="897">
                  <c:v>36717</c:v>
                </c:pt>
                <c:pt idx="898">
                  <c:v>36718</c:v>
                </c:pt>
                <c:pt idx="899">
                  <c:v>36719</c:v>
                </c:pt>
                <c:pt idx="900">
                  <c:v>36720</c:v>
                </c:pt>
                <c:pt idx="901">
                  <c:v>36721</c:v>
                </c:pt>
                <c:pt idx="902">
                  <c:v>36724</c:v>
                </c:pt>
                <c:pt idx="903">
                  <c:v>36725</c:v>
                </c:pt>
                <c:pt idx="904">
                  <c:v>36726</c:v>
                </c:pt>
                <c:pt idx="905">
                  <c:v>36727</c:v>
                </c:pt>
                <c:pt idx="906">
                  <c:v>36728</c:v>
                </c:pt>
                <c:pt idx="907">
                  <c:v>36731</c:v>
                </c:pt>
                <c:pt idx="908">
                  <c:v>36732</c:v>
                </c:pt>
                <c:pt idx="909">
                  <c:v>36733</c:v>
                </c:pt>
                <c:pt idx="910">
                  <c:v>36734</c:v>
                </c:pt>
                <c:pt idx="911">
                  <c:v>36735</c:v>
                </c:pt>
                <c:pt idx="912">
                  <c:v>36738</c:v>
                </c:pt>
                <c:pt idx="913">
                  <c:v>36739</c:v>
                </c:pt>
                <c:pt idx="914">
                  <c:v>36740</c:v>
                </c:pt>
                <c:pt idx="915">
                  <c:v>36741</c:v>
                </c:pt>
                <c:pt idx="916">
                  <c:v>36742</c:v>
                </c:pt>
                <c:pt idx="917">
                  <c:v>36745</c:v>
                </c:pt>
                <c:pt idx="918">
                  <c:v>36746</c:v>
                </c:pt>
                <c:pt idx="919">
                  <c:v>36747</c:v>
                </c:pt>
                <c:pt idx="920">
                  <c:v>36748</c:v>
                </c:pt>
                <c:pt idx="921">
                  <c:v>36749</c:v>
                </c:pt>
                <c:pt idx="922">
                  <c:v>36752</c:v>
                </c:pt>
                <c:pt idx="923">
                  <c:v>36753</c:v>
                </c:pt>
                <c:pt idx="924">
                  <c:v>36754</c:v>
                </c:pt>
                <c:pt idx="925">
                  <c:v>36755</c:v>
                </c:pt>
                <c:pt idx="926">
                  <c:v>36756</c:v>
                </c:pt>
                <c:pt idx="927">
                  <c:v>36759</c:v>
                </c:pt>
                <c:pt idx="928">
                  <c:v>36760</c:v>
                </c:pt>
                <c:pt idx="929">
                  <c:v>36761</c:v>
                </c:pt>
                <c:pt idx="930">
                  <c:v>36762</c:v>
                </c:pt>
                <c:pt idx="931">
                  <c:v>36763</c:v>
                </c:pt>
                <c:pt idx="932">
                  <c:v>36766</c:v>
                </c:pt>
                <c:pt idx="933">
                  <c:v>36767</c:v>
                </c:pt>
                <c:pt idx="934">
                  <c:v>36768</c:v>
                </c:pt>
                <c:pt idx="935">
                  <c:v>36769</c:v>
                </c:pt>
                <c:pt idx="936">
                  <c:v>36770</c:v>
                </c:pt>
                <c:pt idx="937">
                  <c:v>36773</c:v>
                </c:pt>
                <c:pt idx="938">
                  <c:v>36774</c:v>
                </c:pt>
                <c:pt idx="939">
                  <c:v>36775</c:v>
                </c:pt>
                <c:pt idx="940">
                  <c:v>36776</c:v>
                </c:pt>
                <c:pt idx="941">
                  <c:v>36777</c:v>
                </c:pt>
                <c:pt idx="942">
                  <c:v>36780</c:v>
                </c:pt>
                <c:pt idx="943">
                  <c:v>36781</c:v>
                </c:pt>
                <c:pt idx="944">
                  <c:v>36782</c:v>
                </c:pt>
                <c:pt idx="945">
                  <c:v>36783</c:v>
                </c:pt>
                <c:pt idx="946">
                  <c:v>36784</c:v>
                </c:pt>
                <c:pt idx="947">
                  <c:v>36787</c:v>
                </c:pt>
                <c:pt idx="948">
                  <c:v>36788</c:v>
                </c:pt>
                <c:pt idx="949">
                  <c:v>36789</c:v>
                </c:pt>
                <c:pt idx="950">
                  <c:v>36790</c:v>
                </c:pt>
                <c:pt idx="951">
                  <c:v>36791</c:v>
                </c:pt>
                <c:pt idx="952">
                  <c:v>36794</c:v>
                </c:pt>
                <c:pt idx="953">
                  <c:v>36795</c:v>
                </c:pt>
                <c:pt idx="954">
                  <c:v>36796</c:v>
                </c:pt>
                <c:pt idx="955">
                  <c:v>36797</c:v>
                </c:pt>
                <c:pt idx="956">
                  <c:v>36798</c:v>
                </c:pt>
                <c:pt idx="957">
                  <c:v>36801</c:v>
                </c:pt>
                <c:pt idx="958">
                  <c:v>36802</c:v>
                </c:pt>
                <c:pt idx="959">
                  <c:v>36803</c:v>
                </c:pt>
                <c:pt idx="960">
                  <c:v>36804</c:v>
                </c:pt>
                <c:pt idx="961">
                  <c:v>36805</c:v>
                </c:pt>
                <c:pt idx="962">
                  <c:v>36808</c:v>
                </c:pt>
                <c:pt idx="963">
                  <c:v>36809</c:v>
                </c:pt>
                <c:pt idx="964">
                  <c:v>36810</c:v>
                </c:pt>
                <c:pt idx="965">
                  <c:v>36811</c:v>
                </c:pt>
                <c:pt idx="966">
                  <c:v>36812</c:v>
                </c:pt>
                <c:pt idx="967">
                  <c:v>36815</c:v>
                </c:pt>
                <c:pt idx="968">
                  <c:v>36816</c:v>
                </c:pt>
                <c:pt idx="969">
                  <c:v>36817</c:v>
                </c:pt>
                <c:pt idx="970">
                  <c:v>36818</c:v>
                </c:pt>
                <c:pt idx="971">
                  <c:v>36819</c:v>
                </c:pt>
                <c:pt idx="972">
                  <c:v>36822</c:v>
                </c:pt>
                <c:pt idx="973">
                  <c:v>36823</c:v>
                </c:pt>
                <c:pt idx="974">
                  <c:v>36824</c:v>
                </c:pt>
                <c:pt idx="975">
                  <c:v>36825</c:v>
                </c:pt>
                <c:pt idx="976">
                  <c:v>36826</c:v>
                </c:pt>
                <c:pt idx="977">
                  <c:v>36829</c:v>
                </c:pt>
                <c:pt idx="978">
                  <c:v>36830</c:v>
                </c:pt>
                <c:pt idx="979">
                  <c:v>36831</c:v>
                </c:pt>
                <c:pt idx="980">
                  <c:v>36832</c:v>
                </c:pt>
                <c:pt idx="981">
                  <c:v>36833</c:v>
                </c:pt>
                <c:pt idx="982">
                  <c:v>36836</c:v>
                </c:pt>
                <c:pt idx="983">
                  <c:v>36837</c:v>
                </c:pt>
                <c:pt idx="984">
                  <c:v>36838</c:v>
                </c:pt>
                <c:pt idx="985">
                  <c:v>36839</c:v>
                </c:pt>
                <c:pt idx="986">
                  <c:v>36840</c:v>
                </c:pt>
                <c:pt idx="987">
                  <c:v>36843</c:v>
                </c:pt>
                <c:pt idx="988">
                  <c:v>36844</c:v>
                </c:pt>
                <c:pt idx="989">
                  <c:v>36845</c:v>
                </c:pt>
                <c:pt idx="990">
                  <c:v>36846</c:v>
                </c:pt>
                <c:pt idx="991">
                  <c:v>36847</c:v>
                </c:pt>
                <c:pt idx="992">
                  <c:v>36850</c:v>
                </c:pt>
                <c:pt idx="993">
                  <c:v>36851</c:v>
                </c:pt>
                <c:pt idx="994">
                  <c:v>36852</c:v>
                </c:pt>
                <c:pt idx="995">
                  <c:v>36853</c:v>
                </c:pt>
                <c:pt idx="996">
                  <c:v>36854</c:v>
                </c:pt>
                <c:pt idx="997">
                  <c:v>36857</c:v>
                </c:pt>
                <c:pt idx="998">
                  <c:v>36858</c:v>
                </c:pt>
                <c:pt idx="999">
                  <c:v>36859</c:v>
                </c:pt>
                <c:pt idx="1000">
                  <c:v>36860</c:v>
                </c:pt>
                <c:pt idx="1001">
                  <c:v>36861</c:v>
                </c:pt>
                <c:pt idx="1002">
                  <c:v>36864</c:v>
                </c:pt>
                <c:pt idx="1003">
                  <c:v>36865</c:v>
                </c:pt>
                <c:pt idx="1004">
                  <c:v>36866</c:v>
                </c:pt>
                <c:pt idx="1005">
                  <c:v>36867</c:v>
                </c:pt>
                <c:pt idx="1006">
                  <c:v>36868</c:v>
                </c:pt>
                <c:pt idx="1007">
                  <c:v>36871</c:v>
                </c:pt>
                <c:pt idx="1008">
                  <c:v>36872</c:v>
                </c:pt>
                <c:pt idx="1009">
                  <c:v>36873</c:v>
                </c:pt>
                <c:pt idx="1010">
                  <c:v>36874</c:v>
                </c:pt>
                <c:pt idx="1011">
                  <c:v>36875</c:v>
                </c:pt>
                <c:pt idx="1012">
                  <c:v>36878</c:v>
                </c:pt>
                <c:pt idx="1013">
                  <c:v>36879</c:v>
                </c:pt>
                <c:pt idx="1014">
                  <c:v>36880</c:v>
                </c:pt>
                <c:pt idx="1015">
                  <c:v>36881</c:v>
                </c:pt>
                <c:pt idx="1016">
                  <c:v>36882</c:v>
                </c:pt>
                <c:pt idx="1017">
                  <c:v>36885</c:v>
                </c:pt>
                <c:pt idx="1018">
                  <c:v>36886</c:v>
                </c:pt>
                <c:pt idx="1019">
                  <c:v>36887</c:v>
                </c:pt>
                <c:pt idx="1020">
                  <c:v>36888</c:v>
                </c:pt>
                <c:pt idx="1021">
                  <c:v>36889</c:v>
                </c:pt>
                <c:pt idx="1022">
                  <c:v>36892</c:v>
                </c:pt>
                <c:pt idx="1023">
                  <c:v>36893</c:v>
                </c:pt>
                <c:pt idx="1024">
                  <c:v>36894</c:v>
                </c:pt>
                <c:pt idx="1025">
                  <c:v>36895</c:v>
                </c:pt>
                <c:pt idx="1026">
                  <c:v>36896</c:v>
                </c:pt>
                <c:pt idx="1027">
                  <c:v>36899</c:v>
                </c:pt>
                <c:pt idx="1028">
                  <c:v>36900</c:v>
                </c:pt>
                <c:pt idx="1029">
                  <c:v>36901</c:v>
                </c:pt>
                <c:pt idx="1030">
                  <c:v>36902</c:v>
                </c:pt>
                <c:pt idx="1031">
                  <c:v>36903</c:v>
                </c:pt>
                <c:pt idx="1032">
                  <c:v>36906</c:v>
                </c:pt>
                <c:pt idx="1033">
                  <c:v>36907</c:v>
                </c:pt>
                <c:pt idx="1034">
                  <c:v>36908</c:v>
                </c:pt>
                <c:pt idx="1035">
                  <c:v>36909</c:v>
                </c:pt>
                <c:pt idx="1036">
                  <c:v>36910</c:v>
                </c:pt>
                <c:pt idx="1037">
                  <c:v>36913</c:v>
                </c:pt>
                <c:pt idx="1038">
                  <c:v>36914</c:v>
                </c:pt>
                <c:pt idx="1039">
                  <c:v>36915</c:v>
                </c:pt>
                <c:pt idx="1040">
                  <c:v>36916</c:v>
                </c:pt>
                <c:pt idx="1041">
                  <c:v>36917</c:v>
                </c:pt>
                <c:pt idx="1042">
                  <c:v>36920</c:v>
                </c:pt>
                <c:pt idx="1043">
                  <c:v>36921</c:v>
                </c:pt>
                <c:pt idx="1044">
                  <c:v>36922</c:v>
                </c:pt>
                <c:pt idx="1045">
                  <c:v>36923</c:v>
                </c:pt>
                <c:pt idx="1046">
                  <c:v>36924</c:v>
                </c:pt>
                <c:pt idx="1047">
                  <c:v>36927</c:v>
                </c:pt>
                <c:pt idx="1048">
                  <c:v>36928</c:v>
                </c:pt>
                <c:pt idx="1049">
                  <c:v>36929</c:v>
                </c:pt>
                <c:pt idx="1050">
                  <c:v>36930</c:v>
                </c:pt>
                <c:pt idx="1051">
                  <c:v>36931</c:v>
                </c:pt>
                <c:pt idx="1052">
                  <c:v>36934</c:v>
                </c:pt>
                <c:pt idx="1053">
                  <c:v>36935</c:v>
                </c:pt>
                <c:pt idx="1054">
                  <c:v>36936</c:v>
                </c:pt>
                <c:pt idx="1055">
                  <c:v>36937</c:v>
                </c:pt>
                <c:pt idx="1056">
                  <c:v>36938</c:v>
                </c:pt>
                <c:pt idx="1057">
                  <c:v>36941</c:v>
                </c:pt>
                <c:pt idx="1058">
                  <c:v>36942</c:v>
                </c:pt>
                <c:pt idx="1059">
                  <c:v>36943</c:v>
                </c:pt>
                <c:pt idx="1060">
                  <c:v>36944</c:v>
                </c:pt>
                <c:pt idx="1061">
                  <c:v>36945</c:v>
                </c:pt>
                <c:pt idx="1062">
                  <c:v>36948</c:v>
                </c:pt>
                <c:pt idx="1063">
                  <c:v>36949</c:v>
                </c:pt>
                <c:pt idx="1064">
                  <c:v>36950</c:v>
                </c:pt>
                <c:pt idx="1065">
                  <c:v>36951</c:v>
                </c:pt>
                <c:pt idx="1066">
                  <c:v>36952</c:v>
                </c:pt>
                <c:pt idx="1067">
                  <c:v>36955</c:v>
                </c:pt>
                <c:pt idx="1068">
                  <c:v>36956</c:v>
                </c:pt>
                <c:pt idx="1069">
                  <c:v>36957</c:v>
                </c:pt>
                <c:pt idx="1070">
                  <c:v>36958</c:v>
                </c:pt>
                <c:pt idx="1071">
                  <c:v>36959</c:v>
                </c:pt>
                <c:pt idx="1072">
                  <c:v>36962</c:v>
                </c:pt>
                <c:pt idx="1073">
                  <c:v>36963</c:v>
                </c:pt>
                <c:pt idx="1074">
                  <c:v>36964</c:v>
                </c:pt>
                <c:pt idx="1075">
                  <c:v>36965</c:v>
                </c:pt>
                <c:pt idx="1076">
                  <c:v>36966</c:v>
                </c:pt>
                <c:pt idx="1077">
                  <c:v>36969</c:v>
                </c:pt>
                <c:pt idx="1078">
                  <c:v>36970</c:v>
                </c:pt>
                <c:pt idx="1079">
                  <c:v>36971</c:v>
                </c:pt>
                <c:pt idx="1080">
                  <c:v>36972</c:v>
                </c:pt>
                <c:pt idx="1081">
                  <c:v>36973</c:v>
                </c:pt>
                <c:pt idx="1082">
                  <c:v>36976</c:v>
                </c:pt>
                <c:pt idx="1083">
                  <c:v>36977</c:v>
                </c:pt>
                <c:pt idx="1084">
                  <c:v>36978</c:v>
                </c:pt>
                <c:pt idx="1085">
                  <c:v>36979</c:v>
                </c:pt>
                <c:pt idx="1086">
                  <c:v>36980</c:v>
                </c:pt>
                <c:pt idx="1087">
                  <c:v>36983</c:v>
                </c:pt>
                <c:pt idx="1088">
                  <c:v>36984</c:v>
                </c:pt>
                <c:pt idx="1089">
                  <c:v>36985</c:v>
                </c:pt>
                <c:pt idx="1090">
                  <c:v>36986</c:v>
                </c:pt>
                <c:pt idx="1091">
                  <c:v>36987</c:v>
                </c:pt>
                <c:pt idx="1092">
                  <c:v>36990</c:v>
                </c:pt>
                <c:pt idx="1093">
                  <c:v>36991</c:v>
                </c:pt>
                <c:pt idx="1094">
                  <c:v>36992</c:v>
                </c:pt>
                <c:pt idx="1095">
                  <c:v>36993</c:v>
                </c:pt>
                <c:pt idx="1096">
                  <c:v>36994</c:v>
                </c:pt>
                <c:pt idx="1097">
                  <c:v>36997</c:v>
                </c:pt>
                <c:pt idx="1098">
                  <c:v>36998</c:v>
                </c:pt>
                <c:pt idx="1099">
                  <c:v>36999</c:v>
                </c:pt>
                <c:pt idx="1100">
                  <c:v>37000</c:v>
                </c:pt>
                <c:pt idx="1101">
                  <c:v>37001</c:v>
                </c:pt>
                <c:pt idx="1102">
                  <c:v>37004</c:v>
                </c:pt>
                <c:pt idx="1103">
                  <c:v>37005</c:v>
                </c:pt>
                <c:pt idx="1104">
                  <c:v>37006</c:v>
                </c:pt>
                <c:pt idx="1105">
                  <c:v>37007</c:v>
                </c:pt>
                <c:pt idx="1106">
                  <c:v>37008</c:v>
                </c:pt>
                <c:pt idx="1107">
                  <c:v>37011</c:v>
                </c:pt>
                <c:pt idx="1108">
                  <c:v>37012</c:v>
                </c:pt>
                <c:pt idx="1109">
                  <c:v>37013</c:v>
                </c:pt>
                <c:pt idx="1110">
                  <c:v>37014</c:v>
                </c:pt>
                <c:pt idx="1111">
                  <c:v>37015</c:v>
                </c:pt>
                <c:pt idx="1112">
                  <c:v>37018</c:v>
                </c:pt>
                <c:pt idx="1113">
                  <c:v>37019</c:v>
                </c:pt>
                <c:pt idx="1114">
                  <c:v>37020</c:v>
                </c:pt>
                <c:pt idx="1115">
                  <c:v>37021</c:v>
                </c:pt>
                <c:pt idx="1116">
                  <c:v>37022</c:v>
                </c:pt>
                <c:pt idx="1117">
                  <c:v>37025</c:v>
                </c:pt>
                <c:pt idx="1118">
                  <c:v>37026</c:v>
                </c:pt>
                <c:pt idx="1119">
                  <c:v>37027</c:v>
                </c:pt>
                <c:pt idx="1120">
                  <c:v>37028</c:v>
                </c:pt>
                <c:pt idx="1121">
                  <c:v>37029</c:v>
                </c:pt>
                <c:pt idx="1122">
                  <c:v>37032</c:v>
                </c:pt>
                <c:pt idx="1123">
                  <c:v>37033</c:v>
                </c:pt>
                <c:pt idx="1124">
                  <c:v>37034</c:v>
                </c:pt>
                <c:pt idx="1125">
                  <c:v>37035</c:v>
                </c:pt>
                <c:pt idx="1126">
                  <c:v>37036</c:v>
                </c:pt>
                <c:pt idx="1127">
                  <c:v>37039</c:v>
                </c:pt>
                <c:pt idx="1128">
                  <c:v>37040</c:v>
                </c:pt>
                <c:pt idx="1129">
                  <c:v>37041</c:v>
                </c:pt>
                <c:pt idx="1130">
                  <c:v>37042</c:v>
                </c:pt>
                <c:pt idx="1131">
                  <c:v>37043</c:v>
                </c:pt>
                <c:pt idx="1132">
                  <c:v>37046</c:v>
                </c:pt>
                <c:pt idx="1133">
                  <c:v>37047</c:v>
                </c:pt>
                <c:pt idx="1134">
                  <c:v>37048</c:v>
                </c:pt>
                <c:pt idx="1135">
                  <c:v>37049</c:v>
                </c:pt>
                <c:pt idx="1136">
                  <c:v>37050</c:v>
                </c:pt>
                <c:pt idx="1137">
                  <c:v>37053</c:v>
                </c:pt>
                <c:pt idx="1138">
                  <c:v>37054</c:v>
                </c:pt>
                <c:pt idx="1139">
                  <c:v>37055</c:v>
                </c:pt>
                <c:pt idx="1140">
                  <c:v>37056</c:v>
                </c:pt>
                <c:pt idx="1141">
                  <c:v>37057</c:v>
                </c:pt>
                <c:pt idx="1142">
                  <c:v>37060</c:v>
                </c:pt>
                <c:pt idx="1143">
                  <c:v>37061</c:v>
                </c:pt>
                <c:pt idx="1144">
                  <c:v>37062</c:v>
                </c:pt>
                <c:pt idx="1145">
                  <c:v>37063</c:v>
                </c:pt>
                <c:pt idx="1146">
                  <c:v>37064</c:v>
                </c:pt>
                <c:pt idx="1147">
                  <c:v>37067</c:v>
                </c:pt>
                <c:pt idx="1148">
                  <c:v>37068</c:v>
                </c:pt>
                <c:pt idx="1149">
                  <c:v>37069</c:v>
                </c:pt>
                <c:pt idx="1150">
                  <c:v>37070</c:v>
                </c:pt>
                <c:pt idx="1151">
                  <c:v>37071</c:v>
                </c:pt>
                <c:pt idx="1152">
                  <c:v>37074</c:v>
                </c:pt>
                <c:pt idx="1153">
                  <c:v>37075</c:v>
                </c:pt>
                <c:pt idx="1154">
                  <c:v>37076</c:v>
                </c:pt>
                <c:pt idx="1155">
                  <c:v>37077</c:v>
                </c:pt>
                <c:pt idx="1156">
                  <c:v>37078</c:v>
                </c:pt>
                <c:pt idx="1157">
                  <c:v>37081</c:v>
                </c:pt>
                <c:pt idx="1158">
                  <c:v>37082</c:v>
                </c:pt>
                <c:pt idx="1159">
                  <c:v>37083</c:v>
                </c:pt>
                <c:pt idx="1160">
                  <c:v>37084</c:v>
                </c:pt>
                <c:pt idx="1161">
                  <c:v>37085</c:v>
                </c:pt>
                <c:pt idx="1162">
                  <c:v>37088</c:v>
                </c:pt>
                <c:pt idx="1163">
                  <c:v>37089</c:v>
                </c:pt>
                <c:pt idx="1164">
                  <c:v>37090</c:v>
                </c:pt>
                <c:pt idx="1165">
                  <c:v>37091</c:v>
                </c:pt>
                <c:pt idx="1166">
                  <c:v>37092</c:v>
                </c:pt>
                <c:pt idx="1167">
                  <c:v>37095</c:v>
                </c:pt>
                <c:pt idx="1168">
                  <c:v>37096</c:v>
                </c:pt>
                <c:pt idx="1169">
                  <c:v>37097</c:v>
                </c:pt>
                <c:pt idx="1170">
                  <c:v>37098</c:v>
                </c:pt>
                <c:pt idx="1171">
                  <c:v>37099</c:v>
                </c:pt>
                <c:pt idx="1172">
                  <c:v>37102</c:v>
                </c:pt>
                <c:pt idx="1173">
                  <c:v>37103</c:v>
                </c:pt>
                <c:pt idx="1174">
                  <c:v>37104</c:v>
                </c:pt>
                <c:pt idx="1175">
                  <c:v>37105</c:v>
                </c:pt>
                <c:pt idx="1176">
                  <c:v>37106</c:v>
                </c:pt>
                <c:pt idx="1177">
                  <c:v>37109</c:v>
                </c:pt>
                <c:pt idx="1178">
                  <c:v>37110</c:v>
                </c:pt>
                <c:pt idx="1179">
                  <c:v>37111</c:v>
                </c:pt>
                <c:pt idx="1180">
                  <c:v>37112</c:v>
                </c:pt>
                <c:pt idx="1181">
                  <c:v>37113</c:v>
                </c:pt>
                <c:pt idx="1182">
                  <c:v>37116</c:v>
                </c:pt>
                <c:pt idx="1183">
                  <c:v>37117</c:v>
                </c:pt>
                <c:pt idx="1184">
                  <c:v>37118</c:v>
                </c:pt>
                <c:pt idx="1185">
                  <c:v>37119</c:v>
                </c:pt>
                <c:pt idx="1186">
                  <c:v>37120</c:v>
                </c:pt>
                <c:pt idx="1187">
                  <c:v>37123</c:v>
                </c:pt>
                <c:pt idx="1188">
                  <c:v>37124</c:v>
                </c:pt>
                <c:pt idx="1189">
                  <c:v>37125</c:v>
                </c:pt>
                <c:pt idx="1190">
                  <c:v>37126</c:v>
                </c:pt>
                <c:pt idx="1191">
                  <c:v>37127</c:v>
                </c:pt>
                <c:pt idx="1192">
                  <c:v>37130</c:v>
                </c:pt>
                <c:pt idx="1193">
                  <c:v>37131</c:v>
                </c:pt>
                <c:pt idx="1194">
                  <c:v>37132</c:v>
                </c:pt>
                <c:pt idx="1195">
                  <c:v>37133</c:v>
                </c:pt>
                <c:pt idx="1196">
                  <c:v>37134</c:v>
                </c:pt>
                <c:pt idx="1197">
                  <c:v>37137</c:v>
                </c:pt>
                <c:pt idx="1198">
                  <c:v>37138</c:v>
                </c:pt>
                <c:pt idx="1199">
                  <c:v>37139</c:v>
                </c:pt>
                <c:pt idx="1200">
                  <c:v>37140</c:v>
                </c:pt>
                <c:pt idx="1201">
                  <c:v>37141</c:v>
                </c:pt>
                <c:pt idx="1202">
                  <c:v>37144</c:v>
                </c:pt>
                <c:pt idx="1203">
                  <c:v>37145</c:v>
                </c:pt>
                <c:pt idx="1204">
                  <c:v>37146</c:v>
                </c:pt>
                <c:pt idx="1205">
                  <c:v>37147</c:v>
                </c:pt>
                <c:pt idx="1206">
                  <c:v>37148</c:v>
                </c:pt>
                <c:pt idx="1207">
                  <c:v>37151</c:v>
                </c:pt>
                <c:pt idx="1208">
                  <c:v>37152</c:v>
                </c:pt>
                <c:pt idx="1209">
                  <c:v>37153</c:v>
                </c:pt>
                <c:pt idx="1210">
                  <c:v>37154</c:v>
                </c:pt>
                <c:pt idx="1211">
                  <c:v>37155</c:v>
                </c:pt>
                <c:pt idx="1212">
                  <c:v>37158</c:v>
                </c:pt>
                <c:pt idx="1213">
                  <c:v>37159</c:v>
                </c:pt>
                <c:pt idx="1214">
                  <c:v>37160</c:v>
                </c:pt>
                <c:pt idx="1215">
                  <c:v>37161</c:v>
                </c:pt>
                <c:pt idx="1216">
                  <c:v>37162</c:v>
                </c:pt>
                <c:pt idx="1217">
                  <c:v>37165</c:v>
                </c:pt>
                <c:pt idx="1218">
                  <c:v>37166</c:v>
                </c:pt>
                <c:pt idx="1219">
                  <c:v>37167</c:v>
                </c:pt>
                <c:pt idx="1220">
                  <c:v>37168</c:v>
                </c:pt>
                <c:pt idx="1221">
                  <c:v>37169</c:v>
                </c:pt>
                <c:pt idx="1222">
                  <c:v>37172</c:v>
                </c:pt>
                <c:pt idx="1223">
                  <c:v>37173</c:v>
                </c:pt>
                <c:pt idx="1224">
                  <c:v>37174</c:v>
                </c:pt>
                <c:pt idx="1225">
                  <c:v>37175</c:v>
                </c:pt>
                <c:pt idx="1226">
                  <c:v>37176</c:v>
                </c:pt>
                <c:pt idx="1227">
                  <c:v>37179</c:v>
                </c:pt>
                <c:pt idx="1228">
                  <c:v>37180</c:v>
                </c:pt>
                <c:pt idx="1229">
                  <c:v>37181</c:v>
                </c:pt>
                <c:pt idx="1230">
                  <c:v>37182</c:v>
                </c:pt>
                <c:pt idx="1231">
                  <c:v>37183</c:v>
                </c:pt>
                <c:pt idx="1232">
                  <c:v>37186</c:v>
                </c:pt>
                <c:pt idx="1233">
                  <c:v>37187</c:v>
                </c:pt>
                <c:pt idx="1234">
                  <c:v>37188</c:v>
                </c:pt>
                <c:pt idx="1235">
                  <c:v>37189</c:v>
                </c:pt>
                <c:pt idx="1236">
                  <c:v>37190</c:v>
                </c:pt>
                <c:pt idx="1237">
                  <c:v>37193</c:v>
                </c:pt>
                <c:pt idx="1238">
                  <c:v>37194</c:v>
                </c:pt>
                <c:pt idx="1239">
                  <c:v>37195</c:v>
                </c:pt>
                <c:pt idx="1240">
                  <c:v>37196</c:v>
                </c:pt>
                <c:pt idx="1241">
                  <c:v>37197</c:v>
                </c:pt>
                <c:pt idx="1242">
                  <c:v>37200</c:v>
                </c:pt>
                <c:pt idx="1243">
                  <c:v>37201</c:v>
                </c:pt>
                <c:pt idx="1244">
                  <c:v>37202</c:v>
                </c:pt>
                <c:pt idx="1245">
                  <c:v>37203</c:v>
                </c:pt>
                <c:pt idx="1246">
                  <c:v>37204</c:v>
                </c:pt>
                <c:pt idx="1247">
                  <c:v>37207</c:v>
                </c:pt>
                <c:pt idx="1248">
                  <c:v>37208</c:v>
                </c:pt>
                <c:pt idx="1249">
                  <c:v>37209</c:v>
                </c:pt>
                <c:pt idx="1250">
                  <c:v>37210</c:v>
                </c:pt>
                <c:pt idx="1251">
                  <c:v>37211</c:v>
                </c:pt>
                <c:pt idx="1252">
                  <c:v>37214</c:v>
                </c:pt>
                <c:pt idx="1253">
                  <c:v>37215</c:v>
                </c:pt>
                <c:pt idx="1254">
                  <c:v>37216</c:v>
                </c:pt>
                <c:pt idx="1255">
                  <c:v>37217</c:v>
                </c:pt>
                <c:pt idx="1256">
                  <c:v>37218</c:v>
                </c:pt>
                <c:pt idx="1257">
                  <c:v>37221</c:v>
                </c:pt>
                <c:pt idx="1258">
                  <c:v>37222</c:v>
                </c:pt>
                <c:pt idx="1259">
                  <c:v>37223</c:v>
                </c:pt>
                <c:pt idx="1260">
                  <c:v>37224</c:v>
                </c:pt>
                <c:pt idx="1261">
                  <c:v>37225</c:v>
                </c:pt>
                <c:pt idx="1262">
                  <c:v>37228</c:v>
                </c:pt>
                <c:pt idx="1263">
                  <c:v>37229</c:v>
                </c:pt>
                <c:pt idx="1264">
                  <c:v>37230</c:v>
                </c:pt>
                <c:pt idx="1265">
                  <c:v>37231</c:v>
                </c:pt>
                <c:pt idx="1266">
                  <c:v>37232</c:v>
                </c:pt>
                <c:pt idx="1267">
                  <c:v>37235</c:v>
                </c:pt>
                <c:pt idx="1268">
                  <c:v>37236</c:v>
                </c:pt>
                <c:pt idx="1269">
                  <c:v>37237</c:v>
                </c:pt>
                <c:pt idx="1270">
                  <c:v>37238</c:v>
                </c:pt>
                <c:pt idx="1271">
                  <c:v>37239</c:v>
                </c:pt>
                <c:pt idx="1272">
                  <c:v>37242</c:v>
                </c:pt>
                <c:pt idx="1273">
                  <c:v>37243</c:v>
                </c:pt>
                <c:pt idx="1274">
                  <c:v>37244</c:v>
                </c:pt>
                <c:pt idx="1275">
                  <c:v>37245</c:v>
                </c:pt>
                <c:pt idx="1276">
                  <c:v>37246</c:v>
                </c:pt>
                <c:pt idx="1277">
                  <c:v>37249</c:v>
                </c:pt>
                <c:pt idx="1278">
                  <c:v>37250</c:v>
                </c:pt>
                <c:pt idx="1279">
                  <c:v>37251</c:v>
                </c:pt>
                <c:pt idx="1280">
                  <c:v>37252</c:v>
                </c:pt>
                <c:pt idx="1281">
                  <c:v>37253</c:v>
                </c:pt>
                <c:pt idx="1282">
                  <c:v>37256</c:v>
                </c:pt>
                <c:pt idx="1283">
                  <c:v>37257</c:v>
                </c:pt>
                <c:pt idx="1284">
                  <c:v>37258</c:v>
                </c:pt>
                <c:pt idx="1285">
                  <c:v>37259</c:v>
                </c:pt>
                <c:pt idx="1286">
                  <c:v>37260</c:v>
                </c:pt>
                <c:pt idx="1287">
                  <c:v>37263</c:v>
                </c:pt>
                <c:pt idx="1288">
                  <c:v>37264</c:v>
                </c:pt>
                <c:pt idx="1289">
                  <c:v>37265</c:v>
                </c:pt>
                <c:pt idx="1290">
                  <c:v>37266</c:v>
                </c:pt>
                <c:pt idx="1291">
                  <c:v>37267</c:v>
                </c:pt>
                <c:pt idx="1292">
                  <c:v>37270</c:v>
                </c:pt>
                <c:pt idx="1293">
                  <c:v>37271</c:v>
                </c:pt>
                <c:pt idx="1294">
                  <c:v>37272</c:v>
                </c:pt>
                <c:pt idx="1295">
                  <c:v>37273</c:v>
                </c:pt>
                <c:pt idx="1296">
                  <c:v>37274</c:v>
                </c:pt>
                <c:pt idx="1297">
                  <c:v>37277</c:v>
                </c:pt>
                <c:pt idx="1298">
                  <c:v>37278</c:v>
                </c:pt>
                <c:pt idx="1299">
                  <c:v>37279</c:v>
                </c:pt>
                <c:pt idx="1300">
                  <c:v>37280</c:v>
                </c:pt>
                <c:pt idx="1301">
                  <c:v>37281</c:v>
                </c:pt>
                <c:pt idx="1302">
                  <c:v>37284</c:v>
                </c:pt>
                <c:pt idx="1303">
                  <c:v>37285</c:v>
                </c:pt>
                <c:pt idx="1304">
                  <c:v>37286</c:v>
                </c:pt>
                <c:pt idx="1305">
                  <c:v>37287</c:v>
                </c:pt>
                <c:pt idx="1306">
                  <c:v>37288</c:v>
                </c:pt>
                <c:pt idx="1307">
                  <c:v>37291</c:v>
                </c:pt>
                <c:pt idx="1308">
                  <c:v>37292</c:v>
                </c:pt>
                <c:pt idx="1309">
                  <c:v>37293</c:v>
                </c:pt>
                <c:pt idx="1310">
                  <c:v>37294</c:v>
                </c:pt>
                <c:pt idx="1311">
                  <c:v>37295</c:v>
                </c:pt>
                <c:pt idx="1312">
                  <c:v>37298</c:v>
                </c:pt>
                <c:pt idx="1313">
                  <c:v>37299</c:v>
                </c:pt>
                <c:pt idx="1314">
                  <c:v>37300</c:v>
                </c:pt>
                <c:pt idx="1315">
                  <c:v>37301</c:v>
                </c:pt>
                <c:pt idx="1316">
                  <c:v>37302</c:v>
                </c:pt>
                <c:pt idx="1317">
                  <c:v>37305</c:v>
                </c:pt>
                <c:pt idx="1318">
                  <c:v>37306</c:v>
                </c:pt>
                <c:pt idx="1319">
                  <c:v>37307</c:v>
                </c:pt>
                <c:pt idx="1320">
                  <c:v>37308</c:v>
                </c:pt>
                <c:pt idx="1321">
                  <c:v>37309</c:v>
                </c:pt>
                <c:pt idx="1322">
                  <c:v>37312</c:v>
                </c:pt>
                <c:pt idx="1323">
                  <c:v>37313</c:v>
                </c:pt>
                <c:pt idx="1324">
                  <c:v>37314</c:v>
                </c:pt>
                <c:pt idx="1325">
                  <c:v>37315</c:v>
                </c:pt>
                <c:pt idx="1326">
                  <c:v>37316</c:v>
                </c:pt>
                <c:pt idx="1327">
                  <c:v>37319</c:v>
                </c:pt>
                <c:pt idx="1328">
                  <c:v>37320</c:v>
                </c:pt>
                <c:pt idx="1329">
                  <c:v>37321</c:v>
                </c:pt>
                <c:pt idx="1330">
                  <c:v>37322</c:v>
                </c:pt>
                <c:pt idx="1331">
                  <c:v>37323</c:v>
                </c:pt>
                <c:pt idx="1332">
                  <c:v>37326</c:v>
                </c:pt>
                <c:pt idx="1333">
                  <c:v>37327</c:v>
                </c:pt>
                <c:pt idx="1334">
                  <c:v>37328</c:v>
                </c:pt>
                <c:pt idx="1335">
                  <c:v>37329</c:v>
                </c:pt>
                <c:pt idx="1336">
                  <c:v>37330</c:v>
                </c:pt>
                <c:pt idx="1337">
                  <c:v>37333</c:v>
                </c:pt>
                <c:pt idx="1338">
                  <c:v>37334</c:v>
                </c:pt>
                <c:pt idx="1339">
                  <c:v>37335</c:v>
                </c:pt>
                <c:pt idx="1340">
                  <c:v>37336</c:v>
                </c:pt>
                <c:pt idx="1341">
                  <c:v>37337</c:v>
                </c:pt>
                <c:pt idx="1342">
                  <c:v>37340</c:v>
                </c:pt>
                <c:pt idx="1343">
                  <c:v>37341</c:v>
                </c:pt>
                <c:pt idx="1344">
                  <c:v>37342</c:v>
                </c:pt>
                <c:pt idx="1345">
                  <c:v>37343</c:v>
                </c:pt>
                <c:pt idx="1346">
                  <c:v>37344</c:v>
                </c:pt>
                <c:pt idx="1347">
                  <c:v>37347</c:v>
                </c:pt>
                <c:pt idx="1348">
                  <c:v>37348</c:v>
                </c:pt>
                <c:pt idx="1349">
                  <c:v>37349</c:v>
                </c:pt>
                <c:pt idx="1350">
                  <c:v>37350</c:v>
                </c:pt>
                <c:pt idx="1351">
                  <c:v>37351</c:v>
                </c:pt>
                <c:pt idx="1352">
                  <c:v>37354</c:v>
                </c:pt>
                <c:pt idx="1353">
                  <c:v>37355</c:v>
                </c:pt>
                <c:pt idx="1354">
                  <c:v>37356</c:v>
                </c:pt>
                <c:pt idx="1355">
                  <c:v>37357</c:v>
                </c:pt>
                <c:pt idx="1356">
                  <c:v>37358</c:v>
                </c:pt>
                <c:pt idx="1357">
                  <c:v>37361</c:v>
                </c:pt>
                <c:pt idx="1358">
                  <c:v>37362</c:v>
                </c:pt>
                <c:pt idx="1359">
                  <c:v>37363</c:v>
                </c:pt>
                <c:pt idx="1360">
                  <c:v>37364</c:v>
                </c:pt>
                <c:pt idx="1361">
                  <c:v>37365</c:v>
                </c:pt>
                <c:pt idx="1362">
                  <c:v>37368</c:v>
                </c:pt>
                <c:pt idx="1363">
                  <c:v>37369</c:v>
                </c:pt>
                <c:pt idx="1364">
                  <c:v>37370</c:v>
                </c:pt>
                <c:pt idx="1365">
                  <c:v>37371</c:v>
                </c:pt>
                <c:pt idx="1366">
                  <c:v>37372</c:v>
                </c:pt>
                <c:pt idx="1367">
                  <c:v>37375</c:v>
                </c:pt>
                <c:pt idx="1368">
                  <c:v>37376</c:v>
                </c:pt>
                <c:pt idx="1369">
                  <c:v>37377</c:v>
                </c:pt>
                <c:pt idx="1370">
                  <c:v>37378</c:v>
                </c:pt>
                <c:pt idx="1371">
                  <c:v>37379</c:v>
                </c:pt>
                <c:pt idx="1372">
                  <c:v>37382</c:v>
                </c:pt>
                <c:pt idx="1373">
                  <c:v>37383</c:v>
                </c:pt>
                <c:pt idx="1374">
                  <c:v>37384</c:v>
                </c:pt>
                <c:pt idx="1375">
                  <c:v>37385</c:v>
                </c:pt>
                <c:pt idx="1376">
                  <c:v>37386</c:v>
                </c:pt>
                <c:pt idx="1377">
                  <c:v>37389</c:v>
                </c:pt>
                <c:pt idx="1378">
                  <c:v>37390</c:v>
                </c:pt>
                <c:pt idx="1379">
                  <c:v>37391</c:v>
                </c:pt>
                <c:pt idx="1380">
                  <c:v>37392</c:v>
                </c:pt>
                <c:pt idx="1381">
                  <c:v>37393</c:v>
                </c:pt>
                <c:pt idx="1382">
                  <c:v>37396</c:v>
                </c:pt>
                <c:pt idx="1383">
                  <c:v>37397</c:v>
                </c:pt>
                <c:pt idx="1384">
                  <c:v>37398</c:v>
                </c:pt>
                <c:pt idx="1385">
                  <c:v>37399</c:v>
                </c:pt>
                <c:pt idx="1386">
                  <c:v>37400</c:v>
                </c:pt>
                <c:pt idx="1387">
                  <c:v>37403</c:v>
                </c:pt>
                <c:pt idx="1388">
                  <c:v>37404</c:v>
                </c:pt>
                <c:pt idx="1389">
                  <c:v>37405</c:v>
                </c:pt>
                <c:pt idx="1390">
                  <c:v>37406</c:v>
                </c:pt>
                <c:pt idx="1391">
                  <c:v>37407</c:v>
                </c:pt>
                <c:pt idx="1392">
                  <c:v>37410</c:v>
                </c:pt>
                <c:pt idx="1393">
                  <c:v>37411</c:v>
                </c:pt>
                <c:pt idx="1394">
                  <c:v>37412</c:v>
                </c:pt>
                <c:pt idx="1395">
                  <c:v>37413</c:v>
                </c:pt>
                <c:pt idx="1396">
                  <c:v>37414</c:v>
                </c:pt>
                <c:pt idx="1397">
                  <c:v>37417</c:v>
                </c:pt>
                <c:pt idx="1398">
                  <c:v>37418</c:v>
                </c:pt>
                <c:pt idx="1399">
                  <c:v>37419</c:v>
                </c:pt>
                <c:pt idx="1400">
                  <c:v>37420</c:v>
                </c:pt>
                <c:pt idx="1401">
                  <c:v>37421</c:v>
                </c:pt>
                <c:pt idx="1402">
                  <c:v>37424</c:v>
                </c:pt>
                <c:pt idx="1403">
                  <c:v>37425</c:v>
                </c:pt>
                <c:pt idx="1404">
                  <c:v>37426</c:v>
                </c:pt>
                <c:pt idx="1405">
                  <c:v>37427</c:v>
                </c:pt>
                <c:pt idx="1406">
                  <c:v>37428</c:v>
                </c:pt>
                <c:pt idx="1407">
                  <c:v>37431</c:v>
                </c:pt>
                <c:pt idx="1408">
                  <c:v>37432</c:v>
                </c:pt>
                <c:pt idx="1409">
                  <c:v>37433</c:v>
                </c:pt>
                <c:pt idx="1410">
                  <c:v>37434</c:v>
                </c:pt>
                <c:pt idx="1411">
                  <c:v>37435</c:v>
                </c:pt>
                <c:pt idx="1412">
                  <c:v>37438</c:v>
                </c:pt>
                <c:pt idx="1413">
                  <c:v>37439</c:v>
                </c:pt>
                <c:pt idx="1414">
                  <c:v>37440</c:v>
                </c:pt>
                <c:pt idx="1415">
                  <c:v>37441</c:v>
                </c:pt>
                <c:pt idx="1416">
                  <c:v>37442</c:v>
                </c:pt>
                <c:pt idx="1417">
                  <c:v>37445</c:v>
                </c:pt>
                <c:pt idx="1418">
                  <c:v>37446</c:v>
                </c:pt>
                <c:pt idx="1419">
                  <c:v>37447</c:v>
                </c:pt>
                <c:pt idx="1420">
                  <c:v>37448</c:v>
                </c:pt>
                <c:pt idx="1421">
                  <c:v>37449</c:v>
                </c:pt>
                <c:pt idx="1422">
                  <c:v>37452</c:v>
                </c:pt>
                <c:pt idx="1423">
                  <c:v>37453</c:v>
                </c:pt>
                <c:pt idx="1424">
                  <c:v>37454</c:v>
                </c:pt>
                <c:pt idx="1425">
                  <c:v>37455</c:v>
                </c:pt>
                <c:pt idx="1426">
                  <c:v>37456</c:v>
                </c:pt>
                <c:pt idx="1427">
                  <c:v>37459</c:v>
                </c:pt>
                <c:pt idx="1428">
                  <c:v>37460</c:v>
                </c:pt>
                <c:pt idx="1429">
                  <c:v>37461</c:v>
                </c:pt>
                <c:pt idx="1430">
                  <c:v>37462</c:v>
                </c:pt>
                <c:pt idx="1431">
                  <c:v>37463</c:v>
                </c:pt>
                <c:pt idx="1432">
                  <c:v>37466</c:v>
                </c:pt>
                <c:pt idx="1433">
                  <c:v>37467</c:v>
                </c:pt>
                <c:pt idx="1434">
                  <c:v>37468</c:v>
                </c:pt>
                <c:pt idx="1435">
                  <c:v>37469</c:v>
                </c:pt>
                <c:pt idx="1436">
                  <c:v>37470</c:v>
                </c:pt>
                <c:pt idx="1437">
                  <c:v>37473</c:v>
                </c:pt>
                <c:pt idx="1438">
                  <c:v>37474</c:v>
                </c:pt>
                <c:pt idx="1439">
                  <c:v>37475</c:v>
                </c:pt>
                <c:pt idx="1440">
                  <c:v>37476</c:v>
                </c:pt>
                <c:pt idx="1441">
                  <c:v>37477</c:v>
                </c:pt>
                <c:pt idx="1442">
                  <c:v>37480</c:v>
                </c:pt>
                <c:pt idx="1443">
                  <c:v>37481</c:v>
                </c:pt>
                <c:pt idx="1444">
                  <c:v>37482</c:v>
                </c:pt>
                <c:pt idx="1445">
                  <c:v>37483</c:v>
                </c:pt>
                <c:pt idx="1446">
                  <c:v>37484</c:v>
                </c:pt>
                <c:pt idx="1447">
                  <c:v>37487</c:v>
                </c:pt>
                <c:pt idx="1448">
                  <c:v>37488</c:v>
                </c:pt>
                <c:pt idx="1449">
                  <c:v>37489</c:v>
                </c:pt>
                <c:pt idx="1450">
                  <c:v>37490</c:v>
                </c:pt>
                <c:pt idx="1451">
                  <c:v>37491</c:v>
                </c:pt>
                <c:pt idx="1452">
                  <c:v>37494</c:v>
                </c:pt>
                <c:pt idx="1453">
                  <c:v>37495</c:v>
                </c:pt>
                <c:pt idx="1454">
                  <c:v>37496</c:v>
                </c:pt>
                <c:pt idx="1455">
                  <c:v>37497</c:v>
                </c:pt>
                <c:pt idx="1456">
                  <c:v>37498</c:v>
                </c:pt>
                <c:pt idx="1457">
                  <c:v>37501</c:v>
                </c:pt>
                <c:pt idx="1458">
                  <c:v>37502</c:v>
                </c:pt>
                <c:pt idx="1459">
                  <c:v>37503</c:v>
                </c:pt>
                <c:pt idx="1460">
                  <c:v>37504</c:v>
                </c:pt>
                <c:pt idx="1461">
                  <c:v>37505</c:v>
                </c:pt>
                <c:pt idx="1462">
                  <c:v>37508</c:v>
                </c:pt>
                <c:pt idx="1463">
                  <c:v>37509</c:v>
                </c:pt>
                <c:pt idx="1464">
                  <c:v>37510</c:v>
                </c:pt>
                <c:pt idx="1465">
                  <c:v>37511</c:v>
                </c:pt>
                <c:pt idx="1466">
                  <c:v>37512</c:v>
                </c:pt>
                <c:pt idx="1467">
                  <c:v>37515</c:v>
                </c:pt>
                <c:pt idx="1468">
                  <c:v>37516</c:v>
                </c:pt>
                <c:pt idx="1469">
                  <c:v>37517</c:v>
                </c:pt>
                <c:pt idx="1470">
                  <c:v>37518</c:v>
                </c:pt>
                <c:pt idx="1471">
                  <c:v>37519</c:v>
                </c:pt>
                <c:pt idx="1472">
                  <c:v>37522</c:v>
                </c:pt>
                <c:pt idx="1473">
                  <c:v>37523</c:v>
                </c:pt>
                <c:pt idx="1474">
                  <c:v>37524</c:v>
                </c:pt>
                <c:pt idx="1475">
                  <c:v>37525</c:v>
                </c:pt>
                <c:pt idx="1476">
                  <c:v>37526</c:v>
                </c:pt>
                <c:pt idx="1477">
                  <c:v>37529</c:v>
                </c:pt>
                <c:pt idx="1478">
                  <c:v>37530</c:v>
                </c:pt>
                <c:pt idx="1479">
                  <c:v>37531</c:v>
                </c:pt>
                <c:pt idx="1480">
                  <c:v>37532</c:v>
                </c:pt>
                <c:pt idx="1481">
                  <c:v>37533</c:v>
                </c:pt>
                <c:pt idx="1482">
                  <c:v>37536</c:v>
                </c:pt>
                <c:pt idx="1483">
                  <c:v>37537</c:v>
                </c:pt>
                <c:pt idx="1484">
                  <c:v>37538</c:v>
                </c:pt>
                <c:pt idx="1485">
                  <c:v>37539</c:v>
                </c:pt>
                <c:pt idx="1486">
                  <c:v>37540</c:v>
                </c:pt>
                <c:pt idx="1487">
                  <c:v>37543</c:v>
                </c:pt>
                <c:pt idx="1488">
                  <c:v>37544</c:v>
                </c:pt>
                <c:pt idx="1489">
                  <c:v>37545</c:v>
                </c:pt>
                <c:pt idx="1490">
                  <c:v>37546</c:v>
                </c:pt>
                <c:pt idx="1491">
                  <c:v>37547</c:v>
                </c:pt>
                <c:pt idx="1492">
                  <c:v>37550</c:v>
                </c:pt>
                <c:pt idx="1493">
                  <c:v>37551</c:v>
                </c:pt>
                <c:pt idx="1494">
                  <c:v>37552</c:v>
                </c:pt>
                <c:pt idx="1495">
                  <c:v>37553</c:v>
                </c:pt>
                <c:pt idx="1496">
                  <c:v>37554</c:v>
                </c:pt>
                <c:pt idx="1497">
                  <c:v>37557</c:v>
                </c:pt>
                <c:pt idx="1498">
                  <c:v>37558</c:v>
                </c:pt>
                <c:pt idx="1499">
                  <c:v>37559</c:v>
                </c:pt>
                <c:pt idx="1500">
                  <c:v>37560</c:v>
                </c:pt>
                <c:pt idx="1501">
                  <c:v>37561</c:v>
                </c:pt>
                <c:pt idx="1502">
                  <c:v>37564</c:v>
                </c:pt>
                <c:pt idx="1503">
                  <c:v>37565</c:v>
                </c:pt>
                <c:pt idx="1504">
                  <c:v>37566</c:v>
                </c:pt>
                <c:pt idx="1505">
                  <c:v>37567</c:v>
                </c:pt>
                <c:pt idx="1506">
                  <c:v>37568</c:v>
                </c:pt>
                <c:pt idx="1507">
                  <c:v>37571</c:v>
                </c:pt>
                <c:pt idx="1508">
                  <c:v>37572</c:v>
                </c:pt>
                <c:pt idx="1509">
                  <c:v>37573</c:v>
                </c:pt>
                <c:pt idx="1510">
                  <c:v>37574</c:v>
                </c:pt>
                <c:pt idx="1511">
                  <c:v>37575</c:v>
                </c:pt>
                <c:pt idx="1512">
                  <c:v>37578</c:v>
                </c:pt>
                <c:pt idx="1513">
                  <c:v>37579</c:v>
                </c:pt>
                <c:pt idx="1514">
                  <c:v>37580</c:v>
                </c:pt>
                <c:pt idx="1515">
                  <c:v>37581</c:v>
                </c:pt>
                <c:pt idx="1516">
                  <c:v>37582</c:v>
                </c:pt>
                <c:pt idx="1517">
                  <c:v>37585</c:v>
                </c:pt>
                <c:pt idx="1518">
                  <c:v>37586</c:v>
                </c:pt>
                <c:pt idx="1519">
                  <c:v>37587</c:v>
                </c:pt>
                <c:pt idx="1520">
                  <c:v>37588</c:v>
                </c:pt>
                <c:pt idx="1521">
                  <c:v>37589</c:v>
                </c:pt>
                <c:pt idx="1522">
                  <c:v>37592</c:v>
                </c:pt>
                <c:pt idx="1523">
                  <c:v>37593</c:v>
                </c:pt>
                <c:pt idx="1524">
                  <c:v>37594</c:v>
                </c:pt>
                <c:pt idx="1525">
                  <c:v>37595</c:v>
                </c:pt>
                <c:pt idx="1526">
                  <c:v>37596</c:v>
                </c:pt>
                <c:pt idx="1527">
                  <c:v>37599</c:v>
                </c:pt>
                <c:pt idx="1528">
                  <c:v>37600</c:v>
                </c:pt>
                <c:pt idx="1529">
                  <c:v>37601</c:v>
                </c:pt>
                <c:pt idx="1530">
                  <c:v>37602</c:v>
                </c:pt>
                <c:pt idx="1531">
                  <c:v>37603</c:v>
                </c:pt>
                <c:pt idx="1532">
                  <c:v>37606</c:v>
                </c:pt>
                <c:pt idx="1533">
                  <c:v>37607</c:v>
                </c:pt>
                <c:pt idx="1534">
                  <c:v>37608</c:v>
                </c:pt>
                <c:pt idx="1535">
                  <c:v>37609</c:v>
                </c:pt>
                <c:pt idx="1536">
                  <c:v>37610</c:v>
                </c:pt>
                <c:pt idx="1537">
                  <c:v>37613</c:v>
                </c:pt>
                <c:pt idx="1538">
                  <c:v>37614</c:v>
                </c:pt>
                <c:pt idx="1539">
                  <c:v>37615</c:v>
                </c:pt>
                <c:pt idx="1540">
                  <c:v>37616</c:v>
                </c:pt>
                <c:pt idx="1541">
                  <c:v>37617</c:v>
                </c:pt>
                <c:pt idx="1542">
                  <c:v>37620</c:v>
                </c:pt>
                <c:pt idx="1543">
                  <c:v>37621</c:v>
                </c:pt>
                <c:pt idx="1544">
                  <c:v>37622</c:v>
                </c:pt>
                <c:pt idx="1545">
                  <c:v>37623</c:v>
                </c:pt>
                <c:pt idx="1546">
                  <c:v>37624</c:v>
                </c:pt>
                <c:pt idx="1547">
                  <c:v>37627</c:v>
                </c:pt>
                <c:pt idx="1548">
                  <c:v>37628</c:v>
                </c:pt>
                <c:pt idx="1549">
                  <c:v>37629</c:v>
                </c:pt>
                <c:pt idx="1550">
                  <c:v>37630</c:v>
                </c:pt>
                <c:pt idx="1551">
                  <c:v>37631</c:v>
                </c:pt>
                <c:pt idx="1552">
                  <c:v>37634</c:v>
                </c:pt>
                <c:pt idx="1553">
                  <c:v>37635</c:v>
                </c:pt>
                <c:pt idx="1554">
                  <c:v>37636</c:v>
                </c:pt>
                <c:pt idx="1555">
                  <c:v>37637</c:v>
                </c:pt>
                <c:pt idx="1556">
                  <c:v>37638</c:v>
                </c:pt>
                <c:pt idx="1557">
                  <c:v>37641</c:v>
                </c:pt>
                <c:pt idx="1558">
                  <c:v>37642</c:v>
                </c:pt>
                <c:pt idx="1559">
                  <c:v>37643</c:v>
                </c:pt>
                <c:pt idx="1560">
                  <c:v>37644</c:v>
                </c:pt>
                <c:pt idx="1561">
                  <c:v>37645</c:v>
                </c:pt>
                <c:pt idx="1562">
                  <c:v>37648</c:v>
                </c:pt>
                <c:pt idx="1563">
                  <c:v>37649</c:v>
                </c:pt>
                <c:pt idx="1564">
                  <c:v>37650</c:v>
                </c:pt>
                <c:pt idx="1565">
                  <c:v>37651</c:v>
                </c:pt>
                <c:pt idx="1566">
                  <c:v>37652</c:v>
                </c:pt>
                <c:pt idx="1567">
                  <c:v>37655</c:v>
                </c:pt>
                <c:pt idx="1568">
                  <c:v>37656</c:v>
                </c:pt>
                <c:pt idx="1569">
                  <c:v>37657</c:v>
                </c:pt>
                <c:pt idx="1570">
                  <c:v>37658</c:v>
                </c:pt>
                <c:pt idx="1571">
                  <c:v>37659</c:v>
                </c:pt>
                <c:pt idx="1572">
                  <c:v>37662</c:v>
                </c:pt>
                <c:pt idx="1573">
                  <c:v>37663</c:v>
                </c:pt>
                <c:pt idx="1574">
                  <c:v>37664</c:v>
                </c:pt>
                <c:pt idx="1575">
                  <c:v>37665</c:v>
                </c:pt>
                <c:pt idx="1576">
                  <c:v>37666</c:v>
                </c:pt>
                <c:pt idx="1577">
                  <c:v>37669</c:v>
                </c:pt>
                <c:pt idx="1578">
                  <c:v>37670</c:v>
                </c:pt>
                <c:pt idx="1579">
                  <c:v>37671</c:v>
                </c:pt>
                <c:pt idx="1580">
                  <c:v>37672</c:v>
                </c:pt>
                <c:pt idx="1581">
                  <c:v>37673</c:v>
                </c:pt>
                <c:pt idx="1582">
                  <c:v>37676</c:v>
                </c:pt>
                <c:pt idx="1583">
                  <c:v>37677</c:v>
                </c:pt>
                <c:pt idx="1584">
                  <c:v>37678</c:v>
                </c:pt>
                <c:pt idx="1585">
                  <c:v>37679</c:v>
                </c:pt>
                <c:pt idx="1586">
                  <c:v>37680</c:v>
                </c:pt>
                <c:pt idx="1587">
                  <c:v>37683</c:v>
                </c:pt>
                <c:pt idx="1588">
                  <c:v>37684</c:v>
                </c:pt>
                <c:pt idx="1589">
                  <c:v>37685</c:v>
                </c:pt>
                <c:pt idx="1590">
                  <c:v>37686</c:v>
                </c:pt>
                <c:pt idx="1591">
                  <c:v>37687</c:v>
                </c:pt>
                <c:pt idx="1592">
                  <c:v>37690</c:v>
                </c:pt>
                <c:pt idx="1593">
                  <c:v>37691</c:v>
                </c:pt>
                <c:pt idx="1594">
                  <c:v>37692</c:v>
                </c:pt>
                <c:pt idx="1595">
                  <c:v>37693</c:v>
                </c:pt>
                <c:pt idx="1596">
                  <c:v>37694</c:v>
                </c:pt>
                <c:pt idx="1597">
                  <c:v>37697</c:v>
                </c:pt>
                <c:pt idx="1598">
                  <c:v>37698</c:v>
                </c:pt>
                <c:pt idx="1599">
                  <c:v>37699</c:v>
                </c:pt>
                <c:pt idx="1600">
                  <c:v>37700</c:v>
                </c:pt>
                <c:pt idx="1601">
                  <c:v>37701</c:v>
                </c:pt>
                <c:pt idx="1602">
                  <c:v>37704</c:v>
                </c:pt>
                <c:pt idx="1603">
                  <c:v>37705</c:v>
                </c:pt>
                <c:pt idx="1604">
                  <c:v>37706</c:v>
                </c:pt>
                <c:pt idx="1605">
                  <c:v>37707</c:v>
                </c:pt>
                <c:pt idx="1606">
                  <c:v>37708</c:v>
                </c:pt>
                <c:pt idx="1607">
                  <c:v>37711</c:v>
                </c:pt>
                <c:pt idx="1608">
                  <c:v>37712</c:v>
                </c:pt>
                <c:pt idx="1609">
                  <c:v>37713</c:v>
                </c:pt>
                <c:pt idx="1610">
                  <c:v>37714</c:v>
                </c:pt>
                <c:pt idx="1611">
                  <c:v>37715</c:v>
                </c:pt>
                <c:pt idx="1612">
                  <c:v>37718</c:v>
                </c:pt>
                <c:pt idx="1613">
                  <c:v>37719</c:v>
                </c:pt>
                <c:pt idx="1614">
                  <c:v>37720</c:v>
                </c:pt>
                <c:pt idx="1615">
                  <c:v>37721</c:v>
                </c:pt>
                <c:pt idx="1616">
                  <c:v>37722</c:v>
                </c:pt>
                <c:pt idx="1617">
                  <c:v>37725</c:v>
                </c:pt>
                <c:pt idx="1618">
                  <c:v>37726</c:v>
                </c:pt>
                <c:pt idx="1619">
                  <c:v>37727</c:v>
                </c:pt>
                <c:pt idx="1620">
                  <c:v>37728</c:v>
                </c:pt>
                <c:pt idx="1621">
                  <c:v>37729</c:v>
                </c:pt>
                <c:pt idx="1622">
                  <c:v>37732</c:v>
                </c:pt>
                <c:pt idx="1623">
                  <c:v>37733</c:v>
                </c:pt>
                <c:pt idx="1624">
                  <c:v>37734</c:v>
                </c:pt>
                <c:pt idx="1625">
                  <c:v>37735</c:v>
                </c:pt>
                <c:pt idx="1626">
                  <c:v>37736</c:v>
                </c:pt>
                <c:pt idx="1627">
                  <c:v>37739</c:v>
                </c:pt>
                <c:pt idx="1628">
                  <c:v>37740</c:v>
                </c:pt>
                <c:pt idx="1629">
                  <c:v>37741</c:v>
                </c:pt>
                <c:pt idx="1630">
                  <c:v>37742</c:v>
                </c:pt>
                <c:pt idx="1631">
                  <c:v>37743</c:v>
                </c:pt>
                <c:pt idx="1632">
                  <c:v>37746</c:v>
                </c:pt>
                <c:pt idx="1633">
                  <c:v>37747</c:v>
                </c:pt>
                <c:pt idx="1634">
                  <c:v>37748</c:v>
                </c:pt>
                <c:pt idx="1635">
                  <c:v>37749</c:v>
                </c:pt>
                <c:pt idx="1636">
                  <c:v>37750</c:v>
                </c:pt>
                <c:pt idx="1637">
                  <c:v>37753</c:v>
                </c:pt>
                <c:pt idx="1638">
                  <c:v>37754</c:v>
                </c:pt>
                <c:pt idx="1639">
                  <c:v>37755</c:v>
                </c:pt>
                <c:pt idx="1640">
                  <c:v>37756</c:v>
                </c:pt>
                <c:pt idx="1641">
                  <c:v>37757</c:v>
                </c:pt>
                <c:pt idx="1642">
                  <c:v>37760</c:v>
                </c:pt>
                <c:pt idx="1643">
                  <c:v>37761</c:v>
                </c:pt>
                <c:pt idx="1644">
                  <c:v>37762</c:v>
                </c:pt>
                <c:pt idx="1645">
                  <c:v>37763</c:v>
                </c:pt>
                <c:pt idx="1646">
                  <c:v>37764</c:v>
                </c:pt>
                <c:pt idx="1647">
                  <c:v>37767</c:v>
                </c:pt>
                <c:pt idx="1648">
                  <c:v>37768</c:v>
                </c:pt>
                <c:pt idx="1649">
                  <c:v>37769</c:v>
                </c:pt>
                <c:pt idx="1650">
                  <c:v>37770</c:v>
                </c:pt>
                <c:pt idx="1651">
                  <c:v>37771</c:v>
                </c:pt>
                <c:pt idx="1652">
                  <c:v>37774</c:v>
                </c:pt>
                <c:pt idx="1653">
                  <c:v>37775</c:v>
                </c:pt>
                <c:pt idx="1654">
                  <c:v>37776</c:v>
                </c:pt>
                <c:pt idx="1655">
                  <c:v>37777</c:v>
                </c:pt>
                <c:pt idx="1656">
                  <c:v>37778</c:v>
                </c:pt>
                <c:pt idx="1657">
                  <c:v>37781</c:v>
                </c:pt>
                <c:pt idx="1658">
                  <c:v>37782</c:v>
                </c:pt>
                <c:pt idx="1659">
                  <c:v>37783</c:v>
                </c:pt>
                <c:pt idx="1660">
                  <c:v>37784</c:v>
                </c:pt>
                <c:pt idx="1661">
                  <c:v>37785</c:v>
                </c:pt>
                <c:pt idx="1662">
                  <c:v>37788</c:v>
                </c:pt>
                <c:pt idx="1663">
                  <c:v>37789</c:v>
                </c:pt>
                <c:pt idx="1664">
                  <c:v>37790</c:v>
                </c:pt>
                <c:pt idx="1665">
                  <c:v>37791</c:v>
                </c:pt>
                <c:pt idx="1666">
                  <c:v>37792</c:v>
                </c:pt>
                <c:pt idx="1667">
                  <c:v>37795</c:v>
                </c:pt>
                <c:pt idx="1668">
                  <c:v>37796</c:v>
                </c:pt>
                <c:pt idx="1669">
                  <c:v>37797</c:v>
                </c:pt>
                <c:pt idx="1670">
                  <c:v>37798</c:v>
                </c:pt>
                <c:pt idx="1671">
                  <c:v>37799</c:v>
                </c:pt>
                <c:pt idx="1672">
                  <c:v>37802</c:v>
                </c:pt>
                <c:pt idx="1673">
                  <c:v>37803</c:v>
                </c:pt>
                <c:pt idx="1674">
                  <c:v>37804</c:v>
                </c:pt>
                <c:pt idx="1675">
                  <c:v>37805</c:v>
                </c:pt>
                <c:pt idx="1676">
                  <c:v>37806</c:v>
                </c:pt>
                <c:pt idx="1677">
                  <c:v>37809</c:v>
                </c:pt>
                <c:pt idx="1678">
                  <c:v>37810</c:v>
                </c:pt>
                <c:pt idx="1679">
                  <c:v>37811</c:v>
                </c:pt>
                <c:pt idx="1680">
                  <c:v>37812</c:v>
                </c:pt>
                <c:pt idx="1681">
                  <c:v>37813</c:v>
                </c:pt>
                <c:pt idx="1682">
                  <c:v>37816</c:v>
                </c:pt>
                <c:pt idx="1683">
                  <c:v>37817</c:v>
                </c:pt>
                <c:pt idx="1684">
                  <c:v>37818</c:v>
                </c:pt>
                <c:pt idx="1685">
                  <c:v>37819</c:v>
                </c:pt>
                <c:pt idx="1686">
                  <c:v>37820</c:v>
                </c:pt>
                <c:pt idx="1687">
                  <c:v>37823</c:v>
                </c:pt>
                <c:pt idx="1688">
                  <c:v>37824</c:v>
                </c:pt>
                <c:pt idx="1689">
                  <c:v>37825</c:v>
                </c:pt>
                <c:pt idx="1690">
                  <c:v>37826</c:v>
                </c:pt>
                <c:pt idx="1691">
                  <c:v>37827</c:v>
                </c:pt>
                <c:pt idx="1692">
                  <c:v>37830</c:v>
                </c:pt>
                <c:pt idx="1693">
                  <c:v>37831</c:v>
                </c:pt>
                <c:pt idx="1694">
                  <c:v>37832</c:v>
                </c:pt>
                <c:pt idx="1695">
                  <c:v>37833</c:v>
                </c:pt>
                <c:pt idx="1696">
                  <c:v>37834</c:v>
                </c:pt>
                <c:pt idx="1697">
                  <c:v>37837</c:v>
                </c:pt>
                <c:pt idx="1698">
                  <c:v>37838</c:v>
                </c:pt>
                <c:pt idx="1699">
                  <c:v>37839</c:v>
                </c:pt>
                <c:pt idx="1700">
                  <c:v>37840</c:v>
                </c:pt>
                <c:pt idx="1701">
                  <c:v>37841</c:v>
                </c:pt>
                <c:pt idx="1702">
                  <c:v>37844</c:v>
                </c:pt>
                <c:pt idx="1703">
                  <c:v>37845</c:v>
                </c:pt>
                <c:pt idx="1704">
                  <c:v>37846</c:v>
                </c:pt>
                <c:pt idx="1705">
                  <c:v>37847</c:v>
                </c:pt>
                <c:pt idx="1706">
                  <c:v>37848</c:v>
                </c:pt>
                <c:pt idx="1707">
                  <c:v>37851</c:v>
                </c:pt>
                <c:pt idx="1708">
                  <c:v>37852</c:v>
                </c:pt>
                <c:pt idx="1709">
                  <c:v>37853</c:v>
                </c:pt>
                <c:pt idx="1710">
                  <c:v>37854</c:v>
                </c:pt>
                <c:pt idx="1711">
                  <c:v>37855</c:v>
                </c:pt>
                <c:pt idx="1712">
                  <c:v>37858</c:v>
                </c:pt>
                <c:pt idx="1713">
                  <c:v>37859</c:v>
                </c:pt>
                <c:pt idx="1714">
                  <c:v>37860</c:v>
                </c:pt>
                <c:pt idx="1715">
                  <c:v>37861</c:v>
                </c:pt>
                <c:pt idx="1716">
                  <c:v>37862</c:v>
                </c:pt>
                <c:pt idx="1717">
                  <c:v>37865</c:v>
                </c:pt>
                <c:pt idx="1718">
                  <c:v>37866</c:v>
                </c:pt>
                <c:pt idx="1719">
                  <c:v>37867</c:v>
                </c:pt>
                <c:pt idx="1720">
                  <c:v>37868</c:v>
                </c:pt>
                <c:pt idx="1721">
                  <c:v>37869</c:v>
                </c:pt>
                <c:pt idx="1722">
                  <c:v>37872</c:v>
                </c:pt>
                <c:pt idx="1723">
                  <c:v>37873</c:v>
                </c:pt>
                <c:pt idx="1724">
                  <c:v>37874</c:v>
                </c:pt>
                <c:pt idx="1725">
                  <c:v>37875</c:v>
                </c:pt>
                <c:pt idx="1726">
                  <c:v>37876</c:v>
                </c:pt>
                <c:pt idx="1727">
                  <c:v>37879</c:v>
                </c:pt>
                <c:pt idx="1728">
                  <c:v>37880</c:v>
                </c:pt>
                <c:pt idx="1729">
                  <c:v>37881</c:v>
                </c:pt>
                <c:pt idx="1730">
                  <c:v>37882</c:v>
                </c:pt>
                <c:pt idx="1731">
                  <c:v>37883</c:v>
                </c:pt>
                <c:pt idx="1732">
                  <c:v>37886</c:v>
                </c:pt>
                <c:pt idx="1733">
                  <c:v>37887</c:v>
                </c:pt>
                <c:pt idx="1734">
                  <c:v>37888</c:v>
                </c:pt>
                <c:pt idx="1735">
                  <c:v>37889</c:v>
                </c:pt>
                <c:pt idx="1736">
                  <c:v>37890</c:v>
                </c:pt>
                <c:pt idx="1737">
                  <c:v>37893</c:v>
                </c:pt>
                <c:pt idx="1738">
                  <c:v>37894</c:v>
                </c:pt>
                <c:pt idx="1739">
                  <c:v>37895</c:v>
                </c:pt>
                <c:pt idx="1740">
                  <c:v>37896</c:v>
                </c:pt>
                <c:pt idx="1741">
                  <c:v>37897</c:v>
                </c:pt>
                <c:pt idx="1742">
                  <c:v>37900</c:v>
                </c:pt>
                <c:pt idx="1743">
                  <c:v>37901</c:v>
                </c:pt>
                <c:pt idx="1744">
                  <c:v>37902</c:v>
                </c:pt>
                <c:pt idx="1745">
                  <c:v>37903</c:v>
                </c:pt>
                <c:pt idx="1746">
                  <c:v>37904</c:v>
                </c:pt>
                <c:pt idx="1747">
                  <c:v>37907</c:v>
                </c:pt>
                <c:pt idx="1748">
                  <c:v>37908</c:v>
                </c:pt>
                <c:pt idx="1749">
                  <c:v>37909</c:v>
                </c:pt>
                <c:pt idx="1750">
                  <c:v>37910</c:v>
                </c:pt>
                <c:pt idx="1751">
                  <c:v>37911</c:v>
                </c:pt>
                <c:pt idx="1752">
                  <c:v>37914</c:v>
                </c:pt>
                <c:pt idx="1753">
                  <c:v>37915</c:v>
                </c:pt>
                <c:pt idx="1754">
                  <c:v>37916</c:v>
                </c:pt>
                <c:pt idx="1755">
                  <c:v>37917</c:v>
                </c:pt>
                <c:pt idx="1756">
                  <c:v>37918</c:v>
                </c:pt>
                <c:pt idx="1757">
                  <c:v>37921</c:v>
                </c:pt>
                <c:pt idx="1758">
                  <c:v>37922</c:v>
                </c:pt>
                <c:pt idx="1759">
                  <c:v>37923</c:v>
                </c:pt>
                <c:pt idx="1760">
                  <c:v>37924</c:v>
                </c:pt>
                <c:pt idx="1761">
                  <c:v>37925</c:v>
                </c:pt>
                <c:pt idx="1762">
                  <c:v>37928</c:v>
                </c:pt>
                <c:pt idx="1763">
                  <c:v>37929</c:v>
                </c:pt>
                <c:pt idx="1764">
                  <c:v>37930</c:v>
                </c:pt>
                <c:pt idx="1765">
                  <c:v>37931</c:v>
                </c:pt>
                <c:pt idx="1766">
                  <c:v>37932</c:v>
                </c:pt>
                <c:pt idx="1767">
                  <c:v>37935</c:v>
                </c:pt>
                <c:pt idx="1768">
                  <c:v>37936</c:v>
                </c:pt>
                <c:pt idx="1769">
                  <c:v>37937</c:v>
                </c:pt>
                <c:pt idx="1770">
                  <c:v>37938</c:v>
                </c:pt>
                <c:pt idx="1771">
                  <c:v>37939</c:v>
                </c:pt>
                <c:pt idx="1772">
                  <c:v>37942</c:v>
                </c:pt>
                <c:pt idx="1773">
                  <c:v>37943</c:v>
                </c:pt>
                <c:pt idx="1774">
                  <c:v>37944</c:v>
                </c:pt>
                <c:pt idx="1775">
                  <c:v>37945</c:v>
                </c:pt>
                <c:pt idx="1776">
                  <c:v>37946</c:v>
                </c:pt>
                <c:pt idx="1777">
                  <c:v>37949</c:v>
                </c:pt>
                <c:pt idx="1778">
                  <c:v>37950</c:v>
                </c:pt>
                <c:pt idx="1779">
                  <c:v>37951</c:v>
                </c:pt>
                <c:pt idx="1780">
                  <c:v>37952</c:v>
                </c:pt>
                <c:pt idx="1781">
                  <c:v>37953</c:v>
                </c:pt>
                <c:pt idx="1782">
                  <c:v>37956</c:v>
                </c:pt>
                <c:pt idx="1783">
                  <c:v>37957</c:v>
                </c:pt>
                <c:pt idx="1784">
                  <c:v>37958</c:v>
                </c:pt>
                <c:pt idx="1785">
                  <c:v>37959</c:v>
                </c:pt>
                <c:pt idx="1786">
                  <c:v>37960</c:v>
                </c:pt>
                <c:pt idx="1787">
                  <c:v>37963</c:v>
                </c:pt>
                <c:pt idx="1788">
                  <c:v>37964</c:v>
                </c:pt>
                <c:pt idx="1789">
                  <c:v>37965</c:v>
                </c:pt>
                <c:pt idx="1790">
                  <c:v>37966</c:v>
                </c:pt>
                <c:pt idx="1791">
                  <c:v>37967</c:v>
                </c:pt>
                <c:pt idx="1792">
                  <c:v>37970</c:v>
                </c:pt>
                <c:pt idx="1793">
                  <c:v>37971</c:v>
                </c:pt>
                <c:pt idx="1794">
                  <c:v>37972</c:v>
                </c:pt>
                <c:pt idx="1795">
                  <c:v>37973</c:v>
                </c:pt>
                <c:pt idx="1796">
                  <c:v>37974</c:v>
                </c:pt>
                <c:pt idx="1797">
                  <c:v>37977</c:v>
                </c:pt>
                <c:pt idx="1798">
                  <c:v>37978</c:v>
                </c:pt>
                <c:pt idx="1799">
                  <c:v>37979</c:v>
                </c:pt>
                <c:pt idx="1800">
                  <c:v>37980</c:v>
                </c:pt>
                <c:pt idx="1801">
                  <c:v>37981</c:v>
                </c:pt>
                <c:pt idx="1802">
                  <c:v>37984</c:v>
                </c:pt>
                <c:pt idx="1803">
                  <c:v>37985</c:v>
                </c:pt>
                <c:pt idx="1804">
                  <c:v>37986</c:v>
                </c:pt>
                <c:pt idx="1805">
                  <c:v>37987</c:v>
                </c:pt>
                <c:pt idx="1806">
                  <c:v>37988</c:v>
                </c:pt>
                <c:pt idx="1807">
                  <c:v>37991</c:v>
                </c:pt>
                <c:pt idx="1808">
                  <c:v>37992</c:v>
                </c:pt>
                <c:pt idx="1809">
                  <c:v>37993</c:v>
                </c:pt>
                <c:pt idx="1810">
                  <c:v>37994</c:v>
                </c:pt>
                <c:pt idx="1811">
                  <c:v>37995</c:v>
                </c:pt>
                <c:pt idx="1812">
                  <c:v>37998</c:v>
                </c:pt>
                <c:pt idx="1813">
                  <c:v>37999</c:v>
                </c:pt>
                <c:pt idx="1814">
                  <c:v>38000</c:v>
                </c:pt>
                <c:pt idx="1815">
                  <c:v>38001</c:v>
                </c:pt>
                <c:pt idx="1816">
                  <c:v>38002</c:v>
                </c:pt>
                <c:pt idx="1817">
                  <c:v>38005</c:v>
                </c:pt>
                <c:pt idx="1818">
                  <c:v>38006</c:v>
                </c:pt>
                <c:pt idx="1819">
                  <c:v>38007</c:v>
                </c:pt>
                <c:pt idx="1820">
                  <c:v>38008</c:v>
                </c:pt>
                <c:pt idx="1821">
                  <c:v>38009</c:v>
                </c:pt>
                <c:pt idx="1822">
                  <c:v>38012</c:v>
                </c:pt>
                <c:pt idx="1823">
                  <c:v>38013</c:v>
                </c:pt>
                <c:pt idx="1824">
                  <c:v>38014</c:v>
                </c:pt>
                <c:pt idx="1825">
                  <c:v>38015</c:v>
                </c:pt>
                <c:pt idx="1826">
                  <c:v>38016</c:v>
                </c:pt>
                <c:pt idx="1827">
                  <c:v>38019</c:v>
                </c:pt>
                <c:pt idx="1828">
                  <c:v>38020</c:v>
                </c:pt>
                <c:pt idx="1829">
                  <c:v>38021</c:v>
                </c:pt>
                <c:pt idx="1830">
                  <c:v>38022</c:v>
                </c:pt>
                <c:pt idx="1831">
                  <c:v>38023</c:v>
                </c:pt>
                <c:pt idx="1832">
                  <c:v>38026</c:v>
                </c:pt>
                <c:pt idx="1833">
                  <c:v>38027</c:v>
                </c:pt>
                <c:pt idx="1834">
                  <c:v>38028</c:v>
                </c:pt>
                <c:pt idx="1835">
                  <c:v>38029</c:v>
                </c:pt>
                <c:pt idx="1836">
                  <c:v>38030</c:v>
                </c:pt>
                <c:pt idx="1837">
                  <c:v>38033</c:v>
                </c:pt>
                <c:pt idx="1838">
                  <c:v>38034</c:v>
                </c:pt>
                <c:pt idx="1839">
                  <c:v>38035</c:v>
                </c:pt>
                <c:pt idx="1840">
                  <c:v>38036</c:v>
                </c:pt>
                <c:pt idx="1841">
                  <c:v>38037</c:v>
                </c:pt>
                <c:pt idx="1842">
                  <c:v>38040</c:v>
                </c:pt>
                <c:pt idx="1843">
                  <c:v>38041</c:v>
                </c:pt>
                <c:pt idx="1844">
                  <c:v>38042</c:v>
                </c:pt>
                <c:pt idx="1845">
                  <c:v>38043</c:v>
                </c:pt>
                <c:pt idx="1846">
                  <c:v>38044</c:v>
                </c:pt>
                <c:pt idx="1847">
                  <c:v>38047</c:v>
                </c:pt>
                <c:pt idx="1848">
                  <c:v>38048</c:v>
                </c:pt>
                <c:pt idx="1849">
                  <c:v>38049</c:v>
                </c:pt>
                <c:pt idx="1850">
                  <c:v>38050</c:v>
                </c:pt>
                <c:pt idx="1851">
                  <c:v>38051</c:v>
                </c:pt>
                <c:pt idx="1852">
                  <c:v>38054</c:v>
                </c:pt>
                <c:pt idx="1853">
                  <c:v>38055</c:v>
                </c:pt>
                <c:pt idx="1854">
                  <c:v>38056</c:v>
                </c:pt>
                <c:pt idx="1855">
                  <c:v>38057</c:v>
                </c:pt>
                <c:pt idx="1856">
                  <c:v>38058</c:v>
                </c:pt>
                <c:pt idx="1857">
                  <c:v>38061</c:v>
                </c:pt>
                <c:pt idx="1858">
                  <c:v>38062</c:v>
                </c:pt>
                <c:pt idx="1859">
                  <c:v>38063</c:v>
                </c:pt>
                <c:pt idx="1860">
                  <c:v>38064</c:v>
                </c:pt>
                <c:pt idx="1861">
                  <c:v>38065</c:v>
                </c:pt>
                <c:pt idx="1862">
                  <c:v>38068</c:v>
                </c:pt>
                <c:pt idx="1863">
                  <c:v>38069</c:v>
                </c:pt>
                <c:pt idx="1864">
                  <c:v>38070</c:v>
                </c:pt>
                <c:pt idx="1865">
                  <c:v>38071</c:v>
                </c:pt>
                <c:pt idx="1866">
                  <c:v>38072</c:v>
                </c:pt>
                <c:pt idx="1867">
                  <c:v>38075</c:v>
                </c:pt>
                <c:pt idx="1868">
                  <c:v>38076</c:v>
                </c:pt>
                <c:pt idx="1869">
                  <c:v>38077</c:v>
                </c:pt>
                <c:pt idx="1870">
                  <c:v>38078</c:v>
                </c:pt>
                <c:pt idx="1871">
                  <c:v>38079</c:v>
                </c:pt>
                <c:pt idx="1872">
                  <c:v>38082</c:v>
                </c:pt>
                <c:pt idx="1873">
                  <c:v>38083</c:v>
                </c:pt>
                <c:pt idx="1874">
                  <c:v>38084</c:v>
                </c:pt>
                <c:pt idx="1875">
                  <c:v>38085</c:v>
                </c:pt>
                <c:pt idx="1876">
                  <c:v>38086</c:v>
                </c:pt>
                <c:pt idx="1877">
                  <c:v>38089</c:v>
                </c:pt>
                <c:pt idx="1878">
                  <c:v>38090</c:v>
                </c:pt>
                <c:pt idx="1879">
                  <c:v>38091</c:v>
                </c:pt>
                <c:pt idx="1880">
                  <c:v>38092</c:v>
                </c:pt>
                <c:pt idx="1881">
                  <c:v>38093</c:v>
                </c:pt>
                <c:pt idx="1882">
                  <c:v>38096</c:v>
                </c:pt>
                <c:pt idx="1883">
                  <c:v>38097</c:v>
                </c:pt>
                <c:pt idx="1884">
                  <c:v>38098</c:v>
                </c:pt>
                <c:pt idx="1885">
                  <c:v>38099</c:v>
                </c:pt>
                <c:pt idx="1886">
                  <c:v>38100</c:v>
                </c:pt>
                <c:pt idx="1887">
                  <c:v>38103</c:v>
                </c:pt>
                <c:pt idx="1888">
                  <c:v>38104</c:v>
                </c:pt>
                <c:pt idx="1889">
                  <c:v>38105</c:v>
                </c:pt>
                <c:pt idx="1890">
                  <c:v>38106</c:v>
                </c:pt>
                <c:pt idx="1891">
                  <c:v>38107</c:v>
                </c:pt>
                <c:pt idx="1892">
                  <c:v>38110</c:v>
                </c:pt>
                <c:pt idx="1893">
                  <c:v>38111</c:v>
                </c:pt>
                <c:pt idx="1894">
                  <c:v>38112</c:v>
                </c:pt>
                <c:pt idx="1895">
                  <c:v>38113</c:v>
                </c:pt>
                <c:pt idx="1896">
                  <c:v>38114</c:v>
                </c:pt>
                <c:pt idx="1897">
                  <c:v>38117</c:v>
                </c:pt>
                <c:pt idx="1898">
                  <c:v>38118</c:v>
                </c:pt>
                <c:pt idx="1899">
                  <c:v>38119</c:v>
                </c:pt>
                <c:pt idx="1900">
                  <c:v>38120</c:v>
                </c:pt>
                <c:pt idx="1901">
                  <c:v>38121</c:v>
                </c:pt>
                <c:pt idx="1902">
                  <c:v>38124</c:v>
                </c:pt>
                <c:pt idx="1903">
                  <c:v>38125</c:v>
                </c:pt>
                <c:pt idx="1904">
                  <c:v>38126</c:v>
                </c:pt>
                <c:pt idx="1905">
                  <c:v>38127</c:v>
                </c:pt>
                <c:pt idx="1906">
                  <c:v>38128</c:v>
                </c:pt>
                <c:pt idx="1907">
                  <c:v>38131</c:v>
                </c:pt>
                <c:pt idx="1908">
                  <c:v>38132</c:v>
                </c:pt>
                <c:pt idx="1909">
                  <c:v>38133</c:v>
                </c:pt>
                <c:pt idx="1910">
                  <c:v>38134</c:v>
                </c:pt>
                <c:pt idx="1911">
                  <c:v>38135</c:v>
                </c:pt>
                <c:pt idx="1912">
                  <c:v>38138</c:v>
                </c:pt>
                <c:pt idx="1913">
                  <c:v>38139</c:v>
                </c:pt>
                <c:pt idx="1914">
                  <c:v>38140</c:v>
                </c:pt>
                <c:pt idx="1915">
                  <c:v>38141</c:v>
                </c:pt>
                <c:pt idx="1916">
                  <c:v>38142</c:v>
                </c:pt>
                <c:pt idx="1917">
                  <c:v>38145</c:v>
                </c:pt>
                <c:pt idx="1918">
                  <c:v>38146</c:v>
                </c:pt>
                <c:pt idx="1919">
                  <c:v>38147</c:v>
                </c:pt>
                <c:pt idx="1920">
                  <c:v>38148</c:v>
                </c:pt>
                <c:pt idx="1921">
                  <c:v>38149</c:v>
                </c:pt>
                <c:pt idx="1922">
                  <c:v>38152</c:v>
                </c:pt>
                <c:pt idx="1923">
                  <c:v>38153</c:v>
                </c:pt>
                <c:pt idx="1924">
                  <c:v>38154</c:v>
                </c:pt>
                <c:pt idx="1925">
                  <c:v>38155</c:v>
                </c:pt>
                <c:pt idx="1926">
                  <c:v>38156</c:v>
                </c:pt>
                <c:pt idx="1927">
                  <c:v>38159</c:v>
                </c:pt>
                <c:pt idx="1928">
                  <c:v>38160</c:v>
                </c:pt>
                <c:pt idx="1929">
                  <c:v>38161</c:v>
                </c:pt>
                <c:pt idx="1930">
                  <c:v>38162</c:v>
                </c:pt>
                <c:pt idx="1931">
                  <c:v>38163</c:v>
                </c:pt>
                <c:pt idx="1932">
                  <c:v>38166</c:v>
                </c:pt>
                <c:pt idx="1933">
                  <c:v>38167</c:v>
                </c:pt>
                <c:pt idx="1934">
                  <c:v>38168</c:v>
                </c:pt>
                <c:pt idx="1935">
                  <c:v>38169</c:v>
                </c:pt>
                <c:pt idx="1936">
                  <c:v>38170</c:v>
                </c:pt>
                <c:pt idx="1937">
                  <c:v>38173</c:v>
                </c:pt>
                <c:pt idx="1938">
                  <c:v>38174</c:v>
                </c:pt>
                <c:pt idx="1939">
                  <c:v>38175</c:v>
                </c:pt>
                <c:pt idx="1940">
                  <c:v>38176</c:v>
                </c:pt>
                <c:pt idx="1941">
                  <c:v>38177</c:v>
                </c:pt>
                <c:pt idx="1942">
                  <c:v>38180</c:v>
                </c:pt>
                <c:pt idx="1943">
                  <c:v>38181</c:v>
                </c:pt>
                <c:pt idx="1944">
                  <c:v>38182</c:v>
                </c:pt>
                <c:pt idx="1945">
                  <c:v>38183</c:v>
                </c:pt>
                <c:pt idx="1946">
                  <c:v>38184</c:v>
                </c:pt>
                <c:pt idx="1947">
                  <c:v>38187</c:v>
                </c:pt>
                <c:pt idx="1948">
                  <c:v>38188</c:v>
                </c:pt>
                <c:pt idx="1949">
                  <c:v>38189</c:v>
                </c:pt>
                <c:pt idx="1950">
                  <c:v>38190</c:v>
                </c:pt>
                <c:pt idx="1951">
                  <c:v>38191</c:v>
                </c:pt>
                <c:pt idx="1952">
                  <c:v>38194</c:v>
                </c:pt>
                <c:pt idx="1953">
                  <c:v>38195</c:v>
                </c:pt>
                <c:pt idx="1954">
                  <c:v>38196</c:v>
                </c:pt>
                <c:pt idx="1955">
                  <c:v>38197</c:v>
                </c:pt>
                <c:pt idx="1956">
                  <c:v>38198</c:v>
                </c:pt>
                <c:pt idx="1957">
                  <c:v>38201</c:v>
                </c:pt>
                <c:pt idx="1958">
                  <c:v>38202</c:v>
                </c:pt>
                <c:pt idx="1959">
                  <c:v>38203</c:v>
                </c:pt>
                <c:pt idx="1960">
                  <c:v>38204</c:v>
                </c:pt>
                <c:pt idx="1961">
                  <c:v>38205</c:v>
                </c:pt>
                <c:pt idx="1962">
                  <c:v>38208</c:v>
                </c:pt>
                <c:pt idx="1963">
                  <c:v>38209</c:v>
                </c:pt>
                <c:pt idx="1964">
                  <c:v>38210</c:v>
                </c:pt>
                <c:pt idx="1965">
                  <c:v>38211</c:v>
                </c:pt>
                <c:pt idx="1966">
                  <c:v>38212</c:v>
                </c:pt>
                <c:pt idx="1967">
                  <c:v>38215</c:v>
                </c:pt>
                <c:pt idx="1968">
                  <c:v>38216</c:v>
                </c:pt>
                <c:pt idx="1969">
                  <c:v>38217</c:v>
                </c:pt>
                <c:pt idx="1970">
                  <c:v>38218</c:v>
                </c:pt>
                <c:pt idx="1971">
                  <c:v>38219</c:v>
                </c:pt>
                <c:pt idx="1972">
                  <c:v>38222</c:v>
                </c:pt>
                <c:pt idx="1973">
                  <c:v>38223</c:v>
                </c:pt>
                <c:pt idx="1974">
                  <c:v>38224</c:v>
                </c:pt>
                <c:pt idx="1975">
                  <c:v>38225</c:v>
                </c:pt>
                <c:pt idx="1976">
                  <c:v>38226</c:v>
                </c:pt>
                <c:pt idx="1977">
                  <c:v>38229</c:v>
                </c:pt>
                <c:pt idx="1978">
                  <c:v>38230</c:v>
                </c:pt>
                <c:pt idx="1979">
                  <c:v>38231</c:v>
                </c:pt>
                <c:pt idx="1980">
                  <c:v>38232</c:v>
                </c:pt>
                <c:pt idx="1981">
                  <c:v>38233</c:v>
                </c:pt>
                <c:pt idx="1982">
                  <c:v>38236</c:v>
                </c:pt>
                <c:pt idx="1983">
                  <c:v>38237</c:v>
                </c:pt>
                <c:pt idx="1984">
                  <c:v>38238</c:v>
                </c:pt>
                <c:pt idx="1985">
                  <c:v>38239</c:v>
                </c:pt>
                <c:pt idx="1986">
                  <c:v>38240</c:v>
                </c:pt>
                <c:pt idx="1987">
                  <c:v>38243</c:v>
                </c:pt>
                <c:pt idx="1988">
                  <c:v>38244</c:v>
                </c:pt>
                <c:pt idx="1989">
                  <c:v>38245</c:v>
                </c:pt>
                <c:pt idx="1990">
                  <c:v>38246</c:v>
                </c:pt>
                <c:pt idx="1991">
                  <c:v>38247</c:v>
                </c:pt>
                <c:pt idx="1992">
                  <c:v>38250</c:v>
                </c:pt>
                <c:pt idx="1993">
                  <c:v>38251</c:v>
                </c:pt>
                <c:pt idx="1994">
                  <c:v>38252</c:v>
                </c:pt>
                <c:pt idx="1995">
                  <c:v>38253</c:v>
                </c:pt>
                <c:pt idx="1996">
                  <c:v>38254</c:v>
                </c:pt>
                <c:pt idx="1997">
                  <c:v>38257</c:v>
                </c:pt>
                <c:pt idx="1998">
                  <c:v>38258</c:v>
                </c:pt>
                <c:pt idx="1999">
                  <c:v>38259</c:v>
                </c:pt>
                <c:pt idx="2000">
                  <c:v>38260</c:v>
                </c:pt>
                <c:pt idx="2001">
                  <c:v>38261</c:v>
                </c:pt>
                <c:pt idx="2002">
                  <c:v>38264</c:v>
                </c:pt>
                <c:pt idx="2003">
                  <c:v>38265</c:v>
                </c:pt>
                <c:pt idx="2004">
                  <c:v>38266</c:v>
                </c:pt>
                <c:pt idx="2005">
                  <c:v>38267</c:v>
                </c:pt>
                <c:pt idx="2006">
                  <c:v>38268</c:v>
                </c:pt>
                <c:pt idx="2007">
                  <c:v>38271</c:v>
                </c:pt>
                <c:pt idx="2008">
                  <c:v>38272</c:v>
                </c:pt>
                <c:pt idx="2009">
                  <c:v>38273</c:v>
                </c:pt>
                <c:pt idx="2010">
                  <c:v>38274</c:v>
                </c:pt>
                <c:pt idx="2011">
                  <c:v>38275</c:v>
                </c:pt>
                <c:pt idx="2012">
                  <c:v>38278</c:v>
                </c:pt>
                <c:pt idx="2013">
                  <c:v>38279</c:v>
                </c:pt>
                <c:pt idx="2014">
                  <c:v>38280</c:v>
                </c:pt>
                <c:pt idx="2015">
                  <c:v>38281</c:v>
                </c:pt>
                <c:pt idx="2016">
                  <c:v>38282</c:v>
                </c:pt>
                <c:pt idx="2017">
                  <c:v>38285</c:v>
                </c:pt>
                <c:pt idx="2018">
                  <c:v>38286</c:v>
                </c:pt>
                <c:pt idx="2019">
                  <c:v>38287</c:v>
                </c:pt>
                <c:pt idx="2020">
                  <c:v>38288</c:v>
                </c:pt>
                <c:pt idx="2021">
                  <c:v>38289</c:v>
                </c:pt>
                <c:pt idx="2022">
                  <c:v>38292</c:v>
                </c:pt>
                <c:pt idx="2023">
                  <c:v>38293</c:v>
                </c:pt>
                <c:pt idx="2024">
                  <c:v>38294</c:v>
                </c:pt>
                <c:pt idx="2025">
                  <c:v>38295</c:v>
                </c:pt>
                <c:pt idx="2026">
                  <c:v>38296</c:v>
                </c:pt>
                <c:pt idx="2027">
                  <c:v>38299</c:v>
                </c:pt>
                <c:pt idx="2028">
                  <c:v>38300</c:v>
                </c:pt>
                <c:pt idx="2029">
                  <c:v>38301</c:v>
                </c:pt>
                <c:pt idx="2030">
                  <c:v>38302</c:v>
                </c:pt>
                <c:pt idx="2031">
                  <c:v>38303</c:v>
                </c:pt>
                <c:pt idx="2032">
                  <c:v>38306</c:v>
                </c:pt>
                <c:pt idx="2033">
                  <c:v>38307</c:v>
                </c:pt>
                <c:pt idx="2034">
                  <c:v>38308</c:v>
                </c:pt>
                <c:pt idx="2035">
                  <c:v>38309</c:v>
                </c:pt>
                <c:pt idx="2036">
                  <c:v>38310</c:v>
                </c:pt>
                <c:pt idx="2037">
                  <c:v>38313</c:v>
                </c:pt>
                <c:pt idx="2038">
                  <c:v>38314</c:v>
                </c:pt>
                <c:pt idx="2039">
                  <c:v>38315</c:v>
                </c:pt>
                <c:pt idx="2040">
                  <c:v>38316</c:v>
                </c:pt>
                <c:pt idx="2041">
                  <c:v>38317</c:v>
                </c:pt>
                <c:pt idx="2042">
                  <c:v>38320</c:v>
                </c:pt>
                <c:pt idx="2043">
                  <c:v>38321</c:v>
                </c:pt>
                <c:pt idx="2044">
                  <c:v>38322</c:v>
                </c:pt>
                <c:pt idx="2045">
                  <c:v>38323</c:v>
                </c:pt>
                <c:pt idx="2046">
                  <c:v>38324</c:v>
                </c:pt>
                <c:pt idx="2047">
                  <c:v>38327</c:v>
                </c:pt>
                <c:pt idx="2048">
                  <c:v>38328</c:v>
                </c:pt>
                <c:pt idx="2049">
                  <c:v>38329</c:v>
                </c:pt>
                <c:pt idx="2050">
                  <c:v>38330</c:v>
                </c:pt>
                <c:pt idx="2051">
                  <c:v>38331</c:v>
                </c:pt>
                <c:pt idx="2052">
                  <c:v>38334</c:v>
                </c:pt>
                <c:pt idx="2053">
                  <c:v>38335</c:v>
                </c:pt>
                <c:pt idx="2054">
                  <c:v>38336</c:v>
                </c:pt>
                <c:pt idx="2055">
                  <c:v>38337</c:v>
                </c:pt>
                <c:pt idx="2056">
                  <c:v>38338</c:v>
                </c:pt>
                <c:pt idx="2057">
                  <c:v>38341</c:v>
                </c:pt>
                <c:pt idx="2058">
                  <c:v>38342</c:v>
                </c:pt>
                <c:pt idx="2059">
                  <c:v>38343</c:v>
                </c:pt>
                <c:pt idx="2060">
                  <c:v>38344</c:v>
                </c:pt>
                <c:pt idx="2061">
                  <c:v>38345</c:v>
                </c:pt>
                <c:pt idx="2062">
                  <c:v>38348</c:v>
                </c:pt>
                <c:pt idx="2063">
                  <c:v>38349</c:v>
                </c:pt>
                <c:pt idx="2064">
                  <c:v>38350</c:v>
                </c:pt>
                <c:pt idx="2065">
                  <c:v>38351</c:v>
                </c:pt>
                <c:pt idx="2066">
                  <c:v>38352</c:v>
                </c:pt>
                <c:pt idx="2067">
                  <c:v>38355</c:v>
                </c:pt>
                <c:pt idx="2068">
                  <c:v>38356</c:v>
                </c:pt>
                <c:pt idx="2069">
                  <c:v>38357</c:v>
                </c:pt>
                <c:pt idx="2070">
                  <c:v>38358</c:v>
                </c:pt>
                <c:pt idx="2071">
                  <c:v>38359</c:v>
                </c:pt>
                <c:pt idx="2072">
                  <c:v>38362</c:v>
                </c:pt>
                <c:pt idx="2073">
                  <c:v>38363</c:v>
                </c:pt>
                <c:pt idx="2074">
                  <c:v>38364</c:v>
                </c:pt>
                <c:pt idx="2075">
                  <c:v>38365</c:v>
                </c:pt>
                <c:pt idx="2076">
                  <c:v>38366</c:v>
                </c:pt>
                <c:pt idx="2077">
                  <c:v>38369</c:v>
                </c:pt>
                <c:pt idx="2078">
                  <c:v>38370</c:v>
                </c:pt>
                <c:pt idx="2079">
                  <c:v>38371</c:v>
                </c:pt>
                <c:pt idx="2080">
                  <c:v>38372</c:v>
                </c:pt>
                <c:pt idx="2081">
                  <c:v>38373</c:v>
                </c:pt>
                <c:pt idx="2082">
                  <c:v>38376</c:v>
                </c:pt>
                <c:pt idx="2083">
                  <c:v>38377</c:v>
                </c:pt>
                <c:pt idx="2084">
                  <c:v>38378</c:v>
                </c:pt>
                <c:pt idx="2085">
                  <c:v>38379</c:v>
                </c:pt>
                <c:pt idx="2086">
                  <c:v>38380</c:v>
                </c:pt>
                <c:pt idx="2087">
                  <c:v>38383</c:v>
                </c:pt>
                <c:pt idx="2088">
                  <c:v>38384</c:v>
                </c:pt>
                <c:pt idx="2089">
                  <c:v>38385</c:v>
                </c:pt>
                <c:pt idx="2090">
                  <c:v>38386</c:v>
                </c:pt>
                <c:pt idx="2091">
                  <c:v>38387</c:v>
                </c:pt>
                <c:pt idx="2092">
                  <c:v>38390</c:v>
                </c:pt>
                <c:pt idx="2093">
                  <c:v>38391</c:v>
                </c:pt>
                <c:pt idx="2094">
                  <c:v>38392</c:v>
                </c:pt>
                <c:pt idx="2095">
                  <c:v>38393</c:v>
                </c:pt>
                <c:pt idx="2096">
                  <c:v>38394</c:v>
                </c:pt>
                <c:pt idx="2097">
                  <c:v>38397</c:v>
                </c:pt>
                <c:pt idx="2098">
                  <c:v>38398</c:v>
                </c:pt>
                <c:pt idx="2099">
                  <c:v>38399</c:v>
                </c:pt>
                <c:pt idx="2100">
                  <c:v>38400</c:v>
                </c:pt>
                <c:pt idx="2101">
                  <c:v>38401</c:v>
                </c:pt>
                <c:pt idx="2102">
                  <c:v>38404</c:v>
                </c:pt>
                <c:pt idx="2103">
                  <c:v>38405</c:v>
                </c:pt>
                <c:pt idx="2104">
                  <c:v>38406</c:v>
                </c:pt>
                <c:pt idx="2105">
                  <c:v>38407</c:v>
                </c:pt>
                <c:pt idx="2106">
                  <c:v>38408</c:v>
                </c:pt>
                <c:pt idx="2107">
                  <c:v>38411</c:v>
                </c:pt>
                <c:pt idx="2108">
                  <c:v>38412</c:v>
                </c:pt>
                <c:pt idx="2109">
                  <c:v>38413</c:v>
                </c:pt>
                <c:pt idx="2110">
                  <c:v>38414</c:v>
                </c:pt>
                <c:pt idx="2111">
                  <c:v>38415</c:v>
                </c:pt>
                <c:pt idx="2112">
                  <c:v>38418</c:v>
                </c:pt>
                <c:pt idx="2113">
                  <c:v>38419</c:v>
                </c:pt>
                <c:pt idx="2114">
                  <c:v>38420</c:v>
                </c:pt>
                <c:pt idx="2115">
                  <c:v>38421</c:v>
                </c:pt>
                <c:pt idx="2116">
                  <c:v>38422</c:v>
                </c:pt>
                <c:pt idx="2117">
                  <c:v>38425</c:v>
                </c:pt>
                <c:pt idx="2118">
                  <c:v>38426</c:v>
                </c:pt>
                <c:pt idx="2119">
                  <c:v>38427</c:v>
                </c:pt>
                <c:pt idx="2120">
                  <c:v>38428</c:v>
                </c:pt>
                <c:pt idx="2121">
                  <c:v>38429</c:v>
                </c:pt>
                <c:pt idx="2122">
                  <c:v>38432</c:v>
                </c:pt>
                <c:pt idx="2123">
                  <c:v>38433</c:v>
                </c:pt>
                <c:pt idx="2124">
                  <c:v>38434</c:v>
                </c:pt>
                <c:pt idx="2125">
                  <c:v>38435</c:v>
                </c:pt>
                <c:pt idx="2126">
                  <c:v>38436</c:v>
                </c:pt>
                <c:pt idx="2127">
                  <c:v>38439</c:v>
                </c:pt>
                <c:pt idx="2128">
                  <c:v>38440</c:v>
                </c:pt>
                <c:pt idx="2129">
                  <c:v>38441</c:v>
                </c:pt>
                <c:pt idx="2130">
                  <c:v>38442</c:v>
                </c:pt>
                <c:pt idx="2131">
                  <c:v>38443</c:v>
                </c:pt>
                <c:pt idx="2132">
                  <c:v>38446</c:v>
                </c:pt>
                <c:pt idx="2133">
                  <c:v>38447</c:v>
                </c:pt>
                <c:pt idx="2134">
                  <c:v>38448</c:v>
                </c:pt>
                <c:pt idx="2135">
                  <c:v>38449</c:v>
                </c:pt>
                <c:pt idx="2136">
                  <c:v>38450</c:v>
                </c:pt>
                <c:pt idx="2137">
                  <c:v>38453</c:v>
                </c:pt>
                <c:pt idx="2138">
                  <c:v>38454</c:v>
                </c:pt>
                <c:pt idx="2139">
                  <c:v>38455</c:v>
                </c:pt>
                <c:pt idx="2140">
                  <c:v>38456</c:v>
                </c:pt>
                <c:pt idx="2141">
                  <c:v>38457</c:v>
                </c:pt>
                <c:pt idx="2142">
                  <c:v>38460</c:v>
                </c:pt>
                <c:pt idx="2143">
                  <c:v>38461</c:v>
                </c:pt>
                <c:pt idx="2144">
                  <c:v>38462</c:v>
                </c:pt>
                <c:pt idx="2145">
                  <c:v>38463</c:v>
                </c:pt>
                <c:pt idx="2146">
                  <c:v>38464</c:v>
                </c:pt>
                <c:pt idx="2147">
                  <c:v>38467</c:v>
                </c:pt>
                <c:pt idx="2148">
                  <c:v>38468</c:v>
                </c:pt>
                <c:pt idx="2149">
                  <c:v>38469</c:v>
                </c:pt>
                <c:pt idx="2150">
                  <c:v>38470</c:v>
                </c:pt>
                <c:pt idx="2151">
                  <c:v>38471</c:v>
                </c:pt>
                <c:pt idx="2152">
                  <c:v>38474</c:v>
                </c:pt>
                <c:pt idx="2153">
                  <c:v>38475</c:v>
                </c:pt>
                <c:pt idx="2154">
                  <c:v>38476</c:v>
                </c:pt>
                <c:pt idx="2155">
                  <c:v>38477</c:v>
                </c:pt>
                <c:pt idx="2156">
                  <c:v>38478</c:v>
                </c:pt>
                <c:pt idx="2157">
                  <c:v>38481</c:v>
                </c:pt>
                <c:pt idx="2158">
                  <c:v>38482</c:v>
                </c:pt>
                <c:pt idx="2159">
                  <c:v>38483</c:v>
                </c:pt>
                <c:pt idx="2160">
                  <c:v>38484</c:v>
                </c:pt>
                <c:pt idx="2161">
                  <c:v>38485</c:v>
                </c:pt>
                <c:pt idx="2162">
                  <c:v>38488</c:v>
                </c:pt>
                <c:pt idx="2163">
                  <c:v>38489</c:v>
                </c:pt>
                <c:pt idx="2164">
                  <c:v>38490</c:v>
                </c:pt>
                <c:pt idx="2165">
                  <c:v>38491</c:v>
                </c:pt>
                <c:pt idx="2166">
                  <c:v>38492</c:v>
                </c:pt>
                <c:pt idx="2167">
                  <c:v>38495</c:v>
                </c:pt>
                <c:pt idx="2168">
                  <c:v>38496</c:v>
                </c:pt>
                <c:pt idx="2169">
                  <c:v>38497</c:v>
                </c:pt>
                <c:pt idx="2170">
                  <c:v>38498</c:v>
                </c:pt>
                <c:pt idx="2171">
                  <c:v>38499</c:v>
                </c:pt>
                <c:pt idx="2172">
                  <c:v>38502</c:v>
                </c:pt>
                <c:pt idx="2173">
                  <c:v>38503</c:v>
                </c:pt>
                <c:pt idx="2174">
                  <c:v>38504</c:v>
                </c:pt>
                <c:pt idx="2175">
                  <c:v>38505</c:v>
                </c:pt>
                <c:pt idx="2176">
                  <c:v>38506</c:v>
                </c:pt>
                <c:pt idx="2177">
                  <c:v>38509</c:v>
                </c:pt>
                <c:pt idx="2178">
                  <c:v>38510</c:v>
                </c:pt>
                <c:pt idx="2179">
                  <c:v>38511</c:v>
                </c:pt>
                <c:pt idx="2180">
                  <c:v>38512</c:v>
                </c:pt>
                <c:pt idx="2181">
                  <c:v>38513</c:v>
                </c:pt>
                <c:pt idx="2182">
                  <c:v>38516</c:v>
                </c:pt>
                <c:pt idx="2183">
                  <c:v>38517</c:v>
                </c:pt>
                <c:pt idx="2184">
                  <c:v>38518</c:v>
                </c:pt>
                <c:pt idx="2185">
                  <c:v>38519</c:v>
                </c:pt>
                <c:pt idx="2186">
                  <c:v>38520</c:v>
                </c:pt>
                <c:pt idx="2187">
                  <c:v>38523</c:v>
                </c:pt>
                <c:pt idx="2188">
                  <c:v>38524</c:v>
                </c:pt>
                <c:pt idx="2189">
                  <c:v>38525</c:v>
                </c:pt>
                <c:pt idx="2190">
                  <c:v>38526</c:v>
                </c:pt>
                <c:pt idx="2191">
                  <c:v>38527</c:v>
                </c:pt>
                <c:pt idx="2192">
                  <c:v>38530</c:v>
                </c:pt>
                <c:pt idx="2193">
                  <c:v>38531</c:v>
                </c:pt>
                <c:pt idx="2194">
                  <c:v>38532</c:v>
                </c:pt>
                <c:pt idx="2195">
                  <c:v>38533</c:v>
                </c:pt>
                <c:pt idx="2196">
                  <c:v>38534</c:v>
                </c:pt>
                <c:pt idx="2197">
                  <c:v>38537</c:v>
                </c:pt>
                <c:pt idx="2198">
                  <c:v>38538</c:v>
                </c:pt>
                <c:pt idx="2199">
                  <c:v>38539</c:v>
                </c:pt>
                <c:pt idx="2200">
                  <c:v>38540</c:v>
                </c:pt>
                <c:pt idx="2201">
                  <c:v>38541</c:v>
                </c:pt>
                <c:pt idx="2202">
                  <c:v>38544</c:v>
                </c:pt>
                <c:pt idx="2203">
                  <c:v>38545</c:v>
                </c:pt>
                <c:pt idx="2204">
                  <c:v>38546</c:v>
                </c:pt>
                <c:pt idx="2205">
                  <c:v>38547</c:v>
                </c:pt>
                <c:pt idx="2206">
                  <c:v>38548</c:v>
                </c:pt>
                <c:pt idx="2207">
                  <c:v>38551</c:v>
                </c:pt>
                <c:pt idx="2208">
                  <c:v>38552</c:v>
                </c:pt>
                <c:pt idx="2209">
                  <c:v>38553</c:v>
                </c:pt>
                <c:pt idx="2210">
                  <c:v>38554</c:v>
                </c:pt>
                <c:pt idx="2211">
                  <c:v>38555</c:v>
                </c:pt>
                <c:pt idx="2212">
                  <c:v>38558</c:v>
                </c:pt>
                <c:pt idx="2213">
                  <c:v>38559</c:v>
                </c:pt>
                <c:pt idx="2214">
                  <c:v>38560</c:v>
                </c:pt>
                <c:pt idx="2215">
                  <c:v>38561</c:v>
                </c:pt>
                <c:pt idx="2216">
                  <c:v>38562</c:v>
                </c:pt>
                <c:pt idx="2217">
                  <c:v>38565</c:v>
                </c:pt>
                <c:pt idx="2218">
                  <c:v>38566</c:v>
                </c:pt>
                <c:pt idx="2219">
                  <c:v>38567</c:v>
                </c:pt>
                <c:pt idx="2220">
                  <c:v>38568</c:v>
                </c:pt>
                <c:pt idx="2221">
                  <c:v>38569</c:v>
                </c:pt>
                <c:pt idx="2222">
                  <c:v>38572</c:v>
                </c:pt>
                <c:pt idx="2223">
                  <c:v>38573</c:v>
                </c:pt>
                <c:pt idx="2224">
                  <c:v>38574</c:v>
                </c:pt>
                <c:pt idx="2225">
                  <c:v>38575</c:v>
                </c:pt>
                <c:pt idx="2226">
                  <c:v>38576</c:v>
                </c:pt>
                <c:pt idx="2227">
                  <c:v>38579</c:v>
                </c:pt>
                <c:pt idx="2228">
                  <c:v>38580</c:v>
                </c:pt>
                <c:pt idx="2229">
                  <c:v>38581</c:v>
                </c:pt>
                <c:pt idx="2230">
                  <c:v>38582</c:v>
                </c:pt>
                <c:pt idx="2231">
                  <c:v>38583</c:v>
                </c:pt>
                <c:pt idx="2232">
                  <c:v>38586</c:v>
                </c:pt>
                <c:pt idx="2233">
                  <c:v>38587</c:v>
                </c:pt>
                <c:pt idx="2234">
                  <c:v>38588</c:v>
                </c:pt>
                <c:pt idx="2235">
                  <c:v>38589</c:v>
                </c:pt>
                <c:pt idx="2236">
                  <c:v>38590</c:v>
                </c:pt>
                <c:pt idx="2237">
                  <c:v>38593</c:v>
                </c:pt>
                <c:pt idx="2238">
                  <c:v>38594</c:v>
                </c:pt>
                <c:pt idx="2239">
                  <c:v>38595</c:v>
                </c:pt>
                <c:pt idx="2240">
                  <c:v>38596</c:v>
                </c:pt>
                <c:pt idx="2241">
                  <c:v>38597</c:v>
                </c:pt>
                <c:pt idx="2242">
                  <c:v>38600</c:v>
                </c:pt>
                <c:pt idx="2243">
                  <c:v>38601</c:v>
                </c:pt>
                <c:pt idx="2244">
                  <c:v>38602</c:v>
                </c:pt>
                <c:pt idx="2245">
                  <c:v>38603</c:v>
                </c:pt>
                <c:pt idx="2246">
                  <c:v>38604</c:v>
                </c:pt>
                <c:pt idx="2247">
                  <c:v>38607</c:v>
                </c:pt>
                <c:pt idx="2248">
                  <c:v>38608</c:v>
                </c:pt>
                <c:pt idx="2249">
                  <c:v>38609</c:v>
                </c:pt>
                <c:pt idx="2250">
                  <c:v>38610</c:v>
                </c:pt>
                <c:pt idx="2251">
                  <c:v>38611</c:v>
                </c:pt>
                <c:pt idx="2252">
                  <c:v>38614</c:v>
                </c:pt>
                <c:pt idx="2253">
                  <c:v>38615</c:v>
                </c:pt>
                <c:pt idx="2254">
                  <c:v>38616</c:v>
                </c:pt>
                <c:pt idx="2255">
                  <c:v>38617</c:v>
                </c:pt>
                <c:pt idx="2256">
                  <c:v>38618</c:v>
                </c:pt>
                <c:pt idx="2257">
                  <c:v>38621</c:v>
                </c:pt>
                <c:pt idx="2258">
                  <c:v>38622</c:v>
                </c:pt>
                <c:pt idx="2259">
                  <c:v>38623</c:v>
                </c:pt>
                <c:pt idx="2260">
                  <c:v>38624</c:v>
                </c:pt>
                <c:pt idx="2261">
                  <c:v>38625</c:v>
                </c:pt>
                <c:pt idx="2262">
                  <c:v>38628</c:v>
                </c:pt>
                <c:pt idx="2263">
                  <c:v>38629</c:v>
                </c:pt>
                <c:pt idx="2264">
                  <c:v>38630</c:v>
                </c:pt>
                <c:pt idx="2265">
                  <c:v>38631</c:v>
                </c:pt>
                <c:pt idx="2266">
                  <c:v>38632</c:v>
                </c:pt>
                <c:pt idx="2267">
                  <c:v>38635</c:v>
                </c:pt>
                <c:pt idx="2268">
                  <c:v>38636</c:v>
                </c:pt>
                <c:pt idx="2269">
                  <c:v>38637</c:v>
                </c:pt>
                <c:pt idx="2270">
                  <c:v>38638</c:v>
                </c:pt>
                <c:pt idx="2271">
                  <c:v>38639</c:v>
                </c:pt>
                <c:pt idx="2272">
                  <c:v>38642</c:v>
                </c:pt>
                <c:pt idx="2273">
                  <c:v>38643</c:v>
                </c:pt>
                <c:pt idx="2274">
                  <c:v>38644</c:v>
                </c:pt>
                <c:pt idx="2275">
                  <c:v>38645</c:v>
                </c:pt>
                <c:pt idx="2276">
                  <c:v>38646</c:v>
                </c:pt>
                <c:pt idx="2277">
                  <c:v>38649</c:v>
                </c:pt>
                <c:pt idx="2278">
                  <c:v>38650</c:v>
                </c:pt>
                <c:pt idx="2279">
                  <c:v>38651</c:v>
                </c:pt>
                <c:pt idx="2280">
                  <c:v>38652</c:v>
                </c:pt>
                <c:pt idx="2281">
                  <c:v>38653</c:v>
                </c:pt>
                <c:pt idx="2282">
                  <c:v>38656</c:v>
                </c:pt>
                <c:pt idx="2283">
                  <c:v>38657</c:v>
                </c:pt>
                <c:pt idx="2284">
                  <c:v>38658</c:v>
                </c:pt>
                <c:pt idx="2285">
                  <c:v>38659</c:v>
                </c:pt>
                <c:pt idx="2286">
                  <c:v>38660</c:v>
                </c:pt>
                <c:pt idx="2287">
                  <c:v>38663</c:v>
                </c:pt>
                <c:pt idx="2288">
                  <c:v>38664</c:v>
                </c:pt>
                <c:pt idx="2289">
                  <c:v>38665</c:v>
                </c:pt>
                <c:pt idx="2290">
                  <c:v>38666</c:v>
                </c:pt>
                <c:pt idx="2291">
                  <c:v>38667</c:v>
                </c:pt>
                <c:pt idx="2292">
                  <c:v>38670</c:v>
                </c:pt>
                <c:pt idx="2293">
                  <c:v>38671</c:v>
                </c:pt>
                <c:pt idx="2294">
                  <c:v>38672</c:v>
                </c:pt>
                <c:pt idx="2295">
                  <c:v>38673</c:v>
                </c:pt>
                <c:pt idx="2296">
                  <c:v>38674</c:v>
                </c:pt>
                <c:pt idx="2297">
                  <c:v>38677</c:v>
                </c:pt>
                <c:pt idx="2298">
                  <c:v>38678</c:v>
                </c:pt>
                <c:pt idx="2299">
                  <c:v>38679</c:v>
                </c:pt>
                <c:pt idx="2300">
                  <c:v>38680</c:v>
                </c:pt>
                <c:pt idx="2301">
                  <c:v>38681</c:v>
                </c:pt>
                <c:pt idx="2302">
                  <c:v>38684</c:v>
                </c:pt>
                <c:pt idx="2303">
                  <c:v>38685</c:v>
                </c:pt>
                <c:pt idx="2304">
                  <c:v>38686</c:v>
                </c:pt>
                <c:pt idx="2305">
                  <c:v>38687</c:v>
                </c:pt>
                <c:pt idx="2306">
                  <c:v>38688</c:v>
                </c:pt>
                <c:pt idx="2307">
                  <c:v>38691</c:v>
                </c:pt>
                <c:pt idx="2308">
                  <c:v>38692</c:v>
                </c:pt>
                <c:pt idx="2309">
                  <c:v>38693</c:v>
                </c:pt>
                <c:pt idx="2310">
                  <c:v>38694</c:v>
                </c:pt>
                <c:pt idx="2311">
                  <c:v>38695</c:v>
                </c:pt>
                <c:pt idx="2312">
                  <c:v>38698</c:v>
                </c:pt>
                <c:pt idx="2313">
                  <c:v>38699</c:v>
                </c:pt>
                <c:pt idx="2314">
                  <c:v>38700</c:v>
                </c:pt>
                <c:pt idx="2315">
                  <c:v>38701</c:v>
                </c:pt>
                <c:pt idx="2316">
                  <c:v>38702</c:v>
                </c:pt>
                <c:pt idx="2317">
                  <c:v>38705</c:v>
                </c:pt>
                <c:pt idx="2318">
                  <c:v>38706</c:v>
                </c:pt>
                <c:pt idx="2319">
                  <c:v>38707</c:v>
                </c:pt>
                <c:pt idx="2320">
                  <c:v>38708</c:v>
                </c:pt>
                <c:pt idx="2321">
                  <c:v>38709</c:v>
                </c:pt>
                <c:pt idx="2322">
                  <c:v>38712</c:v>
                </c:pt>
                <c:pt idx="2323">
                  <c:v>38713</c:v>
                </c:pt>
                <c:pt idx="2324">
                  <c:v>38714</c:v>
                </c:pt>
                <c:pt idx="2325">
                  <c:v>38715</c:v>
                </c:pt>
                <c:pt idx="2326">
                  <c:v>38716</c:v>
                </c:pt>
                <c:pt idx="2327">
                  <c:v>38719</c:v>
                </c:pt>
                <c:pt idx="2328">
                  <c:v>38720</c:v>
                </c:pt>
                <c:pt idx="2329">
                  <c:v>38721</c:v>
                </c:pt>
                <c:pt idx="2330">
                  <c:v>38722</c:v>
                </c:pt>
                <c:pt idx="2331">
                  <c:v>38723</c:v>
                </c:pt>
                <c:pt idx="2332">
                  <c:v>38726</c:v>
                </c:pt>
                <c:pt idx="2333">
                  <c:v>38727</c:v>
                </c:pt>
                <c:pt idx="2334">
                  <c:v>38728</c:v>
                </c:pt>
                <c:pt idx="2335">
                  <c:v>38729</c:v>
                </c:pt>
                <c:pt idx="2336">
                  <c:v>38730</c:v>
                </c:pt>
                <c:pt idx="2337">
                  <c:v>38733</c:v>
                </c:pt>
                <c:pt idx="2338">
                  <c:v>38734</c:v>
                </c:pt>
                <c:pt idx="2339">
                  <c:v>38735</c:v>
                </c:pt>
                <c:pt idx="2340">
                  <c:v>38736</c:v>
                </c:pt>
                <c:pt idx="2341">
                  <c:v>38737</c:v>
                </c:pt>
                <c:pt idx="2342">
                  <c:v>38740</c:v>
                </c:pt>
                <c:pt idx="2343">
                  <c:v>38741</c:v>
                </c:pt>
                <c:pt idx="2344">
                  <c:v>38742</c:v>
                </c:pt>
                <c:pt idx="2345">
                  <c:v>38743</c:v>
                </c:pt>
                <c:pt idx="2346">
                  <c:v>38744</c:v>
                </c:pt>
                <c:pt idx="2347">
                  <c:v>38747</c:v>
                </c:pt>
                <c:pt idx="2348">
                  <c:v>38748</c:v>
                </c:pt>
                <c:pt idx="2349">
                  <c:v>38749</c:v>
                </c:pt>
                <c:pt idx="2350">
                  <c:v>38750</c:v>
                </c:pt>
                <c:pt idx="2351">
                  <c:v>38751</c:v>
                </c:pt>
                <c:pt idx="2352">
                  <c:v>38754</c:v>
                </c:pt>
                <c:pt idx="2353">
                  <c:v>38755</c:v>
                </c:pt>
                <c:pt idx="2354">
                  <c:v>38756</c:v>
                </c:pt>
                <c:pt idx="2355">
                  <c:v>38757</c:v>
                </c:pt>
                <c:pt idx="2356">
                  <c:v>38758</c:v>
                </c:pt>
                <c:pt idx="2357">
                  <c:v>38761</c:v>
                </c:pt>
                <c:pt idx="2358">
                  <c:v>38762</c:v>
                </c:pt>
                <c:pt idx="2359">
                  <c:v>38763</c:v>
                </c:pt>
                <c:pt idx="2360">
                  <c:v>38764</c:v>
                </c:pt>
                <c:pt idx="2361">
                  <c:v>38765</c:v>
                </c:pt>
                <c:pt idx="2362">
                  <c:v>38768</c:v>
                </c:pt>
                <c:pt idx="2363">
                  <c:v>38769</c:v>
                </c:pt>
                <c:pt idx="2364">
                  <c:v>38770</c:v>
                </c:pt>
                <c:pt idx="2365">
                  <c:v>38771</c:v>
                </c:pt>
                <c:pt idx="2366">
                  <c:v>38772</c:v>
                </c:pt>
                <c:pt idx="2367">
                  <c:v>38775</c:v>
                </c:pt>
                <c:pt idx="2368">
                  <c:v>38776</c:v>
                </c:pt>
                <c:pt idx="2369">
                  <c:v>38777</c:v>
                </c:pt>
                <c:pt idx="2370">
                  <c:v>38778</c:v>
                </c:pt>
                <c:pt idx="2371">
                  <c:v>38779</c:v>
                </c:pt>
                <c:pt idx="2372">
                  <c:v>38782</c:v>
                </c:pt>
                <c:pt idx="2373">
                  <c:v>38783</c:v>
                </c:pt>
                <c:pt idx="2374">
                  <c:v>38784</c:v>
                </c:pt>
                <c:pt idx="2375">
                  <c:v>38785</c:v>
                </c:pt>
                <c:pt idx="2376">
                  <c:v>38786</c:v>
                </c:pt>
                <c:pt idx="2377">
                  <c:v>38789</c:v>
                </c:pt>
                <c:pt idx="2378">
                  <c:v>38790</c:v>
                </c:pt>
                <c:pt idx="2379">
                  <c:v>38791</c:v>
                </c:pt>
                <c:pt idx="2380">
                  <c:v>38792</c:v>
                </c:pt>
                <c:pt idx="2381">
                  <c:v>38793</c:v>
                </c:pt>
                <c:pt idx="2382">
                  <c:v>38796</c:v>
                </c:pt>
                <c:pt idx="2383">
                  <c:v>38797</c:v>
                </c:pt>
                <c:pt idx="2384">
                  <c:v>38798</c:v>
                </c:pt>
                <c:pt idx="2385">
                  <c:v>38799</c:v>
                </c:pt>
                <c:pt idx="2386">
                  <c:v>38800</c:v>
                </c:pt>
                <c:pt idx="2387">
                  <c:v>38803</c:v>
                </c:pt>
                <c:pt idx="2388">
                  <c:v>38804</c:v>
                </c:pt>
                <c:pt idx="2389">
                  <c:v>38805</c:v>
                </c:pt>
                <c:pt idx="2390">
                  <c:v>38806</c:v>
                </c:pt>
                <c:pt idx="2391">
                  <c:v>38807</c:v>
                </c:pt>
                <c:pt idx="2392">
                  <c:v>38810</c:v>
                </c:pt>
                <c:pt idx="2393">
                  <c:v>38811</c:v>
                </c:pt>
                <c:pt idx="2394">
                  <c:v>38812</c:v>
                </c:pt>
                <c:pt idx="2395">
                  <c:v>38813</c:v>
                </c:pt>
                <c:pt idx="2396">
                  <c:v>38814</c:v>
                </c:pt>
                <c:pt idx="2397">
                  <c:v>38817</c:v>
                </c:pt>
                <c:pt idx="2398">
                  <c:v>38818</c:v>
                </c:pt>
                <c:pt idx="2399">
                  <c:v>38819</c:v>
                </c:pt>
                <c:pt idx="2400">
                  <c:v>38820</c:v>
                </c:pt>
                <c:pt idx="2401">
                  <c:v>38821</c:v>
                </c:pt>
                <c:pt idx="2402">
                  <c:v>38824</c:v>
                </c:pt>
                <c:pt idx="2403">
                  <c:v>38825</c:v>
                </c:pt>
                <c:pt idx="2404">
                  <c:v>38826</c:v>
                </c:pt>
                <c:pt idx="2405">
                  <c:v>38827</c:v>
                </c:pt>
                <c:pt idx="2406">
                  <c:v>38828</c:v>
                </c:pt>
                <c:pt idx="2407">
                  <c:v>38831</c:v>
                </c:pt>
                <c:pt idx="2408">
                  <c:v>38832</c:v>
                </c:pt>
                <c:pt idx="2409">
                  <c:v>38833</c:v>
                </c:pt>
                <c:pt idx="2410">
                  <c:v>38834</c:v>
                </c:pt>
                <c:pt idx="2411">
                  <c:v>38835</c:v>
                </c:pt>
                <c:pt idx="2412">
                  <c:v>38838</c:v>
                </c:pt>
                <c:pt idx="2413">
                  <c:v>38839</c:v>
                </c:pt>
                <c:pt idx="2414">
                  <c:v>38840</c:v>
                </c:pt>
                <c:pt idx="2415">
                  <c:v>38841</c:v>
                </c:pt>
                <c:pt idx="2416">
                  <c:v>38842</c:v>
                </c:pt>
                <c:pt idx="2417">
                  <c:v>38845</c:v>
                </c:pt>
                <c:pt idx="2418">
                  <c:v>38846</c:v>
                </c:pt>
                <c:pt idx="2419">
                  <c:v>38847</c:v>
                </c:pt>
                <c:pt idx="2420">
                  <c:v>38848</c:v>
                </c:pt>
                <c:pt idx="2421">
                  <c:v>38849</c:v>
                </c:pt>
                <c:pt idx="2422">
                  <c:v>38852</c:v>
                </c:pt>
                <c:pt idx="2423">
                  <c:v>38853</c:v>
                </c:pt>
                <c:pt idx="2424">
                  <c:v>38854</c:v>
                </c:pt>
                <c:pt idx="2425">
                  <c:v>38855</c:v>
                </c:pt>
                <c:pt idx="2426">
                  <c:v>38856</c:v>
                </c:pt>
                <c:pt idx="2427">
                  <c:v>38859</c:v>
                </c:pt>
                <c:pt idx="2428">
                  <c:v>38860</c:v>
                </c:pt>
                <c:pt idx="2429">
                  <c:v>38861</c:v>
                </c:pt>
                <c:pt idx="2430">
                  <c:v>38862</c:v>
                </c:pt>
                <c:pt idx="2431">
                  <c:v>38863</c:v>
                </c:pt>
                <c:pt idx="2432">
                  <c:v>38866</c:v>
                </c:pt>
                <c:pt idx="2433">
                  <c:v>38867</c:v>
                </c:pt>
                <c:pt idx="2434">
                  <c:v>38868</c:v>
                </c:pt>
                <c:pt idx="2435">
                  <c:v>38869</c:v>
                </c:pt>
                <c:pt idx="2436">
                  <c:v>38870</c:v>
                </c:pt>
                <c:pt idx="2437">
                  <c:v>38873</c:v>
                </c:pt>
                <c:pt idx="2438">
                  <c:v>38874</c:v>
                </c:pt>
                <c:pt idx="2439">
                  <c:v>38875</c:v>
                </c:pt>
                <c:pt idx="2440">
                  <c:v>38876</c:v>
                </c:pt>
                <c:pt idx="2441">
                  <c:v>38877</c:v>
                </c:pt>
                <c:pt idx="2442">
                  <c:v>38880</c:v>
                </c:pt>
                <c:pt idx="2443">
                  <c:v>38881</c:v>
                </c:pt>
                <c:pt idx="2444">
                  <c:v>38882</c:v>
                </c:pt>
                <c:pt idx="2445">
                  <c:v>38883</c:v>
                </c:pt>
                <c:pt idx="2446">
                  <c:v>38884</c:v>
                </c:pt>
                <c:pt idx="2447">
                  <c:v>38887</c:v>
                </c:pt>
                <c:pt idx="2448">
                  <c:v>38888</c:v>
                </c:pt>
                <c:pt idx="2449">
                  <c:v>38889</c:v>
                </c:pt>
                <c:pt idx="2450">
                  <c:v>38890</c:v>
                </c:pt>
                <c:pt idx="2451">
                  <c:v>38891</c:v>
                </c:pt>
                <c:pt idx="2452">
                  <c:v>38894</c:v>
                </c:pt>
                <c:pt idx="2453">
                  <c:v>38895</c:v>
                </c:pt>
                <c:pt idx="2454">
                  <c:v>38896</c:v>
                </c:pt>
                <c:pt idx="2455">
                  <c:v>38897</c:v>
                </c:pt>
                <c:pt idx="2456">
                  <c:v>38898</c:v>
                </c:pt>
                <c:pt idx="2457">
                  <c:v>38901</c:v>
                </c:pt>
                <c:pt idx="2458">
                  <c:v>38902</c:v>
                </c:pt>
                <c:pt idx="2459">
                  <c:v>38903</c:v>
                </c:pt>
                <c:pt idx="2460">
                  <c:v>38904</c:v>
                </c:pt>
                <c:pt idx="2461">
                  <c:v>38905</c:v>
                </c:pt>
                <c:pt idx="2462">
                  <c:v>38908</c:v>
                </c:pt>
                <c:pt idx="2463">
                  <c:v>38909</c:v>
                </c:pt>
                <c:pt idx="2464">
                  <c:v>38910</c:v>
                </c:pt>
                <c:pt idx="2465">
                  <c:v>38911</c:v>
                </c:pt>
                <c:pt idx="2466">
                  <c:v>38912</c:v>
                </c:pt>
                <c:pt idx="2467">
                  <c:v>38915</c:v>
                </c:pt>
                <c:pt idx="2468">
                  <c:v>38916</c:v>
                </c:pt>
                <c:pt idx="2469">
                  <c:v>38917</c:v>
                </c:pt>
                <c:pt idx="2470">
                  <c:v>38918</c:v>
                </c:pt>
                <c:pt idx="2471">
                  <c:v>38919</c:v>
                </c:pt>
                <c:pt idx="2472">
                  <c:v>38922</c:v>
                </c:pt>
                <c:pt idx="2473">
                  <c:v>38923</c:v>
                </c:pt>
                <c:pt idx="2474">
                  <c:v>38924</c:v>
                </c:pt>
                <c:pt idx="2475">
                  <c:v>38925</c:v>
                </c:pt>
                <c:pt idx="2476">
                  <c:v>38926</c:v>
                </c:pt>
                <c:pt idx="2477">
                  <c:v>38929</c:v>
                </c:pt>
                <c:pt idx="2478">
                  <c:v>38930</c:v>
                </c:pt>
                <c:pt idx="2479">
                  <c:v>38931</c:v>
                </c:pt>
                <c:pt idx="2480">
                  <c:v>38932</c:v>
                </c:pt>
                <c:pt idx="2481">
                  <c:v>38933</c:v>
                </c:pt>
                <c:pt idx="2482">
                  <c:v>38936</c:v>
                </c:pt>
                <c:pt idx="2483">
                  <c:v>38937</c:v>
                </c:pt>
                <c:pt idx="2484">
                  <c:v>38938</c:v>
                </c:pt>
                <c:pt idx="2485">
                  <c:v>38939</c:v>
                </c:pt>
                <c:pt idx="2486">
                  <c:v>38940</c:v>
                </c:pt>
                <c:pt idx="2487">
                  <c:v>38943</c:v>
                </c:pt>
                <c:pt idx="2488">
                  <c:v>38944</c:v>
                </c:pt>
                <c:pt idx="2489">
                  <c:v>38945</c:v>
                </c:pt>
                <c:pt idx="2490">
                  <c:v>38946</c:v>
                </c:pt>
                <c:pt idx="2491">
                  <c:v>38947</c:v>
                </c:pt>
                <c:pt idx="2492">
                  <c:v>38950</c:v>
                </c:pt>
                <c:pt idx="2493">
                  <c:v>38951</c:v>
                </c:pt>
                <c:pt idx="2494">
                  <c:v>38952</c:v>
                </c:pt>
                <c:pt idx="2495">
                  <c:v>38953</c:v>
                </c:pt>
                <c:pt idx="2496">
                  <c:v>38954</c:v>
                </c:pt>
                <c:pt idx="2497">
                  <c:v>38957</c:v>
                </c:pt>
                <c:pt idx="2498">
                  <c:v>38958</c:v>
                </c:pt>
                <c:pt idx="2499">
                  <c:v>38959</c:v>
                </c:pt>
                <c:pt idx="2500">
                  <c:v>38960</c:v>
                </c:pt>
                <c:pt idx="2501">
                  <c:v>38961</c:v>
                </c:pt>
                <c:pt idx="2502">
                  <c:v>38964</c:v>
                </c:pt>
                <c:pt idx="2503">
                  <c:v>38965</c:v>
                </c:pt>
                <c:pt idx="2504">
                  <c:v>38966</c:v>
                </c:pt>
                <c:pt idx="2505">
                  <c:v>38967</c:v>
                </c:pt>
                <c:pt idx="2506">
                  <c:v>38968</c:v>
                </c:pt>
                <c:pt idx="2507">
                  <c:v>38971</c:v>
                </c:pt>
                <c:pt idx="2508">
                  <c:v>38972</c:v>
                </c:pt>
                <c:pt idx="2509">
                  <c:v>38973</c:v>
                </c:pt>
                <c:pt idx="2510">
                  <c:v>38974</c:v>
                </c:pt>
                <c:pt idx="2511">
                  <c:v>38975</c:v>
                </c:pt>
                <c:pt idx="2512">
                  <c:v>38978</c:v>
                </c:pt>
                <c:pt idx="2513">
                  <c:v>38979</c:v>
                </c:pt>
                <c:pt idx="2514">
                  <c:v>38980</c:v>
                </c:pt>
                <c:pt idx="2515">
                  <c:v>38981</c:v>
                </c:pt>
                <c:pt idx="2516">
                  <c:v>38982</c:v>
                </c:pt>
                <c:pt idx="2517">
                  <c:v>38985</c:v>
                </c:pt>
                <c:pt idx="2518">
                  <c:v>38986</c:v>
                </c:pt>
                <c:pt idx="2519">
                  <c:v>38987</c:v>
                </c:pt>
                <c:pt idx="2520">
                  <c:v>38988</c:v>
                </c:pt>
                <c:pt idx="2521">
                  <c:v>38989</c:v>
                </c:pt>
                <c:pt idx="2522">
                  <c:v>38992</c:v>
                </c:pt>
                <c:pt idx="2523">
                  <c:v>38993</c:v>
                </c:pt>
                <c:pt idx="2524">
                  <c:v>38994</c:v>
                </c:pt>
                <c:pt idx="2525">
                  <c:v>38995</c:v>
                </c:pt>
                <c:pt idx="2526">
                  <c:v>38996</c:v>
                </c:pt>
                <c:pt idx="2527">
                  <c:v>38999</c:v>
                </c:pt>
                <c:pt idx="2528">
                  <c:v>39000</c:v>
                </c:pt>
                <c:pt idx="2529">
                  <c:v>39001</c:v>
                </c:pt>
                <c:pt idx="2530">
                  <c:v>39002</c:v>
                </c:pt>
                <c:pt idx="2531">
                  <c:v>39003</c:v>
                </c:pt>
                <c:pt idx="2532">
                  <c:v>39006</c:v>
                </c:pt>
                <c:pt idx="2533">
                  <c:v>39007</c:v>
                </c:pt>
                <c:pt idx="2534">
                  <c:v>39008</c:v>
                </c:pt>
                <c:pt idx="2535">
                  <c:v>39009</c:v>
                </c:pt>
                <c:pt idx="2536">
                  <c:v>39010</c:v>
                </c:pt>
                <c:pt idx="2537">
                  <c:v>39013</c:v>
                </c:pt>
                <c:pt idx="2538">
                  <c:v>39014</c:v>
                </c:pt>
                <c:pt idx="2539">
                  <c:v>39015</c:v>
                </c:pt>
                <c:pt idx="2540">
                  <c:v>39016</c:v>
                </c:pt>
                <c:pt idx="2541">
                  <c:v>39017</c:v>
                </c:pt>
                <c:pt idx="2542">
                  <c:v>39020</c:v>
                </c:pt>
                <c:pt idx="2543">
                  <c:v>39021</c:v>
                </c:pt>
                <c:pt idx="2544">
                  <c:v>39022</c:v>
                </c:pt>
                <c:pt idx="2545">
                  <c:v>39023</c:v>
                </c:pt>
                <c:pt idx="2546">
                  <c:v>39024</c:v>
                </c:pt>
                <c:pt idx="2547">
                  <c:v>39027</c:v>
                </c:pt>
                <c:pt idx="2548">
                  <c:v>39028</c:v>
                </c:pt>
                <c:pt idx="2549">
                  <c:v>39029</c:v>
                </c:pt>
                <c:pt idx="2550">
                  <c:v>39030</c:v>
                </c:pt>
                <c:pt idx="2551">
                  <c:v>39031</c:v>
                </c:pt>
                <c:pt idx="2552">
                  <c:v>39034</c:v>
                </c:pt>
                <c:pt idx="2553">
                  <c:v>39035</c:v>
                </c:pt>
                <c:pt idx="2554">
                  <c:v>39036</c:v>
                </c:pt>
                <c:pt idx="2555">
                  <c:v>39037</c:v>
                </c:pt>
                <c:pt idx="2556">
                  <c:v>39038</c:v>
                </c:pt>
                <c:pt idx="2557">
                  <c:v>39041</c:v>
                </c:pt>
                <c:pt idx="2558">
                  <c:v>39042</c:v>
                </c:pt>
                <c:pt idx="2559">
                  <c:v>39043</c:v>
                </c:pt>
                <c:pt idx="2560">
                  <c:v>39044</c:v>
                </c:pt>
                <c:pt idx="2561">
                  <c:v>39045</c:v>
                </c:pt>
                <c:pt idx="2562">
                  <c:v>39048</c:v>
                </c:pt>
                <c:pt idx="2563">
                  <c:v>39049</c:v>
                </c:pt>
                <c:pt idx="2564">
                  <c:v>39050</c:v>
                </c:pt>
                <c:pt idx="2565">
                  <c:v>39051</c:v>
                </c:pt>
                <c:pt idx="2566">
                  <c:v>39052</c:v>
                </c:pt>
                <c:pt idx="2567">
                  <c:v>39055</c:v>
                </c:pt>
                <c:pt idx="2568">
                  <c:v>39056</c:v>
                </c:pt>
                <c:pt idx="2569">
                  <c:v>39057</c:v>
                </c:pt>
                <c:pt idx="2570">
                  <c:v>39058</c:v>
                </c:pt>
                <c:pt idx="2571">
                  <c:v>39059</c:v>
                </c:pt>
                <c:pt idx="2572">
                  <c:v>39062</c:v>
                </c:pt>
                <c:pt idx="2573">
                  <c:v>39063</c:v>
                </c:pt>
                <c:pt idx="2574">
                  <c:v>39064</c:v>
                </c:pt>
                <c:pt idx="2575">
                  <c:v>39065</c:v>
                </c:pt>
                <c:pt idx="2576">
                  <c:v>39066</c:v>
                </c:pt>
                <c:pt idx="2577">
                  <c:v>39069</c:v>
                </c:pt>
                <c:pt idx="2578">
                  <c:v>39070</c:v>
                </c:pt>
                <c:pt idx="2579">
                  <c:v>39071</c:v>
                </c:pt>
                <c:pt idx="2580">
                  <c:v>39072</c:v>
                </c:pt>
                <c:pt idx="2581">
                  <c:v>39073</c:v>
                </c:pt>
                <c:pt idx="2582">
                  <c:v>39076</c:v>
                </c:pt>
                <c:pt idx="2583">
                  <c:v>39077</c:v>
                </c:pt>
                <c:pt idx="2584">
                  <c:v>39078</c:v>
                </c:pt>
                <c:pt idx="2585">
                  <c:v>39079</c:v>
                </c:pt>
                <c:pt idx="2586">
                  <c:v>39080</c:v>
                </c:pt>
                <c:pt idx="2587">
                  <c:v>39083</c:v>
                </c:pt>
                <c:pt idx="2588">
                  <c:v>39084</c:v>
                </c:pt>
                <c:pt idx="2589">
                  <c:v>39085</c:v>
                </c:pt>
                <c:pt idx="2590">
                  <c:v>39086</c:v>
                </c:pt>
                <c:pt idx="2591">
                  <c:v>39087</c:v>
                </c:pt>
                <c:pt idx="2592">
                  <c:v>39090</c:v>
                </c:pt>
                <c:pt idx="2593">
                  <c:v>39091</c:v>
                </c:pt>
                <c:pt idx="2594">
                  <c:v>39092</c:v>
                </c:pt>
                <c:pt idx="2595">
                  <c:v>39093</c:v>
                </c:pt>
                <c:pt idx="2596">
                  <c:v>39094</c:v>
                </c:pt>
                <c:pt idx="2597">
                  <c:v>39097</c:v>
                </c:pt>
                <c:pt idx="2598">
                  <c:v>39098</c:v>
                </c:pt>
                <c:pt idx="2599">
                  <c:v>39099</c:v>
                </c:pt>
                <c:pt idx="2600">
                  <c:v>39100</c:v>
                </c:pt>
                <c:pt idx="2601">
                  <c:v>39101</c:v>
                </c:pt>
                <c:pt idx="2602">
                  <c:v>39104</c:v>
                </c:pt>
                <c:pt idx="2603">
                  <c:v>39105</c:v>
                </c:pt>
                <c:pt idx="2604">
                  <c:v>39106</c:v>
                </c:pt>
                <c:pt idx="2605">
                  <c:v>39107</c:v>
                </c:pt>
                <c:pt idx="2606">
                  <c:v>39108</c:v>
                </c:pt>
                <c:pt idx="2607">
                  <c:v>39111</c:v>
                </c:pt>
                <c:pt idx="2608">
                  <c:v>39112</c:v>
                </c:pt>
                <c:pt idx="2609">
                  <c:v>39113</c:v>
                </c:pt>
                <c:pt idx="2610">
                  <c:v>39114</c:v>
                </c:pt>
                <c:pt idx="2611">
                  <c:v>39115</c:v>
                </c:pt>
                <c:pt idx="2612">
                  <c:v>39118</c:v>
                </c:pt>
                <c:pt idx="2613">
                  <c:v>39119</c:v>
                </c:pt>
                <c:pt idx="2614">
                  <c:v>39120</c:v>
                </c:pt>
                <c:pt idx="2615">
                  <c:v>39121</c:v>
                </c:pt>
                <c:pt idx="2616">
                  <c:v>39122</c:v>
                </c:pt>
                <c:pt idx="2617">
                  <c:v>39125</c:v>
                </c:pt>
                <c:pt idx="2618">
                  <c:v>39126</c:v>
                </c:pt>
                <c:pt idx="2619">
                  <c:v>39127</c:v>
                </c:pt>
                <c:pt idx="2620">
                  <c:v>39128</c:v>
                </c:pt>
                <c:pt idx="2621">
                  <c:v>39129</c:v>
                </c:pt>
                <c:pt idx="2622">
                  <c:v>39132</c:v>
                </c:pt>
                <c:pt idx="2623">
                  <c:v>39133</c:v>
                </c:pt>
                <c:pt idx="2624">
                  <c:v>39134</c:v>
                </c:pt>
                <c:pt idx="2625">
                  <c:v>39135</c:v>
                </c:pt>
                <c:pt idx="2626">
                  <c:v>39136</c:v>
                </c:pt>
                <c:pt idx="2627">
                  <c:v>39139</c:v>
                </c:pt>
                <c:pt idx="2628">
                  <c:v>39140</c:v>
                </c:pt>
                <c:pt idx="2629">
                  <c:v>39141</c:v>
                </c:pt>
                <c:pt idx="2630">
                  <c:v>39142</c:v>
                </c:pt>
                <c:pt idx="2631">
                  <c:v>39143</c:v>
                </c:pt>
                <c:pt idx="2632">
                  <c:v>39146</c:v>
                </c:pt>
                <c:pt idx="2633">
                  <c:v>39147</c:v>
                </c:pt>
                <c:pt idx="2634">
                  <c:v>39148</c:v>
                </c:pt>
                <c:pt idx="2635">
                  <c:v>39149</c:v>
                </c:pt>
                <c:pt idx="2636">
                  <c:v>39150</c:v>
                </c:pt>
                <c:pt idx="2637">
                  <c:v>39153</c:v>
                </c:pt>
                <c:pt idx="2638">
                  <c:v>39154</c:v>
                </c:pt>
                <c:pt idx="2639">
                  <c:v>39155</c:v>
                </c:pt>
                <c:pt idx="2640">
                  <c:v>39156</c:v>
                </c:pt>
                <c:pt idx="2641">
                  <c:v>39157</c:v>
                </c:pt>
                <c:pt idx="2642">
                  <c:v>39160</c:v>
                </c:pt>
                <c:pt idx="2643">
                  <c:v>39161</c:v>
                </c:pt>
                <c:pt idx="2644">
                  <c:v>39162</c:v>
                </c:pt>
                <c:pt idx="2645">
                  <c:v>39163</c:v>
                </c:pt>
                <c:pt idx="2646">
                  <c:v>39164</c:v>
                </c:pt>
                <c:pt idx="2647">
                  <c:v>39167</c:v>
                </c:pt>
                <c:pt idx="2648">
                  <c:v>39168</c:v>
                </c:pt>
                <c:pt idx="2649">
                  <c:v>39169</c:v>
                </c:pt>
                <c:pt idx="2650">
                  <c:v>39170</c:v>
                </c:pt>
                <c:pt idx="2651">
                  <c:v>39171</c:v>
                </c:pt>
                <c:pt idx="2652">
                  <c:v>39174</c:v>
                </c:pt>
                <c:pt idx="2653">
                  <c:v>39175</c:v>
                </c:pt>
                <c:pt idx="2654">
                  <c:v>39176</c:v>
                </c:pt>
                <c:pt idx="2655">
                  <c:v>39177</c:v>
                </c:pt>
                <c:pt idx="2656">
                  <c:v>39178</c:v>
                </c:pt>
                <c:pt idx="2657">
                  <c:v>39181</c:v>
                </c:pt>
                <c:pt idx="2658">
                  <c:v>39182</c:v>
                </c:pt>
                <c:pt idx="2659">
                  <c:v>39183</c:v>
                </c:pt>
                <c:pt idx="2660">
                  <c:v>39184</c:v>
                </c:pt>
                <c:pt idx="2661">
                  <c:v>39185</c:v>
                </c:pt>
                <c:pt idx="2662">
                  <c:v>39188</c:v>
                </c:pt>
                <c:pt idx="2663">
                  <c:v>39189</c:v>
                </c:pt>
                <c:pt idx="2664">
                  <c:v>39190</c:v>
                </c:pt>
                <c:pt idx="2665">
                  <c:v>39191</c:v>
                </c:pt>
                <c:pt idx="2666">
                  <c:v>39192</c:v>
                </c:pt>
                <c:pt idx="2667">
                  <c:v>39195</c:v>
                </c:pt>
                <c:pt idx="2668">
                  <c:v>39196</c:v>
                </c:pt>
                <c:pt idx="2669">
                  <c:v>39197</c:v>
                </c:pt>
                <c:pt idx="2670">
                  <c:v>39198</c:v>
                </c:pt>
                <c:pt idx="2671">
                  <c:v>39199</c:v>
                </c:pt>
                <c:pt idx="2672">
                  <c:v>39202</c:v>
                </c:pt>
                <c:pt idx="2673">
                  <c:v>39203</c:v>
                </c:pt>
                <c:pt idx="2674">
                  <c:v>39204</c:v>
                </c:pt>
                <c:pt idx="2675">
                  <c:v>39205</c:v>
                </c:pt>
                <c:pt idx="2676">
                  <c:v>39206</c:v>
                </c:pt>
                <c:pt idx="2677">
                  <c:v>39209</c:v>
                </c:pt>
                <c:pt idx="2678">
                  <c:v>39210</c:v>
                </c:pt>
                <c:pt idx="2679">
                  <c:v>39211</c:v>
                </c:pt>
                <c:pt idx="2680">
                  <c:v>39212</c:v>
                </c:pt>
                <c:pt idx="2681">
                  <c:v>39213</c:v>
                </c:pt>
                <c:pt idx="2682">
                  <c:v>39216</c:v>
                </c:pt>
                <c:pt idx="2683">
                  <c:v>39217</c:v>
                </c:pt>
                <c:pt idx="2684">
                  <c:v>39218</c:v>
                </c:pt>
                <c:pt idx="2685">
                  <c:v>39219</c:v>
                </c:pt>
                <c:pt idx="2686">
                  <c:v>39220</c:v>
                </c:pt>
                <c:pt idx="2687">
                  <c:v>39223</c:v>
                </c:pt>
                <c:pt idx="2688">
                  <c:v>39224</c:v>
                </c:pt>
                <c:pt idx="2689">
                  <c:v>39225</c:v>
                </c:pt>
                <c:pt idx="2690">
                  <c:v>39226</c:v>
                </c:pt>
                <c:pt idx="2691">
                  <c:v>39227</c:v>
                </c:pt>
                <c:pt idx="2692">
                  <c:v>39230</c:v>
                </c:pt>
                <c:pt idx="2693">
                  <c:v>39231</c:v>
                </c:pt>
                <c:pt idx="2694">
                  <c:v>39232</c:v>
                </c:pt>
                <c:pt idx="2695">
                  <c:v>39233</c:v>
                </c:pt>
                <c:pt idx="2696">
                  <c:v>39234</c:v>
                </c:pt>
                <c:pt idx="2697">
                  <c:v>39237</c:v>
                </c:pt>
                <c:pt idx="2698">
                  <c:v>39238</c:v>
                </c:pt>
                <c:pt idx="2699">
                  <c:v>39239</c:v>
                </c:pt>
                <c:pt idx="2700">
                  <c:v>39240</c:v>
                </c:pt>
                <c:pt idx="2701">
                  <c:v>39241</c:v>
                </c:pt>
                <c:pt idx="2702">
                  <c:v>39244</c:v>
                </c:pt>
                <c:pt idx="2703">
                  <c:v>39245</c:v>
                </c:pt>
                <c:pt idx="2704">
                  <c:v>39246</c:v>
                </c:pt>
                <c:pt idx="2705">
                  <c:v>39247</c:v>
                </c:pt>
                <c:pt idx="2706">
                  <c:v>39248</c:v>
                </c:pt>
                <c:pt idx="2707">
                  <c:v>39251</c:v>
                </c:pt>
                <c:pt idx="2708">
                  <c:v>39252</c:v>
                </c:pt>
                <c:pt idx="2709">
                  <c:v>39253</c:v>
                </c:pt>
                <c:pt idx="2710">
                  <c:v>39254</c:v>
                </c:pt>
                <c:pt idx="2711">
                  <c:v>39255</c:v>
                </c:pt>
                <c:pt idx="2712">
                  <c:v>39258</c:v>
                </c:pt>
                <c:pt idx="2713">
                  <c:v>39259</c:v>
                </c:pt>
                <c:pt idx="2714">
                  <c:v>39260</c:v>
                </c:pt>
                <c:pt idx="2715">
                  <c:v>39261</c:v>
                </c:pt>
                <c:pt idx="2716">
                  <c:v>39262</c:v>
                </c:pt>
                <c:pt idx="2717">
                  <c:v>39265</c:v>
                </c:pt>
                <c:pt idx="2718">
                  <c:v>39266</c:v>
                </c:pt>
                <c:pt idx="2719">
                  <c:v>39267</c:v>
                </c:pt>
                <c:pt idx="2720">
                  <c:v>39268</c:v>
                </c:pt>
                <c:pt idx="2721">
                  <c:v>39269</c:v>
                </c:pt>
                <c:pt idx="2722">
                  <c:v>39272</c:v>
                </c:pt>
                <c:pt idx="2723">
                  <c:v>39273</c:v>
                </c:pt>
                <c:pt idx="2724">
                  <c:v>39274</c:v>
                </c:pt>
                <c:pt idx="2725">
                  <c:v>39275</c:v>
                </c:pt>
                <c:pt idx="2726">
                  <c:v>39276</c:v>
                </c:pt>
                <c:pt idx="2727">
                  <c:v>39279</c:v>
                </c:pt>
                <c:pt idx="2728">
                  <c:v>39280</c:v>
                </c:pt>
                <c:pt idx="2729">
                  <c:v>39281</c:v>
                </c:pt>
                <c:pt idx="2730">
                  <c:v>39282</c:v>
                </c:pt>
                <c:pt idx="2731">
                  <c:v>39283</c:v>
                </c:pt>
                <c:pt idx="2732">
                  <c:v>39286</c:v>
                </c:pt>
                <c:pt idx="2733">
                  <c:v>39287</c:v>
                </c:pt>
                <c:pt idx="2734">
                  <c:v>39288</c:v>
                </c:pt>
                <c:pt idx="2735">
                  <c:v>39289</c:v>
                </c:pt>
                <c:pt idx="2736">
                  <c:v>39290</c:v>
                </c:pt>
                <c:pt idx="2737">
                  <c:v>39293</c:v>
                </c:pt>
                <c:pt idx="2738">
                  <c:v>39294</c:v>
                </c:pt>
                <c:pt idx="2739">
                  <c:v>39295</c:v>
                </c:pt>
                <c:pt idx="2740">
                  <c:v>39296</c:v>
                </c:pt>
                <c:pt idx="2741">
                  <c:v>39297</c:v>
                </c:pt>
                <c:pt idx="2742">
                  <c:v>39300</c:v>
                </c:pt>
                <c:pt idx="2743">
                  <c:v>39301</c:v>
                </c:pt>
                <c:pt idx="2744">
                  <c:v>39302</c:v>
                </c:pt>
                <c:pt idx="2745">
                  <c:v>39303</c:v>
                </c:pt>
                <c:pt idx="2746">
                  <c:v>39304</c:v>
                </c:pt>
                <c:pt idx="2747">
                  <c:v>39307</c:v>
                </c:pt>
                <c:pt idx="2748">
                  <c:v>39308</c:v>
                </c:pt>
                <c:pt idx="2749">
                  <c:v>39309</c:v>
                </c:pt>
                <c:pt idx="2750">
                  <c:v>39310</c:v>
                </c:pt>
                <c:pt idx="2751">
                  <c:v>39311</c:v>
                </c:pt>
                <c:pt idx="2752">
                  <c:v>39314</c:v>
                </c:pt>
                <c:pt idx="2753">
                  <c:v>39315</c:v>
                </c:pt>
                <c:pt idx="2754">
                  <c:v>39316</c:v>
                </c:pt>
                <c:pt idx="2755">
                  <c:v>39317</c:v>
                </c:pt>
                <c:pt idx="2756">
                  <c:v>39318</c:v>
                </c:pt>
                <c:pt idx="2757">
                  <c:v>39321</c:v>
                </c:pt>
                <c:pt idx="2758">
                  <c:v>39322</c:v>
                </c:pt>
                <c:pt idx="2759">
                  <c:v>39323</c:v>
                </c:pt>
                <c:pt idx="2760">
                  <c:v>39324</c:v>
                </c:pt>
                <c:pt idx="2761">
                  <c:v>39325</c:v>
                </c:pt>
                <c:pt idx="2762">
                  <c:v>39328</c:v>
                </c:pt>
                <c:pt idx="2763">
                  <c:v>39329</c:v>
                </c:pt>
                <c:pt idx="2764">
                  <c:v>39330</c:v>
                </c:pt>
                <c:pt idx="2765">
                  <c:v>39331</c:v>
                </c:pt>
                <c:pt idx="2766">
                  <c:v>39332</c:v>
                </c:pt>
                <c:pt idx="2767">
                  <c:v>39335</c:v>
                </c:pt>
                <c:pt idx="2768">
                  <c:v>39336</c:v>
                </c:pt>
                <c:pt idx="2769">
                  <c:v>39337</c:v>
                </c:pt>
                <c:pt idx="2770">
                  <c:v>39338</c:v>
                </c:pt>
                <c:pt idx="2771">
                  <c:v>39339</c:v>
                </c:pt>
                <c:pt idx="2772">
                  <c:v>39342</c:v>
                </c:pt>
                <c:pt idx="2773">
                  <c:v>39343</c:v>
                </c:pt>
                <c:pt idx="2774">
                  <c:v>39344</c:v>
                </c:pt>
                <c:pt idx="2775">
                  <c:v>39345</c:v>
                </c:pt>
                <c:pt idx="2776">
                  <c:v>39346</c:v>
                </c:pt>
                <c:pt idx="2777">
                  <c:v>39349</c:v>
                </c:pt>
                <c:pt idx="2778">
                  <c:v>39350</c:v>
                </c:pt>
                <c:pt idx="2779">
                  <c:v>39351</c:v>
                </c:pt>
                <c:pt idx="2780">
                  <c:v>39352</c:v>
                </c:pt>
                <c:pt idx="2781">
                  <c:v>39353</c:v>
                </c:pt>
                <c:pt idx="2782">
                  <c:v>39356</c:v>
                </c:pt>
                <c:pt idx="2783">
                  <c:v>39357</c:v>
                </c:pt>
                <c:pt idx="2784">
                  <c:v>39358</c:v>
                </c:pt>
                <c:pt idx="2785">
                  <c:v>39359</c:v>
                </c:pt>
                <c:pt idx="2786">
                  <c:v>39360</c:v>
                </c:pt>
                <c:pt idx="2787">
                  <c:v>39363</c:v>
                </c:pt>
                <c:pt idx="2788">
                  <c:v>39364</c:v>
                </c:pt>
                <c:pt idx="2789">
                  <c:v>39365</c:v>
                </c:pt>
                <c:pt idx="2790">
                  <c:v>39366</c:v>
                </c:pt>
                <c:pt idx="2791">
                  <c:v>39367</c:v>
                </c:pt>
                <c:pt idx="2792">
                  <c:v>39370</c:v>
                </c:pt>
                <c:pt idx="2793">
                  <c:v>39371</c:v>
                </c:pt>
                <c:pt idx="2794">
                  <c:v>39372</c:v>
                </c:pt>
                <c:pt idx="2795">
                  <c:v>39373</c:v>
                </c:pt>
                <c:pt idx="2796">
                  <c:v>39374</c:v>
                </c:pt>
                <c:pt idx="2797">
                  <c:v>39377</c:v>
                </c:pt>
                <c:pt idx="2798">
                  <c:v>39378</c:v>
                </c:pt>
                <c:pt idx="2799">
                  <c:v>39379</c:v>
                </c:pt>
                <c:pt idx="2800">
                  <c:v>39380</c:v>
                </c:pt>
                <c:pt idx="2801">
                  <c:v>39381</c:v>
                </c:pt>
                <c:pt idx="2802">
                  <c:v>39384</c:v>
                </c:pt>
                <c:pt idx="2803">
                  <c:v>39385</c:v>
                </c:pt>
                <c:pt idx="2804">
                  <c:v>39386</c:v>
                </c:pt>
                <c:pt idx="2805">
                  <c:v>39387</c:v>
                </c:pt>
                <c:pt idx="2806">
                  <c:v>39388</c:v>
                </c:pt>
                <c:pt idx="2807">
                  <c:v>39391</c:v>
                </c:pt>
                <c:pt idx="2808">
                  <c:v>39392</c:v>
                </c:pt>
                <c:pt idx="2809">
                  <c:v>39393</c:v>
                </c:pt>
                <c:pt idx="2810">
                  <c:v>39394</c:v>
                </c:pt>
                <c:pt idx="2811">
                  <c:v>39395</c:v>
                </c:pt>
                <c:pt idx="2812">
                  <c:v>39398</c:v>
                </c:pt>
                <c:pt idx="2813">
                  <c:v>39399</c:v>
                </c:pt>
                <c:pt idx="2814">
                  <c:v>39400</c:v>
                </c:pt>
                <c:pt idx="2815">
                  <c:v>39401</c:v>
                </c:pt>
                <c:pt idx="2816">
                  <c:v>39402</c:v>
                </c:pt>
                <c:pt idx="2817">
                  <c:v>39405</c:v>
                </c:pt>
                <c:pt idx="2818">
                  <c:v>39406</c:v>
                </c:pt>
                <c:pt idx="2819">
                  <c:v>39407</c:v>
                </c:pt>
                <c:pt idx="2820">
                  <c:v>39408</c:v>
                </c:pt>
                <c:pt idx="2821">
                  <c:v>39409</c:v>
                </c:pt>
                <c:pt idx="2822">
                  <c:v>39412</c:v>
                </c:pt>
                <c:pt idx="2823">
                  <c:v>39413</c:v>
                </c:pt>
                <c:pt idx="2824">
                  <c:v>39414</c:v>
                </c:pt>
                <c:pt idx="2825">
                  <c:v>39415</c:v>
                </c:pt>
                <c:pt idx="2826">
                  <c:v>39416</c:v>
                </c:pt>
                <c:pt idx="2827">
                  <c:v>39419</c:v>
                </c:pt>
                <c:pt idx="2828">
                  <c:v>39420</c:v>
                </c:pt>
                <c:pt idx="2829">
                  <c:v>39421</c:v>
                </c:pt>
                <c:pt idx="2830">
                  <c:v>39422</c:v>
                </c:pt>
                <c:pt idx="2831">
                  <c:v>39423</c:v>
                </c:pt>
                <c:pt idx="2832">
                  <c:v>39426</c:v>
                </c:pt>
                <c:pt idx="2833">
                  <c:v>39427</c:v>
                </c:pt>
                <c:pt idx="2834">
                  <c:v>39428</c:v>
                </c:pt>
                <c:pt idx="2835">
                  <c:v>39429</c:v>
                </c:pt>
                <c:pt idx="2836">
                  <c:v>39430</c:v>
                </c:pt>
                <c:pt idx="2837">
                  <c:v>39433</c:v>
                </c:pt>
                <c:pt idx="2838">
                  <c:v>39434</c:v>
                </c:pt>
                <c:pt idx="2839">
                  <c:v>39435</c:v>
                </c:pt>
                <c:pt idx="2840">
                  <c:v>39436</c:v>
                </c:pt>
                <c:pt idx="2841">
                  <c:v>39437</c:v>
                </c:pt>
                <c:pt idx="2842">
                  <c:v>39440</c:v>
                </c:pt>
                <c:pt idx="2843">
                  <c:v>39441</c:v>
                </c:pt>
                <c:pt idx="2844">
                  <c:v>39442</c:v>
                </c:pt>
                <c:pt idx="2845">
                  <c:v>39443</c:v>
                </c:pt>
                <c:pt idx="2846">
                  <c:v>39444</c:v>
                </c:pt>
                <c:pt idx="2847">
                  <c:v>39447</c:v>
                </c:pt>
                <c:pt idx="2848">
                  <c:v>39448</c:v>
                </c:pt>
                <c:pt idx="2849">
                  <c:v>39449</c:v>
                </c:pt>
                <c:pt idx="2850">
                  <c:v>39450</c:v>
                </c:pt>
                <c:pt idx="2851">
                  <c:v>39451</c:v>
                </c:pt>
                <c:pt idx="2852">
                  <c:v>39454</c:v>
                </c:pt>
                <c:pt idx="2853">
                  <c:v>39455</c:v>
                </c:pt>
                <c:pt idx="2854">
                  <c:v>39456</c:v>
                </c:pt>
                <c:pt idx="2855">
                  <c:v>39457</c:v>
                </c:pt>
                <c:pt idx="2856">
                  <c:v>39458</c:v>
                </c:pt>
                <c:pt idx="2857">
                  <c:v>39461</c:v>
                </c:pt>
                <c:pt idx="2858">
                  <c:v>39462</c:v>
                </c:pt>
                <c:pt idx="2859">
                  <c:v>39463</c:v>
                </c:pt>
                <c:pt idx="2860">
                  <c:v>39464</c:v>
                </c:pt>
                <c:pt idx="2861">
                  <c:v>39465</c:v>
                </c:pt>
                <c:pt idx="2862">
                  <c:v>39468</c:v>
                </c:pt>
                <c:pt idx="2863">
                  <c:v>39469</c:v>
                </c:pt>
                <c:pt idx="2864">
                  <c:v>39470</c:v>
                </c:pt>
                <c:pt idx="2865">
                  <c:v>39471</c:v>
                </c:pt>
                <c:pt idx="2866">
                  <c:v>39472</c:v>
                </c:pt>
                <c:pt idx="2867">
                  <c:v>39475</c:v>
                </c:pt>
                <c:pt idx="2868">
                  <c:v>39476</c:v>
                </c:pt>
                <c:pt idx="2869">
                  <c:v>39477</c:v>
                </c:pt>
                <c:pt idx="2870">
                  <c:v>39478</c:v>
                </c:pt>
                <c:pt idx="2871">
                  <c:v>39479</c:v>
                </c:pt>
                <c:pt idx="2872">
                  <c:v>39482</c:v>
                </c:pt>
                <c:pt idx="2873">
                  <c:v>39483</c:v>
                </c:pt>
                <c:pt idx="2874">
                  <c:v>39484</c:v>
                </c:pt>
                <c:pt idx="2875">
                  <c:v>39485</c:v>
                </c:pt>
                <c:pt idx="2876">
                  <c:v>39486</c:v>
                </c:pt>
                <c:pt idx="2877">
                  <c:v>39489</c:v>
                </c:pt>
                <c:pt idx="2878">
                  <c:v>39490</c:v>
                </c:pt>
                <c:pt idx="2879">
                  <c:v>39491</c:v>
                </c:pt>
                <c:pt idx="2880">
                  <c:v>39492</c:v>
                </c:pt>
                <c:pt idx="2881">
                  <c:v>39493</c:v>
                </c:pt>
                <c:pt idx="2882">
                  <c:v>39496</c:v>
                </c:pt>
                <c:pt idx="2883">
                  <c:v>39497</c:v>
                </c:pt>
                <c:pt idx="2884">
                  <c:v>39498</c:v>
                </c:pt>
                <c:pt idx="2885">
                  <c:v>39499</c:v>
                </c:pt>
                <c:pt idx="2886">
                  <c:v>39500</c:v>
                </c:pt>
                <c:pt idx="2887">
                  <c:v>39503</c:v>
                </c:pt>
                <c:pt idx="2888">
                  <c:v>39504</c:v>
                </c:pt>
                <c:pt idx="2889">
                  <c:v>39505</c:v>
                </c:pt>
                <c:pt idx="2890">
                  <c:v>39506</c:v>
                </c:pt>
                <c:pt idx="2891">
                  <c:v>39507</c:v>
                </c:pt>
                <c:pt idx="2892">
                  <c:v>39510</c:v>
                </c:pt>
                <c:pt idx="2893">
                  <c:v>39511</c:v>
                </c:pt>
                <c:pt idx="2894">
                  <c:v>39512</c:v>
                </c:pt>
                <c:pt idx="2895">
                  <c:v>39513</c:v>
                </c:pt>
                <c:pt idx="2896">
                  <c:v>39514</c:v>
                </c:pt>
                <c:pt idx="2897">
                  <c:v>39517</c:v>
                </c:pt>
                <c:pt idx="2898">
                  <c:v>39518</c:v>
                </c:pt>
                <c:pt idx="2899">
                  <c:v>39519</c:v>
                </c:pt>
                <c:pt idx="2900">
                  <c:v>39520</c:v>
                </c:pt>
                <c:pt idx="2901">
                  <c:v>39521</c:v>
                </c:pt>
                <c:pt idx="2902">
                  <c:v>39524</c:v>
                </c:pt>
                <c:pt idx="2903">
                  <c:v>39525</c:v>
                </c:pt>
                <c:pt idx="2904">
                  <c:v>39526</c:v>
                </c:pt>
                <c:pt idx="2905">
                  <c:v>39527</c:v>
                </c:pt>
                <c:pt idx="2906">
                  <c:v>39528</c:v>
                </c:pt>
                <c:pt idx="2907">
                  <c:v>39531</c:v>
                </c:pt>
                <c:pt idx="2908">
                  <c:v>39532</c:v>
                </c:pt>
                <c:pt idx="2909">
                  <c:v>39533</c:v>
                </c:pt>
                <c:pt idx="2910">
                  <c:v>39534</c:v>
                </c:pt>
                <c:pt idx="2911">
                  <c:v>39535</c:v>
                </c:pt>
                <c:pt idx="2912">
                  <c:v>39538</c:v>
                </c:pt>
                <c:pt idx="2913">
                  <c:v>39539</c:v>
                </c:pt>
                <c:pt idx="2914">
                  <c:v>39540</c:v>
                </c:pt>
                <c:pt idx="2915">
                  <c:v>39541</c:v>
                </c:pt>
                <c:pt idx="2916">
                  <c:v>39542</c:v>
                </c:pt>
                <c:pt idx="2917">
                  <c:v>39545</c:v>
                </c:pt>
                <c:pt idx="2918">
                  <c:v>39546</c:v>
                </c:pt>
                <c:pt idx="2919">
                  <c:v>39547</c:v>
                </c:pt>
                <c:pt idx="2920">
                  <c:v>39548</c:v>
                </c:pt>
                <c:pt idx="2921">
                  <c:v>39549</c:v>
                </c:pt>
                <c:pt idx="2922">
                  <c:v>39552</c:v>
                </c:pt>
                <c:pt idx="2923">
                  <c:v>39553</c:v>
                </c:pt>
                <c:pt idx="2924">
                  <c:v>39554</c:v>
                </c:pt>
                <c:pt idx="2925">
                  <c:v>39555</c:v>
                </c:pt>
                <c:pt idx="2926">
                  <c:v>39556</c:v>
                </c:pt>
                <c:pt idx="2927">
                  <c:v>39559</c:v>
                </c:pt>
                <c:pt idx="2928">
                  <c:v>39560</c:v>
                </c:pt>
                <c:pt idx="2929">
                  <c:v>39561</c:v>
                </c:pt>
                <c:pt idx="2930">
                  <c:v>39562</c:v>
                </c:pt>
                <c:pt idx="2931">
                  <c:v>39563</c:v>
                </c:pt>
                <c:pt idx="2932">
                  <c:v>39566</c:v>
                </c:pt>
                <c:pt idx="2933">
                  <c:v>39567</c:v>
                </c:pt>
                <c:pt idx="2934">
                  <c:v>39568</c:v>
                </c:pt>
                <c:pt idx="2935">
                  <c:v>39569</c:v>
                </c:pt>
                <c:pt idx="2936">
                  <c:v>39570</c:v>
                </c:pt>
                <c:pt idx="2937">
                  <c:v>39573</c:v>
                </c:pt>
                <c:pt idx="2938">
                  <c:v>39574</c:v>
                </c:pt>
                <c:pt idx="2939">
                  <c:v>39575</c:v>
                </c:pt>
                <c:pt idx="2940">
                  <c:v>39576</c:v>
                </c:pt>
                <c:pt idx="2941">
                  <c:v>39577</c:v>
                </c:pt>
                <c:pt idx="2942">
                  <c:v>39580</c:v>
                </c:pt>
                <c:pt idx="2943">
                  <c:v>39581</c:v>
                </c:pt>
                <c:pt idx="2944">
                  <c:v>39582</c:v>
                </c:pt>
                <c:pt idx="2945">
                  <c:v>39583</c:v>
                </c:pt>
                <c:pt idx="2946">
                  <c:v>39584</c:v>
                </c:pt>
                <c:pt idx="2947">
                  <c:v>39587</c:v>
                </c:pt>
                <c:pt idx="2948">
                  <c:v>39588</c:v>
                </c:pt>
                <c:pt idx="2949">
                  <c:v>39589</c:v>
                </c:pt>
                <c:pt idx="2950">
                  <c:v>39590</c:v>
                </c:pt>
                <c:pt idx="2951">
                  <c:v>39591</c:v>
                </c:pt>
                <c:pt idx="2952">
                  <c:v>39594</c:v>
                </c:pt>
                <c:pt idx="2953">
                  <c:v>39595</c:v>
                </c:pt>
                <c:pt idx="2954">
                  <c:v>39596</c:v>
                </c:pt>
                <c:pt idx="2955">
                  <c:v>39597</c:v>
                </c:pt>
                <c:pt idx="2956">
                  <c:v>39598</c:v>
                </c:pt>
                <c:pt idx="2957">
                  <c:v>39601</c:v>
                </c:pt>
                <c:pt idx="2958">
                  <c:v>39602</c:v>
                </c:pt>
                <c:pt idx="2959">
                  <c:v>39603</c:v>
                </c:pt>
                <c:pt idx="2960">
                  <c:v>39604</c:v>
                </c:pt>
                <c:pt idx="2961">
                  <c:v>39605</c:v>
                </c:pt>
                <c:pt idx="2962">
                  <c:v>39608</c:v>
                </c:pt>
                <c:pt idx="2963">
                  <c:v>39609</c:v>
                </c:pt>
                <c:pt idx="2964">
                  <c:v>39610</c:v>
                </c:pt>
                <c:pt idx="2965">
                  <c:v>39611</c:v>
                </c:pt>
                <c:pt idx="2966">
                  <c:v>39612</c:v>
                </c:pt>
                <c:pt idx="2967">
                  <c:v>39615</c:v>
                </c:pt>
                <c:pt idx="2968">
                  <c:v>39616</c:v>
                </c:pt>
                <c:pt idx="2969">
                  <c:v>39617</c:v>
                </c:pt>
                <c:pt idx="2970">
                  <c:v>39618</c:v>
                </c:pt>
                <c:pt idx="2971">
                  <c:v>39619</c:v>
                </c:pt>
                <c:pt idx="2972">
                  <c:v>39622</c:v>
                </c:pt>
                <c:pt idx="2973">
                  <c:v>39623</c:v>
                </c:pt>
                <c:pt idx="2974">
                  <c:v>39624</c:v>
                </c:pt>
                <c:pt idx="2975">
                  <c:v>39625</c:v>
                </c:pt>
                <c:pt idx="2976">
                  <c:v>39626</c:v>
                </c:pt>
                <c:pt idx="2977">
                  <c:v>39629</c:v>
                </c:pt>
                <c:pt idx="2978">
                  <c:v>39630</c:v>
                </c:pt>
                <c:pt idx="2979">
                  <c:v>39631</c:v>
                </c:pt>
                <c:pt idx="2980">
                  <c:v>39632</c:v>
                </c:pt>
                <c:pt idx="2981">
                  <c:v>39633</c:v>
                </c:pt>
                <c:pt idx="2982">
                  <c:v>39636</c:v>
                </c:pt>
                <c:pt idx="2983">
                  <c:v>39637</c:v>
                </c:pt>
                <c:pt idx="2984">
                  <c:v>39638</c:v>
                </c:pt>
                <c:pt idx="2985">
                  <c:v>39639</c:v>
                </c:pt>
                <c:pt idx="2986">
                  <c:v>39640</c:v>
                </c:pt>
                <c:pt idx="2987">
                  <c:v>39643</c:v>
                </c:pt>
                <c:pt idx="2988">
                  <c:v>39644</c:v>
                </c:pt>
                <c:pt idx="2989">
                  <c:v>39645</c:v>
                </c:pt>
                <c:pt idx="2990">
                  <c:v>39646</c:v>
                </c:pt>
                <c:pt idx="2991">
                  <c:v>39647</c:v>
                </c:pt>
                <c:pt idx="2992">
                  <c:v>39650</c:v>
                </c:pt>
                <c:pt idx="2993">
                  <c:v>39651</c:v>
                </c:pt>
                <c:pt idx="2994">
                  <c:v>39652</c:v>
                </c:pt>
                <c:pt idx="2995">
                  <c:v>39653</c:v>
                </c:pt>
                <c:pt idx="2996">
                  <c:v>39654</c:v>
                </c:pt>
                <c:pt idx="2997">
                  <c:v>39657</c:v>
                </c:pt>
                <c:pt idx="2998">
                  <c:v>39658</c:v>
                </c:pt>
                <c:pt idx="2999">
                  <c:v>39659</c:v>
                </c:pt>
                <c:pt idx="3000">
                  <c:v>39660</c:v>
                </c:pt>
                <c:pt idx="3001">
                  <c:v>39661</c:v>
                </c:pt>
                <c:pt idx="3002">
                  <c:v>39664</c:v>
                </c:pt>
                <c:pt idx="3003">
                  <c:v>39665</c:v>
                </c:pt>
                <c:pt idx="3004">
                  <c:v>39666</c:v>
                </c:pt>
                <c:pt idx="3005">
                  <c:v>39667</c:v>
                </c:pt>
                <c:pt idx="3006">
                  <c:v>39668</c:v>
                </c:pt>
                <c:pt idx="3007">
                  <c:v>39671</c:v>
                </c:pt>
                <c:pt idx="3008">
                  <c:v>39672</c:v>
                </c:pt>
                <c:pt idx="3009">
                  <c:v>39673</c:v>
                </c:pt>
                <c:pt idx="3010">
                  <c:v>39674</c:v>
                </c:pt>
                <c:pt idx="3011">
                  <c:v>39675</c:v>
                </c:pt>
                <c:pt idx="3012">
                  <c:v>39678</c:v>
                </c:pt>
                <c:pt idx="3013">
                  <c:v>39679</c:v>
                </c:pt>
                <c:pt idx="3014">
                  <c:v>39680</c:v>
                </c:pt>
                <c:pt idx="3015">
                  <c:v>39681</c:v>
                </c:pt>
                <c:pt idx="3016">
                  <c:v>39682</c:v>
                </c:pt>
                <c:pt idx="3017">
                  <c:v>39685</c:v>
                </c:pt>
                <c:pt idx="3018">
                  <c:v>39686</c:v>
                </c:pt>
                <c:pt idx="3019">
                  <c:v>39687</c:v>
                </c:pt>
                <c:pt idx="3020">
                  <c:v>39688</c:v>
                </c:pt>
                <c:pt idx="3021">
                  <c:v>39689</c:v>
                </c:pt>
                <c:pt idx="3022">
                  <c:v>39692</c:v>
                </c:pt>
                <c:pt idx="3023">
                  <c:v>39693</c:v>
                </c:pt>
                <c:pt idx="3024">
                  <c:v>39694</c:v>
                </c:pt>
                <c:pt idx="3025">
                  <c:v>39695</c:v>
                </c:pt>
                <c:pt idx="3026">
                  <c:v>39696</c:v>
                </c:pt>
                <c:pt idx="3027">
                  <c:v>39699</c:v>
                </c:pt>
                <c:pt idx="3028">
                  <c:v>39700</c:v>
                </c:pt>
                <c:pt idx="3029">
                  <c:v>39701</c:v>
                </c:pt>
                <c:pt idx="3030">
                  <c:v>39702</c:v>
                </c:pt>
                <c:pt idx="3031">
                  <c:v>39703</c:v>
                </c:pt>
                <c:pt idx="3032">
                  <c:v>39706</c:v>
                </c:pt>
                <c:pt idx="3033">
                  <c:v>39707</c:v>
                </c:pt>
                <c:pt idx="3034">
                  <c:v>39708</c:v>
                </c:pt>
                <c:pt idx="3035">
                  <c:v>39709</c:v>
                </c:pt>
                <c:pt idx="3036">
                  <c:v>39710</c:v>
                </c:pt>
                <c:pt idx="3037">
                  <c:v>39713</c:v>
                </c:pt>
                <c:pt idx="3038">
                  <c:v>39714</c:v>
                </c:pt>
                <c:pt idx="3039">
                  <c:v>39715</c:v>
                </c:pt>
                <c:pt idx="3040">
                  <c:v>39716</c:v>
                </c:pt>
                <c:pt idx="3041">
                  <c:v>39717</c:v>
                </c:pt>
                <c:pt idx="3042">
                  <c:v>39720</c:v>
                </c:pt>
                <c:pt idx="3043">
                  <c:v>39721</c:v>
                </c:pt>
                <c:pt idx="3044">
                  <c:v>39722</c:v>
                </c:pt>
                <c:pt idx="3045">
                  <c:v>39723</c:v>
                </c:pt>
                <c:pt idx="3046">
                  <c:v>39724</c:v>
                </c:pt>
                <c:pt idx="3047">
                  <c:v>39727</c:v>
                </c:pt>
                <c:pt idx="3048">
                  <c:v>39728</c:v>
                </c:pt>
                <c:pt idx="3049">
                  <c:v>39729</c:v>
                </c:pt>
                <c:pt idx="3050">
                  <c:v>39730</c:v>
                </c:pt>
                <c:pt idx="3051">
                  <c:v>39731</c:v>
                </c:pt>
                <c:pt idx="3052">
                  <c:v>39734</c:v>
                </c:pt>
                <c:pt idx="3053">
                  <c:v>39735</c:v>
                </c:pt>
                <c:pt idx="3054">
                  <c:v>39736</c:v>
                </c:pt>
                <c:pt idx="3055">
                  <c:v>39737</c:v>
                </c:pt>
                <c:pt idx="3056">
                  <c:v>39738</c:v>
                </c:pt>
                <c:pt idx="3057">
                  <c:v>39741</c:v>
                </c:pt>
                <c:pt idx="3058">
                  <c:v>39742</c:v>
                </c:pt>
                <c:pt idx="3059">
                  <c:v>39743</c:v>
                </c:pt>
                <c:pt idx="3060">
                  <c:v>39744</c:v>
                </c:pt>
                <c:pt idx="3061">
                  <c:v>39745</c:v>
                </c:pt>
                <c:pt idx="3062">
                  <c:v>39748</c:v>
                </c:pt>
                <c:pt idx="3063">
                  <c:v>39749</c:v>
                </c:pt>
                <c:pt idx="3064">
                  <c:v>39750</c:v>
                </c:pt>
                <c:pt idx="3065">
                  <c:v>39751</c:v>
                </c:pt>
                <c:pt idx="3066">
                  <c:v>39752</c:v>
                </c:pt>
                <c:pt idx="3067">
                  <c:v>39755</c:v>
                </c:pt>
                <c:pt idx="3068">
                  <c:v>39756</c:v>
                </c:pt>
                <c:pt idx="3069">
                  <c:v>39757</c:v>
                </c:pt>
                <c:pt idx="3070">
                  <c:v>39758</c:v>
                </c:pt>
                <c:pt idx="3071">
                  <c:v>39759</c:v>
                </c:pt>
                <c:pt idx="3072">
                  <c:v>39762</c:v>
                </c:pt>
                <c:pt idx="3073">
                  <c:v>39763</c:v>
                </c:pt>
                <c:pt idx="3074">
                  <c:v>39764</c:v>
                </c:pt>
                <c:pt idx="3075">
                  <c:v>39765</c:v>
                </c:pt>
                <c:pt idx="3076">
                  <c:v>39766</c:v>
                </c:pt>
                <c:pt idx="3077">
                  <c:v>39769</c:v>
                </c:pt>
                <c:pt idx="3078">
                  <c:v>39770</c:v>
                </c:pt>
                <c:pt idx="3079">
                  <c:v>39771</c:v>
                </c:pt>
                <c:pt idx="3080">
                  <c:v>39772</c:v>
                </c:pt>
                <c:pt idx="3081">
                  <c:v>39773</c:v>
                </c:pt>
                <c:pt idx="3082">
                  <c:v>39776</c:v>
                </c:pt>
                <c:pt idx="3083">
                  <c:v>39777</c:v>
                </c:pt>
                <c:pt idx="3084">
                  <c:v>39778</c:v>
                </c:pt>
                <c:pt idx="3085">
                  <c:v>39779</c:v>
                </c:pt>
                <c:pt idx="3086">
                  <c:v>39780</c:v>
                </c:pt>
                <c:pt idx="3087">
                  <c:v>39783</c:v>
                </c:pt>
                <c:pt idx="3088">
                  <c:v>39784</c:v>
                </c:pt>
                <c:pt idx="3089">
                  <c:v>39785</c:v>
                </c:pt>
                <c:pt idx="3090">
                  <c:v>39786</c:v>
                </c:pt>
                <c:pt idx="3091">
                  <c:v>39787</c:v>
                </c:pt>
                <c:pt idx="3092">
                  <c:v>39790</c:v>
                </c:pt>
                <c:pt idx="3093">
                  <c:v>39791</c:v>
                </c:pt>
                <c:pt idx="3094">
                  <c:v>39792</c:v>
                </c:pt>
                <c:pt idx="3095">
                  <c:v>39793</c:v>
                </c:pt>
                <c:pt idx="3096">
                  <c:v>39794</c:v>
                </c:pt>
                <c:pt idx="3097">
                  <c:v>39797</c:v>
                </c:pt>
                <c:pt idx="3098">
                  <c:v>39798</c:v>
                </c:pt>
                <c:pt idx="3099">
                  <c:v>39799</c:v>
                </c:pt>
                <c:pt idx="3100">
                  <c:v>39800</c:v>
                </c:pt>
                <c:pt idx="3101">
                  <c:v>39801</c:v>
                </c:pt>
                <c:pt idx="3102">
                  <c:v>39804</c:v>
                </c:pt>
                <c:pt idx="3103">
                  <c:v>39805</c:v>
                </c:pt>
                <c:pt idx="3104">
                  <c:v>39806</c:v>
                </c:pt>
                <c:pt idx="3105">
                  <c:v>39807</c:v>
                </c:pt>
                <c:pt idx="3106">
                  <c:v>39808</c:v>
                </c:pt>
                <c:pt idx="3107">
                  <c:v>39811</c:v>
                </c:pt>
                <c:pt idx="3108">
                  <c:v>39812</c:v>
                </c:pt>
                <c:pt idx="3109">
                  <c:v>39813</c:v>
                </c:pt>
                <c:pt idx="3110">
                  <c:v>39814</c:v>
                </c:pt>
                <c:pt idx="3111">
                  <c:v>39815</c:v>
                </c:pt>
                <c:pt idx="3112">
                  <c:v>39818</c:v>
                </c:pt>
                <c:pt idx="3113">
                  <c:v>39819</c:v>
                </c:pt>
                <c:pt idx="3114">
                  <c:v>39820</c:v>
                </c:pt>
                <c:pt idx="3115">
                  <c:v>39821</c:v>
                </c:pt>
                <c:pt idx="3116">
                  <c:v>39822</c:v>
                </c:pt>
                <c:pt idx="3117">
                  <c:v>39825</c:v>
                </c:pt>
                <c:pt idx="3118">
                  <c:v>39826</c:v>
                </c:pt>
                <c:pt idx="3119">
                  <c:v>39827</c:v>
                </c:pt>
                <c:pt idx="3120">
                  <c:v>39828</c:v>
                </c:pt>
                <c:pt idx="3121">
                  <c:v>39829</c:v>
                </c:pt>
                <c:pt idx="3122">
                  <c:v>39832</c:v>
                </c:pt>
                <c:pt idx="3123">
                  <c:v>39833</c:v>
                </c:pt>
                <c:pt idx="3124">
                  <c:v>39834</c:v>
                </c:pt>
                <c:pt idx="3125">
                  <c:v>39835</c:v>
                </c:pt>
                <c:pt idx="3126">
                  <c:v>39836</c:v>
                </c:pt>
                <c:pt idx="3127">
                  <c:v>39839</c:v>
                </c:pt>
                <c:pt idx="3128">
                  <c:v>39840</c:v>
                </c:pt>
                <c:pt idx="3129">
                  <c:v>39841</c:v>
                </c:pt>
                <c:pt idx="3130">
                  <c:v>39842</c:v>
                </c:pt>
                <c:pt idx="3131">
                  <c:v>39843</c:v>
                </c:pt>
                <c:pt idx="3132">
                  <c:v>39846</c:v>
                </c:pt>
                <c:pt idx="3133">
                  <c:v>39847</c:v>
                </c:pt>
                <c:pt idx="3134">
                  <c:v>39848</c:v>
                </c:pt>
                <c:pt idx="3135">
                  <c:v>39849</c:v>
                </c:pt>
                <c:pt idx="3136">
                  <c:v>39850</c:v>
                </c:pt>
                <c:pt idx="3137">
                  <c:v>39853</c:v>
                </c:pt>
                <c:pt idx="3138">
                  <c:v>39854</c:v>
                </c:pt>
                <c:pt idx="3139">
                  <c:v>39855</c:v>
                </c:pt>
                <c:pt idx="3140">
                  <c:v>39856</c:v>
                </c:pt>
                <c:pt idx="3141">
                  <c:v>39857</c:v>
                </c:pt>
                <c:pt idx="3142">
                  <c:v>39860</c:v>
                </c:pt>
                <c:pt idx="3143">
                  <c:v>39861</c:v>
                </c:pt>
                <c:pt idx="3144">
                  <c:v>39862</c:v>
                </c:pt>
                <c:pt idx="3145">
                  <c:v>39863</c:v>
                </c:pt>
                <c:pt idx="3146">
                  <c:v>39864</c:v>
                </c:pt>
                <c:pt idx="3147">
                  <c:v>39867</c:v>
                </c:pt>
                <c:pt idx="3148">
                  <c:v>39868</c:v>
                </c:pt>
                <c:pt idx="3149">
                  <c:v>39869</c:v>
                </c:pt>
                <c:pt idx="3150">
                  <c:v>39870</c:v>
                </c:pt>
                <c:pt idx="3151">
                  <c:v>39871</c:v>
                </c:pt>
                <c:pt idx="3152">
                  <c:v>39874</c:v>
                </c:pt>
                <c:pt idx="3153">
                  <c:v>39875</c:v>
                </c:pt>
                <c:pt idx="3154">
                  <c:v>39876</c:v>
                </c:pt>
                <c:pt idx="3155">
                  <c:v>39877</c:v>
                </c:pt>
                <c:pt idx="3156">
                  <c:v>39878</c:v>
                </c:pt>
                <c:pt idx="3157">
                  <c:v>39881</c:v>
                </c:pt>
                <c:pt idx="3158">
                  <c:v>39882</c:v>
                </c:pt>
                <c:pt idx="3159">
                  <c:v>39883</c:v>
                </c:pt>
                <c:pt idx="3160">
                  <c:v>39884</c:v>
                </c:pt>
                <c:pt idx="3161">
                  <c:v>39885</c:v>
                </c:pt>
                <c:pt idx="3162">
                  <c:v>39888</c:v>
                </c:pt>
                <c:pt idx="3163">
                  <c:v>39889</c:v>
                </c:pt>
                <c:pt idx="3164">
                  <c:v>39890</c:v>
                </c:pt>
                <c:pt idx="3165">
                  <c:v>39891</c:v>
                </c:pt>
                <c:pt idx="3166">
                  <c:v>39892</c:v>
                </c:pt>
                <c:pt idx="3167">
                  <c:v>39895</c:v>
                </c:pt>
                <c:pt idx="3168">
                  <c:v>39896</c:v>
                </c:pt>
                <c:pt idx="3169">
                  <c:v>39897</c:v>
                </c:pt>
                <c:pt idx="3170">
                  <c:v>39898</c:v>
                </c:pt>
                <c:pt idx="3171">
                  <c:v>39899</c:v>
                </c:pt>
                <c:pt idx="3172">
                  <c:v>39902</c:v>
                </c:pt>
                <c:pt idx="3173">
                  <c:v>39903</c:v>
                </c:pt>
                <c:pt idx="3174">
                  <c:v>39904</c:v>
                </c:pt>
                <c:pt idx="3175">
                  <c:v>39905</c:v>
                </c:pt>
                <c:pt idx="3176">
                  <c:v>39906</c:v>
                </c:pt>
                <c:pt idx="3177">
                  <c:v>39909</c:v>
                </c:pt>
                <c:pt idx="3178">
                  <c:v>39910</c:v>
                </c:pt>
                <c:pt idx="3179">
                  <c:v>39911</c:v>
                </c:pt>
                <c:pt idx="3180">
                  <c:v>39912</c:v>
                </c:pt>
                <c:pt idx="3181">
                  <c:v>39913</c:v>
                </c:pt>
                <c:pt idx="3182">
                  <c:v>39916</c:v>
                </c:pt>
                <c:pt idx="3183">
                  <c:v>39917</c:v>
                </c:pt>
                <c:pt idx="3184">
                  <c:v>39918</c:v>
                </c:pt>
                <c:pt idx="3185">
                  <c:v>39919</c:v>
                </c:pt>
                <c:pt idx="3186">
                  <c:v>39920</c:v>
                </c:pt>
                <c:pt idx="3187">
                  <c:v>39923</c:v>
                </c:pt>
                <c:pt idx="3188">
                  <c:v>39924</c:v>
                </c:pt>
                <c:pt idx="3189">
                  <c:v>39925</c:v>
                </c:pt>
                <c:pt idx="3190">
                  <c:v>39926</c:v>
                </c:pt>
                <c:pt idx="3191">
                  <c:v>39927</c:v>
                </c:pt>
                <c:pt idx="3192">
                  <c:v>39930</c:v>
                </c:pt>
                <c:pt idx="3193">
                  <c:v>39931</c:v>
                </c:pt>
                <c:pt idx="3194">
                  <c:v>39932</c:v>
                </c:pt>
                <c:pt idx="3195">
                  <c:v>39933</c:v>
                </c:pt>
                <c:pt idx="3196">
                  <c:v>39934</c:v>
                </c:pt>
                <c:pt idx="3197">
                  <c:v>39937</c:v>
                </c:pt>
                <c:pt idx="3198">
                  <c:v>39938</c:v>
                </c:pt>
                <c:pt idx="3199">
                  <c:v>39939</c:v>
                </c:pt>
                <c:pt idx="3200">
                  <c:v>39940</c:v>
                </c:pt>
                <c:pt idx="3201">
                  <c:v>39941</c:v>
                </c:pt>
                <c:pt idx="3202">
                  <c:v>39944</c:v>
                </c:pt>
                <c:pt idx="3203">
                  <c:v>39945</c:v>
                </c:pt>
                <c:pt idx="3204">
                  <c:v>39946</c:v>
                </c:pt>
                <c:pt idx="3205">
                  <c:v>39947</c:v>
                </c:pt>
                <c:pt idx="3206">
                  <c:v>39948</c:v>
                </c:pt>
                <c:pt idx="3207">
                  <c:v>39951</c:v>
                </c:pt>
                <c:pt idx="3208">
                  <c:v>39952</c:v>
                </c:pt>
                <c:pt idx="3209">
                  <c:v>39953</c:v>
                </c:pt>
                <c:pt idx="3210">
                  <c:v>39954</c:v>
                </c:pt>
                <c:pt idx="3211">
                  <c:v>39955</c:v>
                </c:pt>
                <c:pt idx="3212">
                  <c:v>39958</c:v>
                </c:pt>
                <c:pt idx="3213">
                  <c:v>39959</c:v>
                </c:pt>
                <c:pt idx="3214">
                  <c:v>39960</c:v>
                </c:pt>
                <c:pt idx="3215">
                  <c:v>39961</c:v>
                </c:pt>
                <c:pt idx="3216">
                  <c:v>39962</c:v>
                </c:pt>
                <c:pt idx="3217">
                  <c:v>39965</c:v>
                </c:pt>
                <c:pt idx="3218">
                  <c:v>39966</c:v>
                </c:pt>
                <c:pt idx="3219">
                  <c:v>39967</c:v>
                </c:pt>
                <c:pt idx="3220">
                  <c:v>39968</c:v>
                </c:pt>
                <c:pt idx="3221">
                  <c:v>39969</c:v>
                </c:pt>
                <c:pt idx="3222">
                  <c:v>39972</c:v>
                </c:pt>
                <c:pt idx="3223">
                  <c:v>39973</c:v>
                </c:pt>
                <c:pt idx="3224">
                  <c:v>39974</c:v>
                </c:pt>
                <c:pt idx="3225">
                  <c:v>39975</c:v>
                </c:pt>
                <c:pt idx="3226">
                  <c:v>39976</c:v>
                </c:pt>
                <c:pt idx="3227">
                  <c:v>39979</c:v>
                </c:pt>
                <c:pt idx="3228">
                  <c:v>39980</c:v>
                </c:pt>
                <c:pt idx="3229">
                  <c:v>39981</c:v>
                </c:pt>
                <c:pt idx="3230">
                  <c:v>39982</c:v>
                </c:pt>
                <c:pt idx="3231">
                  <c:v>39983</c:v>
                </c:pt>
                <c:pt idx="3232">
                  <c:v>39986</c:v>
                </c:pt>
                <c:pt idx="3233">
                  <c:v>39987</c:v>
                </c:pt>
                <c:pt idx="3234">
                  <c:v>39988</c:v>
                </c:pt>
                <c:pt idx="3235">
                  <c:v>39989</c:v>
                </c:pt>
                <c:pt idx="3236">
                  <c:v>39990</c:v>
                </c:pt>
                <c:pt idx="3237">
                  <c:v>39993</c:v>
                </c:pt>
                <c:pt idx="3238">
                  <c:v>39994</c:v>
                </c:pt>
                <c:pt idx="3239">
                  <c:v>39995</c:v>
                </c:pt>
                <c:pt idx="3240">
                  <c:v>39996</c:v>
                </c:pt>
                <c:pt idx="3241">
                  <c:v>39997</c:v>
                </c:pt>
                <c:pt idx="3242">
                  <c:v>40000</c:v>
                </c:pt>
                <c:pt idx="3243">
                  <c:v>40001</c:v>
                </c:pt>
                <c:pt idx="3244">
                  <c:v>40002</c:v>
                </c:pt>
                <c:pt idx="3245">
                  <c:v>40003</c:v>
                </c:pt>
                <c:pt idx="3246">
                  <c:v>40004</c:v>
                </c:pt>
                <c:pt idx="3247">
                  <c:v>40007</c:v>
                </c:pt>
                <c:pt idx="3248">
                  <c:v>40008</c:v>
                </c:pt>
                <c:pt idx="3249">
                  <c:v>40009</c:v>
                </c:pt>
                <c:pt idx="3250">
                  <c:v>40010</c:v>
                </c:pt>
                <c:pt idx="3251">
                  <c:v>40011</c:v>
                </c:pt>
                <c:pt idx="3252">
                  <c:v>40014</c:v>
                </c:pt>
                <c:pt idx="3253">
                  <c:v>40015</c:v>
                </c:pt>
                <c:pt idx="3254">
                  <c:v>40016</c:v>
                </c:pt>
                <c:pt idx="3255">
                  <c:v>40017</c:v>
                </c:pt>
                <c:pt idx="3256">
                  <c:v>40018</c:v>
                </c:pt>
                <c:pt idx="3257">
                  <c:v>40021</c:v>
                </c:pt>
                <c:pt idx="3258">
                  <c:v>40022</c:v>
                </c:pt>
                <c:pt idx="3259">
                  <c:v>40023</c:v>
                </c:pt>
                <c:pt idx="3260">
                  <c:v>40024</c:v>
                </c:pt>
                <c:pt idx="3261">
                  <c:v>40025</c:v>
                </c:pt>
                <c:pt idx="3262">
                  <c:v>40028</c:v>
                </c:pt>
                <c:pt idx="3263">
                  <c:v>40029</c:v>
                </c:pt>
                <c:pt idx="3264">
                  <c:v>40030</c:v>
                </c:pt>
                <c:pt idx="3265">
                  <c:v>40031</c:v>
                </c:pt>
                <c:pt idx="3266">
                  <c:v>40032</c:v>
                </c:pt>
                <c:pt idx="3267">
                  <c:v>40035</c:v>
                </c:pt>
                <c:pt idx="3268">
                  <c:v>40036</c:v>
                </c:pt>
                <c:pt idx="3269">
                  <c:v>40037</c:v>
                </c:pt>
                <c:pt idx="3270">
                  <c:v>40038</c:v>
                </c:pt>
                <c:pt idx="3271">
                  <c:v>40039</c:v>
                </c:pt>
                <c:pt idx="3272">
                  <c:v>40042</c:v>
                </c:pt>
                <c:pt idx="3273">
                  <c:v>40043</c:v>
                </c:pt>
                <c:pt idx="3274">
                  <c:v>40044</c:v>
                </c:pt>
                <c:pt idx="3275">
                  <c:v>40045</c:v>
                </c:pt>
                <c:pt idx="3276">
                  <c:v>40046</c:v>
                </c:pt>
                <c:pt idx="3277">
                  <c:v>40049</c:v>
                </c:pt>
                <c:pt idx="3278">
                  <c:v>40050</c:v>
                </c:pt>
                <c:pt idx="3279">
                  <c:v>40051</c:v>
                </c:pt>
                <c:pt idx="3280">
                  <c:v>40052</c:v>
                </c:pt>
                <c:pt idx="3281">
                  <c:v>40053</c:v>
                </c:pt>
                <c:pt idx="3282">
                  <c:v>40056</c:v>
                </c:pt>
                <c:pt idx="3283">
                  <c:v>40057</c:v>
                </c:pt>
                <c:pt idx="3284">
                  <c:v>40058</c:v>
                </c:pt>
                <c:pt idx="3285">
                  <c:v>40059</c:v>
                </c:pt>
                <c:pt idx="3286">
                  <c:v>40060</c:v>
                </c:pt>
                <c:pt idx="3287">
                  <c:v>40063</c:v>
                </c:pt>
                <c:pt idx="3288">
                  <c:v>40064</c:v>
                </c:pt>
                <c:pt idx="3289">
                  <c:v>40065</c:v>
                </c:pt>
                <c:pt idx="3290">
                  <c:v>40066</c:v>
                </c:pt>
                <c:pt idx="3291">
                  <c:v>40067</c:v>
                </c:pt>
                <c:pt idx="3292">
                  <c:v>40070</c:v>
                </c:pt>
                <c:pt idx="3293">
                  <c:v>40071</c:v>
                </c:pt>
                <c:pt idx="3294">
                  <c:v>40072</c:v>
                </c:pt>
                <c:pt idx="3295">
                  <c:v>40073</c:v>
                </c:pt>
                <c:pt idx="3296">
                  <c:v>40074</c:v>
                </c:pt>
                <c:pt idx="3297">
                  <c:v>40077</c:v>
                </c:pt>
                <c:pt idx="3298">
                  <c:v>40078</c:v>
                </c:pt>
                <c:pt idx="3299">
                  <c:v>40079</c:v>
                </c:pt>
                <c:pt idx="3300">
                  <c:v>40080</c:v>
                </c:pt>
                <c:pt idx="3301">
                  <c:v>40081</c:v>
                </c:pt>
                <c:pt idx="3302">
                  <c:v>40084</c:v>
                </c:pt>
                <c:pt idx="3303">
                  <c:v>40085</c:v>
                </c:pt>
                <c:pt idx="3304">
                  <c:v>40086</c:v>
                </c:pt>
                <c:pt idx="3305">
                  <c:v>40087</c:v>
                </c:pt>
                <c:pt idx="3306">
                  <c:v>40088</c:v>
                </c:pt>
                <c:pt idx="3307">
                  <c:v>40091</c:v>
                </c:pt>
                <c:pt idx="3308">
                  <c:v>40092</c:v>
                </c:pt>
                <c:pt idx="3309">
                  <c:v>40093</c:v>
                </c:pt>
                <c:pt idx="3310">
                  <c:v>40094</c:v>
                </c:pt>
                <c:pt idx="3311">
                  <c:v>40095</c:v>
                </c:pt>
                <c:pt idx="3312">
                  <c:v>40098</c:v>
                </c:pt>
                <c:pt idx="3313">
                  <c:v>40099</c:v>
                </c:pt>
                <c:pt idx="3314">
                  <c:v>40100</c:v>
                </c:pt>
                <c:pt idx="3315">
                  <c:v>40101</c:v>
                </c:pt>
                <c:pt idx="3316">
                  <c:v>40102</c:v>
                </c:pt>
                <c:pt idx="3317">
                  <c:v>40105</c:v>
                </c:pt>
                <c:pt idx="3318">
                  <c:v>40106</c:v>
                </c:pt>
                <c:pt idx="3319">
                  <c:v>40107</c:v>
                </c:pt>
                <c:pt idx="3320">
                  <c:v>40108</c:v>
                </c:pt>
                <c:pt idx="3321">
                  <c:v>40109</c:v>
                </c:pt>
                <c:pt idx="3322">
                  <c:v>40112</c:v>
                </c:pt>
                <c:pt idx="3323">
                  <c:v>40113</c:v>
                </c:pt>
                <c:pt idx="3324">
                  <c:v>40114</c:v>
                </c:pt>
                <c:pt idx="3325">
                  <c:v>40115</c:v>
                </c:pt>
                <c:pt idx="3326">
                  <c:v>40116</c:v>
                </c:pt>
                <c:pt idx="3327">
                  <c:v>40119</c:v>
                </c:pt>
                <c:pt idx="3328">
                  <c:v>40120</c:v>
                </c:pt>
                <c:pt idx="3329">
                  <c:v>40121</c:v>
                </c:pt>
                <c:pt idx="3330">
                  <c:v>40122</c:v>
                </c:pt>
                <c:pt idx="3331">
                  <c:v>40123</c:v>
                </c:pt>
                <c:pt idx="3332">
                  <c:v>40126</c:v>
                </c:pt>
                <c:pt idx="3333">
                  <c:v>40127</c:v>
                </c:pt>
                <c:pt idx="3334">
                  <c:v>40128</c:v>
                </c:pt>
                <c:pt idx="3335">
                  <c:v>40129</c:v>
                </c:pt>
                <c:pt idx="3336">
                  <c:v>40130</c:v>
                </c:pt>
                <c:pt idx="3337">
                  <c:v>40133</c:v>
                </c:pt>
                <c:pt idx="3338">
                  <c:v>40134</c:v>
                </c:pt>
                <c:pt idx="3339">
                  <c:v>40135</c:v>
                </c:pt>
                <c:pt idx="3340">
                  <c:v>40136</c:v>
                </c:pt>
                <c:pt idx="3341">
                  <c:v>40137</c:v>
                </c:pt>
                <c:pt idx="3342">
                  <c:v>40140</c:v>
                </c:pt>
                <c:pt idx="3343">
                  <c:v>40141</c:v>
                </c:pt>
                <c:pt idx="3344">
                  <c:v>40142</c:v>
                </c:pt>
                <c:pt idx="3345">
                  <c:v>40143</c:v>
                </c:pt>
                <c:pt idx="3346">
                  <c:v>40144</c:v>
                </c:pt>
                <c:pt idx="3347">
                  <c:v>40147</c:v>
                </c:pt>
                <c:pt idx="3348">
                  <c:v>40148</c:v>
                </c:pt>
                <c:pt idx="3349">
                  <c:v>40149</c:v>
                </c:pt>
                <c:pt idx="3350">
                  <c:v>40150</c:v>
                </c:pt>
                <c:pt idx="3351">
                  <c:v>40151</c:v>
                </c:pt>
                <c:pt idx="3352">
                  <c:v>40154</c:v>
                </c:pt>
                <c:pt idx="3353">
                  <c:v>40155</c:v>
                </c:pt>
                <c:pt idx="3354">
                  <c:v>40156</c:v>
                </c:pt>
                <c:pt idx="3355">
                  <c:v>40157</c:v>
                </c:pt>
                <c:pt idx="3356">
                  <c:v>40158</c:v>
                </c:pt>
                <c:pt idx="3357">
                  <c:v>40161</c:v>
                </c:pt>
                <c:pt idx="3358">
                  <c:v>40162</c:v>
                </c:pt>
                <c:pt idx="3359">
                  <c:v>40163</c:v>
                </c:pt>
                <c:pt idx="3360">
                  <c:v>40164</c:v>
                </c:pt>
                <c:pt idx="3361">
                  <c:v>40165</c:v>
                </c:pt>
                <c:pt idx="3362">
                  <c:v>40168</c:v>
                </c:pt>
                <c:pt idx="3363">
                  <c:v>40169</c:v>
                </c:pt>
                <c:pt idx="3364">
                  <c:v>40170</c:v>
                </c:pt>
                <c:pt idx="3365">
                  <c:v>40171</c:v>
                </c:pt>
                <c:pt idx="3366">
                  <c:v>40172</c:v>
                </c:pt>
                <c:pt idx="3367">
                  <c:v>40175</c:v>
                </c:pt>
                <c:pt idx="3368">
                  <c:v>40176</c:v>
                </c:pt>
                <c:pt idx="3369">
                  <c:v>40177</c:v>
                </c:pt>
                <c:pt idx="3370">
                  <c:v>40178</c:v>
                </c:pt>
                <c:pt idx="3371">
                  <c:v>40179</c:v>
                </c:pt>
                <c:pt idx="3372">
                  <c:v>40182</c:v>
                </c:pt>
                <c:pt idx="3373">
                  <c:v>40183</c:v>
                </c:pt>
                <c:pt idx="3374">
                  <c:v>40184</c:v>
                </c:pt>
                <c:pt idx="3375">
                  <c:v>40185</c:v>
                </c:pt>
                <c:pt idx="3376">
                  <c:v>40186</c:v>
                </c:pt>
                <c:pt idx="3377">
                  <c:v>40189</c:v>
                </c:pt>
                <c:pt idx="3378">
                  <c:v>40190</c:v>
                </c:pt>
                <c:pt idx="3379">
                  <c:v>40191</c:v>
                </c:pt>
                <c:pt idx="3380">
                  <c:v>40192</c:v>
                </c:pt>
                <c:pt idx="3381">
                  <c:v>40193</c:v>
                </c:pt>
                <c:pt idx="3382">
                  <c:v>40196</c:v>
                </c:pt>
                <c:pt idx="3383">
                  <c:v>40197</c:v>
                </c:pt>
                <c:pt idx="3384">
                  <c:v>40198</c:v>
                </c:pt>
                <c:pt idx="3385">
                  <c:v>40199</c:v>
                </c:pt>
                <c:pt idx="3386">
                  <c:v>40200</c:v>
                </c:pt>
                <c:pt idx="3387">
                  <c:v>40203</c:v>
                </c:pt>
                <c:pt idx="3388">
                  <c:v>40204</c:v>
                </c:pt>
                <c:pt idx="3389">
                  <c:v>40205</c:v>
                </c:pt>
                <c:pt idx="3390">
                  <c:v>40206</c:v>
                </c:pt>
                <c:pt idx="3391">
                  <c:v>40207</c:v>
                </c:pt>
                <c:pt idx="3392">
                  <c:v>40210</c:v>
                </c:pt>
                <c:pt idx="3393">
                  <c:v>40211</c:v>
                </c:pt>
                <c:pt idx="3394">
                  <c:v>40212</c:v>
                </c:pt>
                <c:pt idx="3395">
                  <c:v>40213</c:v>
                </c:pt>
                <c:pt idx="3396">
                  <c:v>40214</c:v>
                </c:pt>
                <c:pt idx="3397">
                  <c:v>40217</c:v>
                </c:pt>
                <c:pt idx="3398">
                  <c:v>40218</c:v>
                </c:pt>
                <c:pt idx="3399">
                  <c:v>40219</c:v>
                </c:pt>
                <c:pt idx="3400">
                  <c:v>40220</c:v>
                </c:pt>
                <c:pt idx="3401">
                  <c:v>40221</c:v>
                </c:pt>
                <c:pt idx="3402">
                  <c:v>40224</c:v>
                </c:pt>
                <c:pt idx="3403">
                  <c:v>40225</c:v>
                </c:pt>
                <c:pt idx="3404">
                  <c:v>40226</c:v>
                </c:pt>
                <c:pt idx="3405">
                  <c:v>40227</c:v>
                </c:pt>
                <c:pt idx="3406">
                  <c:v>40228</c:v>
                </c:pt>
                <c:pt idx="3407">
                  <c:v>40231</c:v>
                </c:pt>
                <c:pt idx="3408">
                  <c:v>40232</c:v>
                </c:pt>
                <c:pt idx="3409">
                  <c:v>40233</c:v>
                </c:pt>
                <c:pt idx="3410">
                  <c:v>40234</c:v>
                </c:pt>
                <c:pt idx="3411">
                  <c:v>40235</c:v>
                </c:pt>
                <c:pt idx="3412">
                  <c:v>40238</c:v>
                </c:pt>
                <c:pt idx="3413">
                  <c:v>40239</c:v>
                </c:pt>
                <c:pt idx="3414">
                  <c:v>40240</c:v>
                </c:pt>
                <c:pt idx="3415">
                  <c:v>40241</c:v>
                </c:pt>
                <c:pt idx="3416">
                  <c:v>40242</c:v>
                </c:pt>
                <c:pt idx="3417">
                  <c:v>40245</c:v>
                </c:pt>
                <c:pt idx="3418">
                  <c:v>40246</c:v>
                </c:pt>
                <c:pt idx="3419">
                  <c:v>40247</c:v>
                </c:pt>
                <c:pt idx="3420">
                  <c:v>40248</c:v>
                </c:pt>
                <c:pt idx="3421">
                  <c:v>40249</c:v>
                </c:pt>
                <c:pt idx="3422">
                  <c:v>40252</c:v>
                </c:pt>
                <c:pt idx="3423">
                  <c:v>40253</c:v>
                </c:pt>
                <c:pt idx="3424">
                  <c:v>40254</c:v>
                </c:pt>
                <c:pt idx="3425">
                  <c:v>40255</c:v>
                </c:pt>
                <c:pt idx="3426">
                  <c:v>40256</c:v>
                </c:pt>
                <c:pt idx="3427">
                  <c:v>40259</c:v>
                </c:pt>
                <c:pt idx="3428">
                  <c:v>40260</c:v>
                </c:pt>
                <c:pt idx="3429">
                  <c:v>40261</c:v>
                </c:pt>
                <c:pt idx="3430">
                  <c:v>40262</c:v>
                </c:pt>
                <c:pt idx="3431">
                  <c:v>40263</c:v>
                </c:pt>
                <c:pt idx="3432">
                  <c:v>40266</c:v>
                </c:pt>
                <c:pt idx="3433">
                  <c:v>40267</c:v>
                </c:pt>
                <c:pt idx="3434">
                  <c:v>40268</c:v>
                </c:pt>
                <c:pt idx="3435">
                  <c:v>40269</c:v>
                </c:pt>
                <c:pt idx="3436">
                  <c:v>40270</c:v>
                </c:pt>
                <c:pt idx="3437">
                  <c:v>40273</c:v>
                </c:pt>
                <c:pt idx="3438">
                  <c:v>40274</c:v>
                </c:pt>
                <c:pt idx="3439">
                  <c:v>40275</c:v>
                </c:pt>
                <c:pt idx="3440">
                  <c:v>40276</c:v>
                </c:pt>
                <c:pt idx="3441">
                  <c:v>40277</c:v>
                </c:pt>
                <c:pt idx="3442">
                  <c:v>40280</c:v>
                </c:pt>
                <c:pt idx="3443">
                  <c:v>40281</c:v>
                </c:pt>
                <c:pt idx="3444">
                  <c:v>40282</c:v>
                </c:pt>
                <c:pt idx="3445">
                  <c:v>40283</c:v>
                </c:pt>
                <c:pt idx="3446">
                  <c:v>40284</c:v>
                </c:pt>
                <c:pt idx="3447">
                  <c:v>40287</c:v>
                </c:pt>
                <c:pt idx="3448">
                  <c:v>40288</c:v>
                </c:pt>
                <c:pt idx="3449">
                  <c:v>40289</c:v>
                </c:pt>
                <c:pt idx="3450">
                  <c:v>40290</c:v>
                </c:pt>
                <c:pt idx="3451">
                  <c:v>40291</c:v>
                </c:pt>
                <c:pt idx="3452">
                  <c:v>40294</c:v>
                </c:pt>
                <c:pt idx="3453">
                  <c:v>40295</c:v>
                </c:pt>
                <c:pt idx="3454">
                  <c:v>40296</c:v>
                </c:pt>
                <c:pt idx="3455">
                  <c:v>40297</c:v>
                </c:pt>
                <c:pt idx="3456">
                  <c:v>40298</c:v>
                </c:pt>
                <c:pt idx="3457">
                  <c:v>40301</c:v>
                </c:pt>
                <c:pt idx="3458">
                  <c:v>40302</c:v>
                </c:pt>
                <c:pt idx="3459">
                  <c:v>40303</c:v>
                </c:pt>
                <c:pt idx="3460">
                  <c:v>40304</c:v>
                </c:pt>
                <c:pt idx="3461">
                  <c:v>40305</c:v>
                </c:pt>
                <c:pt idx="3462">
                  <c:v>40308</c:v>
                </c:pt>
                <c:pt idx="3463">
                  <c:v>40309</c:v>
                </c:pt>
                <c:pt idx="3464">
                  <c:v>40310</c:v>
                </c:pt>
                <c:pt idx="3465">
                  <c:v>40311</c:v>
                </c:pt>
                <c:pt idx="3466">
                  <c:v>40312</c:v>
                </c:pt>
                <c:pt idx="3467">
                  <c:v>40315</c:v>
                </c:pt>
                <c:pt idx="3468">
                  <c:v>40316</c:v>
                </c:pt>
                <c:pt idx="3469">
                  <c:v>40317</c:v>
                </c:pt>
                <c:pt idx="3470">
                  <c:v>40318</c:v>
                </c:pt>
                <c:pt idx="3471">
                  <c:v>40319</c:v>
                </c:pt>
                <c:pt idx="3472">
                  <c:v>40322</c:v>
                </c:pt>
                <c:pt idx="3473">
                  <c:v>40323</c:v>
                </c:pt>
                <c:pt idx="3474">
                  <c:v>40324</c:v>
                </c:pt>
                <c:pt idx="3475">
                  <c:v>40325</c:v>
                </c:pt>
                <c:pt idx="3476">
                  <c:v>40326</c:v>
                </c:pt>
                <c:pt idx="3477">
                  <c:v>40329</c:v>
                </c:pt>
                <c:pt idx="3478">
                  <c:v>40330</c:v>
                </c:pt>
                <c:pt idx="3479">
                  <c:v>40331</c:v>
                </c:pt>
                <c:pt idx="3480">
                  <c:v>40332</c:v>
                </c:pt>
                <c:pt idx="3481">
                  <c:v>40333</c:v>
                </c:pt>
                <c:pt idx="3482">
                  <c:v>40336</c:v>
                </c:pt>
                <c:pt idx="3483">
                  <c:v>40337</c:v>
                </c:pt>
                <c:pt idx="3484">
                  <c:v>40338</c:v>
                </c:pt>
                <c:pt idx="3485">
                  <c:v>40339</c:v>
                </c:pt>
                <c:pt idx="3486">
                  <c:v>40340</c:v>
                </c:pt>
                <c:pt idx="3487">
                  <c:v>40343</c:v>
                </c:pt>
                <c:pt idx="3488">
                  <c:v>40344</c:v>
                </c:pt>
                <c:pt idx="3489">
                  <c:v>40345</c:v>
                </c:pt>
                <c:pt idx="3490">
                  <c:v>40346</c:v>
                </c:pt>
                <c:pt idx="3491">
                  <c:v>40347</c:v>
                </c:pt>
                <c:pt idx="3492">
                  <c:v>40350</c:v>
                </c:pt>
                <c:pt idx="3493">
                  <c:v>40351</c:v>
                </c:pt>
                <c:pt idx="3494">
                  <c:v>40352</c:v>
                </c:pt>
                <c:pt idx="3495">
                  <c:v>40353</c:v>
                </c:pt>
                <c:pt idx="3496">
                  <c:v>40354</c:v>
                </c:pt>
                <c:pt idx="3497">
                  <c:v>40357</c:v>
                </c:pt>
                <c:pt idx="3498">
                  <c:v>40358</c:v>
                </c:pt>
                <c:pt idx="3499">
                  <c:v>40359</c:v>
                </c:pt>
                <c:pt idx="3500">
                  <c:v>40360</c:v>
                </c:pt>
                <c:pt idx="3501">
                  <c:v>40361</c:v>
                </c:pt>
                <c:pt idx="3502">
                  <c:v>40364</c:v>
                </c:pt>
                <c:pt idx="3503">
                  <c:v>40365</c:v>
                </c:pt>
                <c:pt idx="3504">
                  <c:v>40366</c:v>
                </c:pt>
                <c:pt idx="3505">
                  <c:v>40367</c:v>
                </c:pt>
                <c:pt idx="3506">
                  <c:v>40368</c:v>
                </c:pt>
                <c:pt idx="3507">
                  <c:v>40371</c:v>
                </c:pt>
                <c:pt idx="3508">
                  <c:v>40372</c:v>
                </c:pt>
                <c:pt idx="3509">
                  <c:v>40373</c:v>
                </c:pt>
                <c:pt idx="3510">
                  <c:v>40374</c:v>
                </c:pt>
                <c:pt idx="3511">
                  <c:v>40375</c:v>
                </c:pt>
                <c:pt idx="3512">
                  <c:v>40378</c:v>
                </c:pt>
                <c:pt idx="3513">
                  <c:v>40379</c:v>
                </c:pt>
                <c:pt idx="3514">
                  <c:v>40380</c:v>
                </c:pt>
                <c:pt idx="3515">
                  <c:v>40381</c:v>
                </c:pt>
                <c:pt idx="3516">
                  <c:v>40382</c:v>
                </c:pt>
                <c:pt idx="3517">
                  <c:v>40385</c:v>
                </c:pt>
                <c:pt idx="3518">
                  <c:v>40386</c:v>
                </c:pt>
                <c:pt idx="3519">
                  <c:v>40387</c:v>
                </c:pt>
                <c:pt idx="3520">
                  <c:v>40388</c:v>
                </c:pt>
                <c:pt idx="3521">
                  <c:v>40389</c:v>
                </c:pt>
                <c:pt idx="3522">
                  <c:v>40392</c:v>
                </c:pt>
                <c:pt idx="3523">
                  <c:v>40393</c:v>
                </c:pt>
                <c:pt idx="3524">
                  <c:v>40394</c:v>
                </c:pt>
                <c:pt idx="3525">
                  <c:v>40395</c:v>
                </c:pt>
                <c:pt idx="3526">
                  <c:v>40396</c:v>
                </c:pt>
                <c:pt idx="3527">
                  <c:v>40399</c:v>
                </c:pt>
                <c:pt idx="3528">
                  <c:v>40400</c:v>
                </c:pt>
                <c:pt idx="3529">
                  <c:v>40401</c:v>
                </c:pt>
                <c:pt idx="3530">
                  <c:v>40402</c:v>
                </c:pt>
                <c:pt idx="3531">
                  <c:v>40403</c:v>
                </c:pt>
                <c:pt idx="3532">
                  <c:v>40406</c:v>
                </c:pt>
                <c:pt idx="3533">
                  <c:v>40407</c:v>
                </c:pt>
                <c:pt idx="3534">
                  <c:v>40408</c:v>
                </c:pt>
                <c:pt idx="3535">
                  <c:v>40409</c:v>
                </c:pt>
                <c:pt idx="3536">
                  <c:v>40410</c:v>
                </c:pt>
                <c:pt idx="3537">
                  <c:v>40413</c:v>
                </c:pt>
                <c:pt idx="3538">
                  <c:v>40414</c:v>
                </c:pt>
                <c:pt idx="3539">
                  <c:v>40415</c:v>
                </c:pt>
                <c:pt idx="3540">
                  <c:v>40416</c:v>
                </c:pt>
                <c:pt idx="3541">
                  <c:v>40417</c:v>
                </c:pt>
                <c:pt idx="3542">
                  <c:v>40420</c:v>
                </c:pt>
                <c:pt idx="3543">
                  <c:v>40421</c:v>
                </c:pt>
                <c:pt idx="3544">
                  <c:v>40422</c:v>
                </c:pt>
                <c:pt idx="3545">
                  <c:v>40423</c:v>
                </c:pt>
                <c:pt idx="3546">
                  <c:v>40424</c:v>
                </c:pt>
                <c:pt idx="3547">
                  <c:v>40427</c:v>
                </c:pt>
                <c:pt idx="3548">
                  <c:v>40428</c:v>
                </c:pt>
                <c:pt idx="3549">
                  <c:v>40429</c:v>
                </c:pt>
                <c:pt idx="3550">
                  <c:v>40430</c:v>
                </c:pt>
                <c:pt idx="3551">
                  <c:v>40431</c:v>
                </c:pt>
                <c:pt idx="3552">
                  <c:v>40434</c:v>
                </c:pt>
                <c:pt idx="3553">
                  <c:v>40435</c:v>
                </c:pt>
                <c:pt idx="3554">
                  <c:v>40436</c:v>
                </c:pt>
                <c:pt idx="3555">
                  <c:v>40437</c:v>
                </c:pt>
                <c:pt idx="3556">
                  <c:v>40438</c:v>
                </c:pt>
                <c:pt idx="3557">
                  <c:v>40441</c:v>
                </c:pt>
                <c:pt idx="3558">
                  <c:v>40442</c:v>
                </c:pt>
                <c:pt idx="3559">
                  <c:v>40443</c:v>
                </c:pt>
                <c:pt idx="3560">
                  <c:v>40444</c:v>
                </c:pt>
                <c:pt idx="3561">
                  <c:v>40445</c:v>
                </c:pt>
                <c:pt idx="3562">
                  <c:v>40448</c:v>
                </c:pt>
                <c:pt idx="3563">
                  <c:v>40449</c:v>
                </c:pt>
                <c:pt idx="3564">
                  <c:v>40450</c:v>
                </c:pt>
                <c:pt idx="3565">
                  <c:v>40451</c:v>
                </c:pt>
                <c:pt idx="3566">
                  <c:v>40452</c:v>
                </c:pt>
                <c:pt idx="3567">
                  <c:v>40455</c:v>
                </c:pt>
                <c:pt idx="3568">
                  <c:v>40456</c:v>
                </c:pt>
                <c:pt idx="3569">
                  <c:v>40457</c:v>
                </c:pt>
                <c:pt idx="3570">
                  <c:v>40458</c:v>
                </c:pt>
                <c:pt idx="3571">
                  <c:v>40459</c:v>
                </c:pt>
                <c:pt idx="3572">
                  <c:v>40462</c:v>
                </c:pt>
                <c:pt idx="3573">
                  <c:v>40463</c:v>
                </c:pt>
                <c:pt idx="3574">
                  <c:v>40464</c:v>
                </c:pt>
                <c:pt idx="3575">
                  <c:v>40465</c:v>
                </c:pt>
                <c:pt idx="3576">
                  <c:v>40466</c:v>
                </c:pt>
                <c:pt idx="3577">
                  <c:v>40469</c:v>
                </c:pt>
                <c:pt idx="3578">
                  <c:v>40470</c:v>
                </c:pt>
                <c:pt idx="3579">
                  <c:v>40471</c:v>
                </c:pt>
                <c:pt idx="3580">
                  <c:v>40472</c:v>
                </c:pt>
                <c:pt idx="3581">
                  <c:v>40473</c:v>
                </c:pt>
                <c:pt idx="3582">
                  <c:v>40476</c:v>
                </c:pt>
                <c:pt idx="3583">
                  <c:v>40477</c:v>
                </c:pt>
                <c:pt idx="3584">
                  <c:v>40478</c:v>
                </c:pt>
                <c:pt idx="3585">
                  <c:v>40479</c:v>
                </c:pt>
                <c:pt idx="3586">
                  <c:v>40480</c:v>
                </c:pt>
                <c:pt idx="3587">
                  <c:v>40483</c:v>
                </c:pt>
                <c:pt idx="3588">
                  <c:v>40484</c:v>
                </c:pt>
                <c:pt idx="3589">
                  <c:v>40485</c:v>
                </c:pt>
                <c:pt idx="3590">
                  <c:v>40486</c:v>
                </c:pt>
                <c:pt idx="3591">
                  <c:v>40487</c:v>
                </c:pt>
                <c:pt idx="3592">
                  <c:v>40490</c:v>
                </c:pt>
                <c:pt idx="3593">
                  <c:v>40491</c:v>
                </c:pt>
                <c:pt idx="3594">
                  <c:v>40492</c:v>
                </c:pt>
                <c:pt idx="3595">
                  <c:v>40493</c:v>
                </c:pt>
                <c:pt idx="3596">
                  <c:v>40494</c:v>
                </c:pt>
                <c:pt idx="3597">
                  <c:v>40497</c:v>
                </c:pt>
                <c:pt idx="3598">
                  <c:v>40498</c:v>
                </c:pt>
                <c:pt idx="3599">
                  <c:v>40499</c:v>
                </c:pt>
                <c:pt idx="3600">
                  <c:v>40500</c:v>
                </c:pt>
                <c:pt idx="3601">
                  <c:v>40501</c:v>
                </c:pt>
                <c:pt idx="3602">
                  <c:v>40504</c:v>
                </c:pt>
                <c:pt idx="3603">
                  <c:v>40505</c:v>
                </c:pt>
                <c:pt idx="3604">
                  <c:v>40506</c:v>
                </c:pt>
                <c:pt idx="3605">
                  <c:v>40507</c:v>
                </c:pt>
                <c:pt idx="3606">
                  <c:v>40508</c:v>
                </c:pt>
                <c:pt idx="3607">
                  <c:v>40511</c:v>
                </c:pt>
                <c:pt idx="3608">
                  <c:v>40512</c:v>
                </c:pt>
                <c:pt idx="3609">
                  <c:v>40513</c:v>
                </c:pt>
                <c:pt idx="3610">
                  <c:v>40514</c:v>
                </c:pt>
                <c:pt idx="3611">
                  <c:v>40515</c:v>
                </c:pt>
                <c:pt idx="3612">
                  <c:v>40518</c:v>
                </c:pt>
                <c:pt idx="3613">
                  <c:v>40519</c:v>
                </c:pt>
                <c:pt idx="3614">
                  <c:v>40520</c:v>
                </c:pt>
                <c:pt idx="3615">
                  <c:v>40521</c:v>
                </c:pt>
                <c:pt idx="3616">
                  <c:v>40522</c:v>
                </c:pt>
                <c:pt idx="3617">
                  <c:v>40525</c:v>
                </c:pt>
                <c:pt idx="3618">
                  <c:v>40526</c:v>
                </c:pt>
                <c:pt idx="3619">
                  <c:v>40527</c:v>
                </c:pt>
                <c:pt idx="3620">
                  <c:v>40528</c:v>
                </c:pt>
                <c:pt idx="3621">
                  <c:v>40529</c:v>
                </c:pt>
                <c:pt idx="3622">
                  <c:v>40532</c:v>
                </c:pt>
                <c:pt idx="3623">
                  <c:v>40533</c:v>
                </c:pt>
                <c:pt idx="3624">
                  <c:v>40534</c:v>
                </c:pt>
                <c:pt idx="3625">
                  <c:v>40535</c:v>
                </c:pt>
                <c:pt idx="3626">
                  <c:v>40536</c:v>
                </c:pt>
                <c:pt idx="3627">
                  <c:v>40539</c:v>
                </c:pt>
                <c:pt idx="3628">
                  <c:v>40540</c:v>
                </c:pt>
                <c:pt idx="3629">
                  <c:v>40541</c:v>
                </c:pt>
                <c:pt idx="3630">
                  <c:v>40542</c:v>
                </c:pt>
                <c:pt idx="3631">
                  <c:v>40543</c:v>
                </c:pt>
                <c:pt idx="3632">
                  <c:v>40546</c:v>
                </c:pt>
                <c:pt idx="3633">
                  <c:v>40547</c:v>
                </c:pt>
                <c:pt idx="3634">
                  <c:v>40548</c:v>
                </c:pt>
                <c:pt idx="3635">
                  <c:v>40549</c:v>
                </c:pt>
                <c:pt idx="3636">
                  <c:v>40550</c:v>
                </c:pt>
                <c:pt idx="3637">
                  <c:v>40553</c:v>
                </c:pt>
                <c:pt idx="3638">
                  <c:v>40554</c:v>
                </c:pt>
                <c:pt idx="3639">
                  <c:v>40555</c:v>
                </c:pt>
                <c:pt idx="3640">
                  <c:v>40556</c:v>
                </c:pt>
                <c:pt idx="3641">
                  <c:v>40557</c:v>
                </c:pt>
                <c:pt idx="3642">
                  <c:v>40560</c:v>
                </c:pt>
                <c:pt idx="3643">
                  <c:v>40561</c:v>
                </c:pt>
                <c:pt idx="3644">
                  <c:v>40562</c:v>
                </c:pt>
                <c:pt idx="3645">
                  <c:v>40563</c:v>
                </c:pt>
                <c:pt idx="3646">
                  <c:v>40564</c:v>
                </c:pt>
                <c:pt idx="3647">
                  <c:v>40567</c:v>
                </c:pt>
                <c:pt idx="3648">
                  <c:v>40568</c:v>
                </c:pt>
                <c:pt idx="3649">
                  <c:v>40569</c:v>
                </c:pt>
                <c:pt idx="3650">
                  <c:v>40570</c:v>
                </c:pt>
                <c:pt idx="3651">
                  <c:v>40571</c:v>
                </c:pt>
                <c:pt idx="3652">
                  <c:v>40574</c:v>
                </c:pt>
                <c:pt idx="3653">
                  <c:v>40575</c:v>
                </c:pt>
                <c:pt idx="3654">
                  <c:v>40576</c:v>
                </c:pt>
                <c:pt idx="3655">
                  <c:v>40577</c:v>
                </c:pt>
                <c:pt idx="3656">
                  <c:v>40578</c:v>
                </c:pt>
                <c:pt idx="3657">
                  <c:v>40581</c:v>
                </c:pt>
                <c:pt idx="3658">
                  <c:v>40582</c:v>
                </c:pt>
                <c:pt idx="3659">
                  <c:v>40583</c:v>
                </c:pt>
                <c:pt idx="3660">
                  <c:v>40584</c:v>
                </c:pt>
                <c:pt idx="3661">
                  <c:v>40585</c:v>
                </c:pt>
                <c:pt idx="3662">
                  <c:v>40588</c:v>
                </c:pt>
                <c:pt idx="3663">
                  <c:v>40589</c:v>
                </c:pt>
                <c:pt idx="3664">
                  <c:v>40590</c:v>
                </c:pt>
                <c:pt idx="3665">
                  <c:v>40591</c:v>
                </c:pt>
                <c:pt idx="3666">
                  <c:v>40592</c:v>
                </c:pt>
                <c:pt idx="3667">
                  <c:v>40595</c:v>
                </c:pt>
                <c:pt idx="3668">
                  <c:v>40596</c:v>
                </c:pt>
                <c:pt idx="3669">
                  <c:v>40597</c:v>
                </c:pt>
                <c:pt idx="3670">
                  <c:v>40598</c:v>
                </c:pt>
                <c:pt idx="3671">
                  <c:v>40599</c:v>
                </c:pt>
                <c:pt idx="3672">
                  <c:v>40602</c:v>
                </c:pt>
                <c:pt idx="3673">
                  <c:v>40603</c:v>
                </c:pt>
                <c:pt idx="3674">
                  <c:v>40604</c:v>
                </c:pt>
                <c:pt idx="3675">
                  <c:v>40605</c:v>
                </c:pt>
                <c:pt idx="3676">
                  <c:v>40606</c:v>
                </c:pt>
                <c:pt idx="3677">
                  <c:v>40609</c:v>
                </c:pt>
                <c:pt idx="3678">
                  <c:v>40610</c:v>
                </c:pt>
                <c:pt idx="3679">
                  <c:v>40611</c:v>
                </c:pt>
                <c:pt idx="3680">
                  <c:v>40612</c:v>
                </c:pt>
                <c:pt idx="3681">
                  <c:v>40613</c:v>
                </c:pt>
                <c:pt idx="3682">
                  <c:v>40616</c:v>
                </c:pt>
                <c:pt idx="3683">
                  <c:v>40617</c:v>
                </c:pt>
                <c:pt idx="3684">
                  <c:v>40618</c:v>
                </c:pt>
                <c:pt idx="3685">
                  <c:v>40619</c:v>
                </c:pt>
                <c:pt idx="3686">
                  <c:v>40620</c:v>
                </c:pt>
                <c:pt idx="3687">
                  <c:v>40623</c:v>
                </c:pt>
                <c:pt idx="3688">
                  <c:v>40624</c:v>
                </c:pt>
                <c:pt idx="3689">
                  <c:v>40625</c:v>
                </c:pt>
                <c:pt idx="3690">
                  <c:v>40626</c:v>
                </c:pt>
                <c:pt idx="3691">
                  <c:v>40627</c:v>
                </c:pt>
                <c:pt idx="3692">
                  <c:v>40630</c:v>
                </c:pt>
                <c:pt idx="3693">
                  <c:v>40631</c:v>
                </c:pt>
                <c:pt idx="3694">
                  <c:v>40632</c:v>
                </c:pt>
                <c:pt idx="3695">
                  <c:v>40633</c:v>
                </c:pt>
                <c:pt idx="3696">
                  <c:v>40634</c:v>
                </c:pt>
                <c:pt idx="3697">
                  <c:v>40637</c:v>
                </c:pt>
                <c:pt idx="3698">
                  <c:v>40638</c:v>
                </c:pt>
                <c:pt idx="3699">
                  <c:v>40639</c:v>
                </c:pt>
                <c:pt idx="3700">
                  <c:v>40640</c:v>
                </c:pt>
                <c:pt idx="3701">
                  <c:v>40641</c:v>
                </c:pt>
                <c:pt idx="3702">
                  <c:v>40644</c:v>
                </c:pt>
                <c:pt idx="3703">
                  <c:v>40645</c:v>
                </c:pt>
                <c:pt idx="3704">
                  <c:v>40646</c:v>
                </c:pt>
                <c:pt idx="3705">
                  <c:v>40647</c:v>
                </c:pt>
                <c:pt idx="3706">
                  <c:v>40648</c:v>
                </c:pt>
                <c:pt idx="3707">
                  <c:v>40651</c:v>
                </c:pt>
                <c:pt idx="3708">
                  <c:v>40652</c:v>
                </c:pt>
                <c:pt idx="3709">
                  <c:v>40653</c:v>
                </c:pt>
                <c:pt idx="3710">
                  <c:v>40654</c:v>
                </c:pt>
                <c:pt idx="3711">
                  <c:v>40655</c:v>
                </c:pt>
                <c:pt idx="3712">
                  <c:v>40658</c:v>
                </c:pt>
                <c:pt idx="3713">
                  <c:v>40659</c:v>
                </c:pt>
                <c:pt idx="3714">
                  <c:v>40660</c:v>
                </c:pt>
                <c:pt idx="3715">
                  <c:v>40661</c:v>
                </c:pt>
                <c:pt idx="3716">
                  <c:v>40662</c:v>
                </c:pt>
                <c:pt idx="3717">
                  <c:v>40665</c:v>
                </c:pt>
                <c:pt idx="3718">
                  <c:v>40666</c:v>
                </c:pt>
                <c:pt idx="3719">
                  <c:v>40667</c:v>
                </c:pt>
                <c:pt idx="3720">
                  <c:v>40668</c:v>
                </c:pt>
                <c:pt idx="3721">
                  <c:v>40669</c:v>
                </c:pt>
                <c:pt idx="3722">
                  <c:v>40672</c:v>
                </c:pt>
                <c:pt idx="3723">
                  <c:v>40673</c:v>
                </c:pt>
                <c:pt idx="3724">
                  <c:v>40674</c:v>
                </c:pt>
                <c:pt idx="3725">
                  <c:v>40675</c:v>
                </c:pt>
                <c:pt idx="3726">
                  <c:v>40676</c:v>
                </c:pt>
                <c:pt idx="3727">
                  <c:v>40679</c:v>
                </c:pt>
                <c:pt idx="3728">
                  <c:v>40680</c:v>
                </c:pt>
                <c:pt idx="3729">
                  <c:v>40681</c:v>
                </c:pt>
                <c:pt idx="3730">
                  <c:v>40682</c:v>
                </c:pt>
                <c:pt idx="3731">
                  <c:v>40683</c:v>
                </c:pt>
                <c:pt idx="3732">
                  <c:v>40686</c:v>
                </c:pt>
                <c:pt idx="3733">
                  <c:v>40687</c:v>
                </c:pt>
                <c:pt idx="3734">
                  <c:v>40688</c:v>
                </c:pt>
                <c:pt idx="3735">
                  <c:v>40689</c:v>
                </c:pt>
                <c:pt idx="3736">
                  <c:v>40690</c:v>
                </c:pt>
                <c:pt idx="3737">
                  <c:v>40693</c:v>
                </c:pt>
                <c:pt idx="3738">
                  <c:v>40694</c:v>
                </c:pt>
                <c:pt idx="3739">
                  <c:v>40695</c:v>
                </c:pt>
                <c:pt idx="3740">
                  <c:v>40696</c:v>
                </c:pt>
                <c:pt idx="3741">
                  <c:v>40697</c:v>
                </c:pt>
                <c:pt idx="3742">
                  <c:v>40700</c:v>
                </c:pt>
                <c:pt idx="3743">
                  <c:v>40701</c:v>
                </c:pt>
                <c:pt idx="3744">
                  <c:v>40702</c:v>
                </c:pt>
                <c:pt idx="3745">
                  <c:v>40703</c:v>
                </c:pt>
                <c:pt idx="3746">
                  <c:v>40704</c:v>
                </c:pt>
                <c:pt idx="3747">
                  <c:v>40707</c:v>
                </c:pt>
                <c:pt idx="3748">
                  <c:v>40708</c:v>
                </c:pt>
                <c:pt idx="3749">
                  <c:v>40709</c:v>
                </c:pt>
                <c:pt idx="3750">
                  <c:v>40710</c:v>
                </c:pt>
                <c:pt idx="3751">
                  <c:v>40711</c:v>
                </c:pt>
                <c:pt idx="3752">
                  <c:v>40714</c:v>
                </c:pt>
                <c:pt idx="3753">
                  <c:v>40715</c:v>
                </c:pt>
                <c:pt idx="3754">
                  <c:v>40716</c:v>
                </c:pt>
                <c:pt idx="3755">
                  <c:v>40717</c:v>
                </c:pt>
                <c:pt idx="3756">
                  <c:v>40718</c:v>
                </c:pt>
                <c:pt idx="3757">
                  <c:v>40721</c:v>
                </c:pt>
                <c:pt idx="3758">
                  <c:v>40722</c:v>
                </c:pt>
                <c:pt idx="3759">
                  <c:v>40723</c:v>
                </c:pt>
                <c:pt idx="3760">
                  <c:v>40724</c:v>
                </c:pt>
                <c:pt idx="3761">
                  <c:v>40725</c:v>
                </c:pt>
                <c:pt idx="3762">
                  <c:v>40728</c:v>
                </c:pt>
                <c:pt idx="3763">
                  <c:v>40729</c:v>
                </c:pt>
                <c:pt idx="3764">
                  <c:v>40730</c:v>
                </c:pt>
                <c:pt idx="3765">
                  <c:v>40731</c:v>
                </c:pt>
                <c:pt idx="3766">
                  <c:v>40732</c:v>
                </c:pt>
                <c:pt idx="3767">
                  <c:v>40735</c:v>
                </c:pt>
                <c:pt idx="3768">
                  <c:v>40736</c:v>
                </c:pt>
                <c:pt idx="3769">
                  <c:v>40737</c:v>
                </c:pt>
                <c:pt idx="3770">
                  <c:v>40738</c:v>
                </c:pt>
                <c:pt idx="3771">
                  <c:v>40739</c:v>
                </c:pt>
                <c:pt idx="3772">
                  <c:v>40742</c:v>
                </c:pt>
                <c:pt idx="3773">
                  <c:v>40743</c:v>
                </c:pt>
                <c:pt idx="3774">
                  <c:v>40744</c:v>
                </c:pt>
                <c:pt idx="3775">
                  <c:v>40745</c:v>
                </c:pt>
                <c:pt idx="3776">
                  <c:v>40746</c:v>
                </c:pt>
                <c:pt idx="3777">
                  <c:v>40749</c:v>
                </c:pt>
                <c:pt idx="3778">
                  <c:v>40750</c:v>
                </c:pt>
                <c:pt idx="3779">
                  <c:v>40751</c:v>
                </c:pt>
                <c:pt idx="3780">
                  <c:v>40752</c:v>
                </c:pt>
                <c:pt idx="3781">
                  <c:v>40753</c:v>
                </c:pt>
                <c:pt idx="3782">
                  <c:v>40756</c:v>
                </c:pt>
                <c:pt idx="3783">
                  <c:v>40757</c:v>
                </c:pt>
                <c:pt idx="3784">
                  <c:v>40758</c:v>
                </c:pt>
                <c:pt idx="3785">
                  <c:v>40759</c:v>
                </c:pt>
                <c:pt idx="3786">
                  <c:v>40760</c:v>
                </c:pt>
                <c:pt idx="3787">
                  <c:v>40763</c:v>
                </c:pt>
                <c:pt idx="3788">
                  <c:v>40764</c:v>
                </c:pt>
                <c:pt idx="3789">
                  <c:v>40765</c:v>
                </c:pt>
                <c:pt idx="3790">
                  <c:v>40766</c:v>
                </c:pt>
                <c:pt idx="3791">
                  <c:v>40767</c:v>
                </c:pt>
                <c:pt idx="3792">
                  <c:v>40770</c:v>
                </c:pt>
                <c:pt idx="3793">
                  <c:v>40771</c:v>
                </c:pt>
                <c:pt idx="3794">
                  <c:v>40772</c:v>
                </c:pt>
                <c:pt idx="3795">
                  <c:v>40773</c:v>
                </c:pt>
                <c:pt idx="3796">
                  <c:v>40774</c:v>
                </c:pt>
                <c:pt idx="3797">
                  <c:v>40777</c:v>
                </c:pt>
                <c:pt idx="3798">
                  <c:v>40778</c:v>
                </c:pt>
                <c:pt idx="3799">
                  <c:v>40779</c:v>
                </c:pt>
                <c:pt idx="3800">
                  <c:v>40780</c:v>
                </c:pt>
                <c:pt idx="3801">
                  <c:v>40781</c:v>
                </c:pt>
                <c:pt idx="3802">
                  <c:v>40784</c:v>
                </c:pt>
                <c:pt idx="3803">
                  <c:v>40785</c:v>
                </c:pt>
                <c:pt idx="3804">
                  <c:v>40786</c:v>
                </c:pt>
                <c:pt idx="3805">
                  <c:v>40787</c:v>
                </c:pt>
                <c:pt idx="3806">
                  <c:v>40788</c:v>
                </c:pt>
                <c:pt idx="3807">
                  <c:v>40791</c:v>
                </c:pt>
                <c:pt idx="3808">
                  <c:v>40792</c:v>
                </c:pt>
                <c:pt idx="3809">
                  <c:v>40793</c:v>
                </c:pt>
                <c:pt idx="3810">
                  <c:v>40794</c:v>
                </c:pt>
                <c:pt idx="3811">
                  <c:v>40795</c:v>
                </c:pt>
                <c:pt idx="3812">
                  <c:v>40798</c:v>
                </c:pt>
                <c:pt idx="3813">
                  <c:v>40799</c:v>
                </c:pt>
                <c:pt idx="3814">
                  <c:v>40800</c:v>
                </c:pt>
                <c:pt idx="3815">
                  <c:v>40801</c:v>
                </c:pt>
                <c:pt idx="3816">
                  <c:v>40802</c:v>
                </c:pt>
                <c:pt idx="3817">
                  <c:v>40805</c:v>
                </c:pt>
                <c:pt idx="3818">
                  <c:v>40806</c:v>
                </c:pt>
                <c:pt idx="3819">
                  <c:v>40807</c:v>
                </c:pt>
                <c:pt idx="3820">
                  <c:v>40808</c:v>
                </c:pt>
                <c:pt idx="3821">
                  <c:v>40809</c:v>
                </c:pt>
                <c:pt idx="3822">
                  <c:v>40812</c:v>
                </c:pt>
                <c:pt idx="3823">
                  <c:v>40813</c:v>
                </c:pt>
                <c:pt idx="3824">
                  <c:v>40814</c:v>
                </c:pt>
                <c:pt idx="3825">
                  <c:v>40815</c:v>
                </c:pt>
                <c:pt idx="3826">
                  <c:v>40816</c:v>
                </c:pt>
                <c:pt idx="3827">
                  <c:v>40819</c:v>
                </c:pt>
                <c:pt idx="3828">
                  <c:v>40820</c:v>
                </c:pt>
                <c:pt idx="3829">
                  <c:v>40821</c:v>
                </c:pt>
                <c:pt idx="3830">
                  <c:v>40822</c:v>
                </c:pt>
                <c:pt idx="3831">
                  <c:v>40823</c:v>
                </c:pt>
                <c:pt idx="3832">
                  <c:v>40826</c:v>
                </c:pt>
                <c:pt idx="3833">
                  <c:v>40827</c:v>
                </c:pt>
                <c:pt idx="3834">
                  <c:v>40828</c:v>
                </c:pt>
                <c:pt idx="3835">
                  <c:v>40829</c:v>
                </c:pt>
                <c:pt idx="3836">
                  <c:v>40830</c:v>
                </c:pt>
                <c:pt idx="3837">
                  <c:v>40833</c:v>
                </c:pt>
                <c:pt idx="3838">
                  <c:v>40834</c:v>
                </c:pt>
                <c:pt idx="3839">
                  <c:v>40835</c:v>
                </c:pt>
                <c:pt idx="3840">
                  <c:v>40836</c:v>
                </c:pt>
                <c:pt idx="3841">
                  <c:v>40837</c:v>
                </c:pt>
                <c:pt idx="3842">
                  <c:v>40840</c:v>
                </c:pt>
                <c:pt idx="3843">
                  <c:v>40841</c:v>
                </c:pt>
                <c:pt idx="3844">
                  <c:v>40842</c:v>
                </c:pt>
                <c:pt idx="3845">
                  <c:v>40843</c:v>
                </c:pt>
                <c:pt idx="3846">
                  <c:v>40844</c:v>
                </c:pt>
                <c:pt idx="3847">
                  <c:v>40847</c:v>
                </c:pt>
                <c:pt idx="3848">
                  <c:v>40848</c:v>
                </c:pt>
                <c:pt idx="3849">
                  <c:v>40849</c:v>
                </c:pt>
                <c:pt idx="3850">
                  <c:v>40850</c:v>
                </c:pt>
                <c:pt idx="3851">
                  <c:v>40851</c:v>
                </c:pt>
                <c:pt idx="3852">
                  <c:v>40854</c:v>
                </c:pt>
                <c:pt idx="3853">
                  <c:v>40855</c:v>
                </c:pt>
                <c:pt idx="3854">
                  <c:v>40856</c:v>
                </c:pt>
                <c:pt idx="3855">
                  <c:v>40857</c:v>
                </c:pt>
                <c:pt idx="3856">
                  <c:v>40858</c:v>
                </c:pt>
                <c:pt idx="3857">
                  <c:v>40861</c:v>
                </c:pt>
                <c:pt idx="3858">
                  <c:v>40862</c:v>
                </c:pt>
                <c:pt idx="3859">
                  <c:v>40863</c:v>
                </c:pt>
                <c:pt idx="3860">
                  <c:v>40864</c:v>
                </c:pt>
                <c:pt idx="3861">
                  <c:v>40865</c:v>
                </c:pt>
                <c:pt idx="3862">
                  <c:v>40868</c:v>
                </c:pt>
                <c:pt idx="3863">
                  <c:v>40869</c:v>
                </c:pt>
                <c:pt idx="3864">
                  <c:v>40870</c:v>
                </c:pt>
                <c:pt idx="3865">
                  <c:v>40871</c:v>
                </c:pt>
                <c:pt idx="3866">
                  <c:v>40872</c:v>
                </c:pt>
                <c:pt idx="3867">
                  <c:v>40875</c:v>
                </c:pt>
                <c:pt idx="3868">
                  <c:v>40876</c:v>
                </c:pt>
                <c:pt idx="3869">
                  <c:v>40877</c:v>
                </c:pt>
                <c:pt idx="3870">
                  <c:v>40878</c:v>
                </c:pt>
                <c:pt idx="3871">
                  <c:v>40879</c:v>
                </c:pt>
                <c:pt idx="3872">
                  <c:v>40882</c:v>
                </c:pt>
                <c:pt idx="3873">
                  <c:v>40883</c:v>
                </c:pt>
                <c:pt idx="3874">
                  <c:v>40884</c:v>
                </c:pt>
                <c:pt idx="3875">
                  <c:v>40885</c:v>
                </c:pt>
                <c:pt idx="3876">
                  <c:v>40886</c:v>
                </c:pt>
                <c:pt idx="3877">
                  <c:v>40889</c:v>
                </c:pt>
                <c:pt idx="3878">
                  <c:v>40890</c:v>
                </c:pt>
                <c:pt idx="3879">
                  <c:v>40891</c:v>
                </c:pt>
                <c:pt idx="3880">
                  <c:v>40892</c:v>
                </c:pt>
                <c:pt idx="3881">
                  <c:v>40893</c:v>
                </c:pt>
                <c:pt idx="3882">
                  <c:v>40896</c:v>
                </c:pt>
                <c:pt idx="3883">
                  <c:v>40897</c:v>
                </c:pt>
                <c:pt idx="3884">
                  <c:v>40898</c:v>
                </c:pt>
                <c:pt idx="3885">
                  <c:v>40899</c:v>
                </c:pt>
                <c:pt idx="3886">
                  <c:v>40900</c:v>
                </c:pt>
                <c:pt idx="3887">
                  <c:v>40903</c:v>
                </c:pt>
                <c:pt idx="3888">
                  <c:v>40904</c:v>
                </c:pt>
                <c:pt idx="3889">
                  <c:v>40905</c:v>
                </c:pt>
                <c:pt idx="3890">
                  <c:v>40906</c:v>
                </c:pt>
                <c:pt idx="3891">
                  <c:v>40907</c:v>
                </c:pt>
                <c:pt idx="3892">
                  <c:v>40910</c:v>
                </c:pt>
                <c:pt idx="3893">
                  <c:v>40911</c:v>
                </c:pt>
                <c:pt idx="3894">
                  <c:v>40912</c:v>
                </c:pt>
                <c:pt idx="3895">
                  <c:v>40913</c:v>
                </c:pt>
                <c:pt idx="3896">
                  <c:v>40914</c:v>
                </c:pt>
                <c:pt idx="3897">
                  <c:v>40917</c:v>
                </c:pt>
                <c:pt idx="3898">
                  <c:v>40918</c:v>
                </c:pt>
                <c:pt idx="3899">
                  <c:v>40919</c:v>
                </c:pt>
                <c:pt idx="3900">
                  <c:v>40920</c:v>
                </c:pt>
                <c:pt idx="3901">
                  <c:v>40921</c:v>
                </c:pt>
                <c:pt idx="3902">
                  <c:v>40924</c:v>
                </c:pt>
                <c:pt idx="3903">
                  <c:v>40925</c:v>
                </c:pt>
                <c:pt idx="3904">
                  <c:v>40926</c:v>
                </c:pt>
                <c:pt idx="3905">
                  <c:v>40927</c:v>
                </c:pt>
                <c:pt idx="3906">
                  <c:v>40928</c:v>
                </c:pt>
                <c:pt idx="3907">
                  <c:v>40931</c:v>
                </c:pt>
                <c:pt idx="3908">
                  <c:v>40932</c:v>
                </c:pt>
                <c:pt idx="3909">
                  <c:v>40933</c:v>
                </c:pt>
                <c:pt idx="3910">
                  <c:v>40934</c:v>
                </c:pt>
                <c:pt idx="3911">
                  <c:v>40935</c:v>
                </c:pt>
                <c:pt idx="3912">
                  <c:v>40938</c:v>
                </c:pt>
                <c:pt idx="3913">
                  <c:v>40939</c:v>
                </c:pt>
                <c:pt idx="3914">
                  <c:v>40940</c:v>
                </c:pt>
                <c:pt idx="3915">
                  <c:v>40941</c:v>
                </c:pt>
                <c:pt idx="3916">
                  <c:v>40942</c:v>
                </c:pt>
                <c:pt idx="3917">
                  <c:v>40945</c:v>
                </c:pt>
                <c:pt idx="3918">
                  <c:v>40946</c:v>
                </c:pt>
                <c:pt idx="3919">
                  <c:v>40947</c:v>
                </c:pt>
                <c:pt idx="3920">
                  <c:v>40948</c:v>
                </c:pt>
                <c:pt idx="3921">
                  <c:v>40949</c:v>
                </c:pt>
                <c:pt idx="3922">
                  <c:v>40952</c:v>
                </c:pt>
                <c:pt idx="3923">
                  <c:v>40953</c:v>
                </c:pt>
                <c:pt idx="3924">
                  <c:v>40954</c:v>
                </c:pt>
                <c:pt idx="3925">
                  <c:v>40955</c:v>
                </c:pt>
                <c:pt idx="3926">
                  <c:v>40956</c:v>
                </c:pt>
                <c:pt idx="3927">
                  <c:v>40959</c:v>
                </c:pt>
                <c:pt idx="3928">
                  <c:v>40960</c:v>
                </c:pt>
                <c:pt idx="3929">
                  <c:v>40961</c:v>
                </c:pt>
                <c:pt idx="3930">
                  <c:v>40962</c:v>
                </c:pt>
                <c:pt idx="3931">
                  <c:v>40963</c:v>
                </c:pt>
                <c:pt idx="3932">
                  <c:v>40966</c:v>
                </c:pt>
                <c:pt idx="3933">
                  <c:v>40967</c:v>
                </c:pt>
                <c:pt idx="3934">
                  <c:v>40968</c:v>
                </c:pt>
                <c:pt idx="3935">
                  <c:v>40969</c:v>
                </c:pt>
                <c:pt idx="3936">
                  <c:v>40970</c:v>
                </c:pt>
                <c:pt idx="3937">
                  <c:v>40973</c:v>
                </c:pt>
                <c:pt idx="3938">
                  <c:v>40974</c:v>
                </c:pt>
                <c:pt idx="3939">
                  <c:v>40975</c:v>
                </c:pt>
                <c:pt idx="3940">
                  <c:v>40976</c:v>
                </c:pt>
                <c:pt idx="3941">
                  <c:v>40977</c:v>
                </c:pt>
                <c:pt idx="3942">
                  <c:v>40980</c:v>
                </c:pt>
                <c:pt idx="3943">
                  <c:v>40981</c:v>
                </c:pt>
                <c:pt idx="3944">
                  <c:v>40982</c:v>
                </c:pt>
                <c:pt idx="3945">
                  <c:v>40983</c:v>
                </c:pt>
                <c:pt idx="3946">
                  <c:v>40984</c:v>
                </c:pt>
                <c:pt idx="3947">
                  <c:v>40987</c:v>
                </c:pt>
                <c:pt idx="3948">
                  <c:v>40988</c:v>
                </c:pt>
                <c:pt idx="3949">
                  <c:v>40989</c:v>
                </c:pt>
                <c:pt idx="3950">
                  <c:v>40990</c:v>
                </c:pt>
                <c:pt idx="3951">
                  <c:v>40991</c:v>
                </c:pt>
                <c:pt idx="3952">
                  <c:v>40994</c:v>
                </c:pt>
                <c:pt idx="3953">
                  <c:v>40995</c:v>
                </c:pt>
                <c:pt idx="3954">
                  <c:v>40996</c:v>
                </c:pt>
                <c:pt idx="3955">
                  <c:v>40997</c:v>
                </c:pt>
                <c:pt idx="3956">
                  <c:v>40998</c:v>
                </c:pt>
                <c:pt idx="3957">
                  <c:v>41001</c:v>
                </c:pt>
                <c:pt idx="3958">
                  <c:v>41002</c:v>
                </c:pt>
                <c:pt idx="3959">
                  <c:v>41003</c:v>
                </c:pt>
                <c:pt idx="3960">
                  <c:v>41004</c:v>
                </c:pt>
                <c:pt idx="3961">
                  <c:v>41005</c:v>
                </c:pt>
                <c:pt idx="3962">
                  <c:v>41008</c:v>
                </c:pt>
                <c:pt idx="3963">
                  <c:v>41009</c:v>
                </c:pt>
                <c:pt idx="3964">
                  <c:v>41010</c:v>
                </c:pt>
                <c:pt idx="3965">
                  <c:v>41011</c:v>
                </c:pt>
                <c:pt idx="3966">
                  <c:v>41012</c:v>
                </c:pt>
                <c:pt idx="3967">
                  <c:v>41015</c:v>
                </c:pt>
                <c:pt idx="3968">
                  <c:v>41016</c:v>
                </c:pt>
                <c:pt idx="3969">
                  <c:v>41017</c:v>
                </c:pt>
                <c:pt idx="3970">
                  <c:v>41018</c:v>
                </c:pt>
                <c:pt idx="3971">
                  <c:v>41019</c:v>
                </c:pt>
                <c:pt idx="3972">
                  <c:v>41022</c:v>
                </c:pt>
                <c:pt idx="3973">
                  <c:v>41023</c:v>
                </c:pt>
                <c:pt idx="3974">
                  <c:v>41024</c:v>
                </c:pt>
                <c:pt idx="3975">
                  <c:v>41025</c:v>
                </c:pt>
                <c:pt idx="3976">
                  <c:v>41026</c:v>
                </c:pt>
                <c:pt idx="3977">
                  <c:v>41029</c:v>
                </c:pt>
                <c:pt idx="3978">
                  <c:v>41030</c:v>
                </c:pt>
                <c:pt idx="3979">
                  <c:v>41031</c:v>
                </c:pt>
                <c:pt idx="3980">
                  <c:v>41032</c:v>
                </c:pt>
                <c:pt idx="3981">
                  <c:v>41033</c:v>
                </c:pt>
                <c:pt idx="3982">
                  <c:v>41036</c:v>
                </c:pt>
                <c:pt idx="3983">
                  <c:v>41037</c:v>
                </c:pt>
                <c:pt idx="3984">
                  <c:v>41038</c:v>
                </c:pt>
                <c:pt idx="3985">
                  <c:v>41039</c:v>
                </c:pt>
                <c:pt idx="3986">
                  <c:v>41040</c:v>
                </c:pt>
                <c:pt idx="3987">
                  <c:v>41043</c:v>
                </c:pt>
                <c:pt idx="3988">
                  <c:v>41044</c:v>
                </c:pt>
                <c:pt idx="3989">
                  <c:v>41045</c:v>
                </c:pt>
                <c:pt idx="3990">
                  <c:v>41046</c:v>
                </c:pt>
                <c:pt idx="3991">
                  <c:v>41047</c:v>
                </c:pt>
                <c:pt idx="3992">
                  <c:v>41050</c:v>
                </c:pt>
                <c:pt idx="3993">
                  <c:v>41051</c:v>
                </c:pt>
                <c:pt idx="3994">
                  <c:v>41052</c:v>
                </c:pt>
                <c:pt idx="3995">
                  <c:v>41053</c:v>
                </c:pt>
                <c:pt idx="3996">
                  <c:v>41054</c:v>
                </c:pt>
                <c:pt idx="3997">
                  <c:v>41057</c:v>
                </c:pt>
                <c:pt idx="3998">
                  <c:v>41058</c:v>
                </c:pt>
                <c:pt idx="3999">
                  <c:v>41059</c:v>
                </c:pt>
                <c:pt idx="4000">
                  <c:v>41060</c:v>
                </c:pt>
                <c:pt idx="4001">
                  <c:v>41061</c:v>
                </c:pt>
                <c:pt idx="4002">
                  <c:v>41064</c:v>
                </c:pt>
                <c:pt idx="4003">
                  <c:v>41065</c:v>
                </c:pt>
                <c:pt idx="4004">
                  <c:v>41066</c:v>
                </c:pt>
                <c:pt idx="4005">
                  <c:v>41067</c:v>
                </c:pt>
                <c:pt idx="4006">
                  <c:v>41068</c:v>
                </c:pt>
                <c:pt idx="4007">
                  <c:v>41071</c:v>
                </c:pt>
                <c:pt idx="4008">
                  <c:v>41072</c:v>
                </c:pt>
                <c:pt idx="4009">
                  <c:v>41073</c:v>
                </c:pt>
                <c:pt idx="4010">
                  <c:v>41074</c:v>
                </c:pt>
                <c:pt idx="4011">
                  <c:v>41075</c:v>
                </c:pt>
                <c:pt idx="4012">
                  <c:v>41078</c:v>
                </c:pt>
                <c:pt idx="4013">
                  <c:v>41079</c:v>
                </c:pt>
                <c:pt idx="4014">
                  <c:v>41080</c:v>
                </c:pt>
                <c:pt idx="4015">
                  <c:v>41081</c:v>
                </c:pt>
                <c:pt idx="4016">
                  <c:v>41082</c:v>
                </c:pt>
                <c:pt idx="4017">
                  <c:v>41085</c:v>
                </c:pt>
                <c:pt idx="4018">
                  <c:v>41086</c:v>
                </c:pt>
                <c:pt idx="4019">
                  <c:v>41087</c:v>
                </c:pt>
                <c:pt idx="4020">
                  <c:v>41088</c:v>
                </c:pt>
                <c:pt idx="4021">
                  <c:v>41089</c:v>
                </c:pt>
                <c:pt idx="4022">
                  <c:v>41092</c:v>
                </c:pt>
                <c:pt idx="4023">
                  <c:v>41093</c:v>
                </c:pt>
                <c:pt idx="4024">
                  <c:v>41094</c:v>
                </c:pt>
                <c:pt idx="4025">
                  <c:v>41095</c:v>
                </c:pt>
                <c:pt idx="4026">
                  <c:v>41096</c:v>
                </c:pt>
                <c:pt idx="4027">
                  <c:v>41099</c:v>
                </c:pt>
                <c:pt idx="4028">
                  <c:v>41100</c:v>
                </c:pt>
                <c:pt idx="4029">
                  <c:v>41101</c:v>
                </c:pt>
                <c:pt idx="4030">
                  <c:v>41102</c:v>
                </c:pt>
                <c:pt idx="4031">
                  <c:v>41103</c:v>
                </c:pt>
                <c:pt idx="4032">
                  <c:v>41106</c:v>
                </c:pt>
                <c:pt idx="4033">
                  <c:v>41107</c:v>
                </c:pt>
                <c:pt idx="4034">
                  <c:v>41108</c:v>
                </c:pt>
                <c:pt idx="4035">
                  <c:v>41109</c:v>
                </c:pt>
                <c:pt idx="4036">
                  <c:v>41110</c:v>
                </c:pt>
                <c:pt idx="4037">
                  <c:v>41113</c:v>
                </c:pt>
                <c:pt idx="4038">
                  <c:v>41114</c:v>
                </c:pt>
                <c:pt idx="4039">
                  <c:v>41115</c:v>
                </c:pt>
                <c:pt idx="4040">
                  <c:v>41116</c:v>
                </c:pt>
                <c:pt idx="4041">
                  <c:v>41117</c:v>
                </c:pt>
                <c:pt idx="4042">
                  <c:v>41120</c:v>
                </c:pt>
                <c:pt idx="4043">
                  <c:v>41121</c:v>
                </c:pt>
                <c:pt idx="4044">
                  <c:v>41122</c:v>
                </c:pt>
                <c:pt idx="4045">
                  <c:v>41123</c:v>
                </c:pt>
                <c:pt idx="4046">
                  <c:v>41124</c:v>
                </c:pt>
                <c:pt idx="4047">
                  <c:v>41127</c:v>
                </c:pt>
                <c:pt idx="4048">
                  <c:v>41128</c:v>
                </c:pt>
                <c:pt idx="4049">
                  <c:v>41129</c:v>
                </c:pt>
                <c:pt idx="4050">
                  <c:v>41130</c:v>
                </c:pt>
                <c:pt idx="4051">
                  <c:v>41131</c:v>
                </c:pt>
                <c:pt idx="4052">
                  <c:v>41134</c:v>
                </c:pt>
                <c:pt idx="4053">
                  <c:v>41135</c:v>
                </c:pt>
                <c:pt idx="4054">
                  <c:v>41136</c:v>
                </c:pt>
                <c:pt idx="4055">
                  <c:v>41137</c:v>
                </c:pt>
                <c:pt idx="4056">
                  <c:v>41138</c:v>
                </c:pt>
                <c:pt idx="4057">
                  <c:v>41141</c:v>
                </c:pt>
                <c:pt idx="4058">
                  <c:v>41142</c:v>
                </c:pt>
                <c:pt idx="4059">
                  <c:v>41143</c:v>
                </c:pt>
                <c:pt idx="4060">
                  <c:v>41144</c:v>
                </c:pt>
                <c:pt idx="4061">
                  <c:v>41145</c:v>
                </c:pt>
                <c:pt idx="4062">
                  <c:v>41148</c:v>
                </c:pt>
                <c:pt idx="4063">
                  <c:v>41149</c:v>
                </c:pt>
                <c:pt idx="4064">
                  <c:v>41150</c:v>
                </c:pt>
                <c:pt idx="4065">
                  <c:v>41151</c:v>
                </c:pt>
                <c:pt idx="4066">
                  <c:v>41152</c:v>
                </c:pt>
                <c:pt idx="4067">
                  <c:v>41155</c:v>
                </c:pt>
                <c:pt idx="4068">
                  <c:v>41156</c:v>
                </c:pt>
                <c:pt idx="4069">
                  <c:v>41157</c:v>
                </c:pt>
                <c:pt idx="4070">
                  <c:v>41158</c:v>
                </c:pt>
                <c:pt idx="4071">
                  <c:v>41159</c:v>
                </c:pt>
                <c:pt idx="4072">
                  <c:v>41162</c:v>
                </c:pt>
                <c:pt idx="4073">
                  <c:v>41163</c:v>
                </c:pt>
                <c:pt idx="4074">
                  <c:v>41164</c:v>
                </c:pt>
                <c:pt idx="4075">
                  <c:v>41165</c:v>
                </c:pt>
                <c:pt idx="4076">
                  <c:v>41166</c:v>
                </c:pt>
                <c:pt idx="4077">
                  <c:v>41169</c:v>
                </c:pt>
                <c:pt idx="4078">
                  <c:v>41170</c:v>
                </c:pt>
                <c:pt idx="4079">
                  <c:v>41171</c:v>
                </c:pt>
                <c:pt idx="4080">
                  <c:v>41172</c:v>
                </c:pt>
                <c:pt idx="4081">
                  <c:v>41173</c:v>
                </c:pt>
                <c:pt idx="4082">
                  <c:v>41176</c:v>
                </c:pt>
                <c:pt idx="4083">
                  <c:v>41177</c:v>
                </c:pt>
                <c:pt idx="4084">
                  <c:v>41178</c:v>
                </c:pt>
                <c:pt idx="4085">
                  <c:v>41179</c:v>
                </c:pt>
                <c:pt idx="4086">
                  <c:v>41180</c:v>
                </c:pt>
                <c:pt idx="4087">
                  <c:v>41183</c:v>
                </c:pt>
                <c:pt idx="4088">
                  <c:v>41184</c:v>
                </c:pt>
                <c:pt idx="4089">
                  <c:v>41185</c:v>
                </c:pt>
                <c:pt idx="4090">
                  <c:v>41186</c:v>
                </c:pt>
                <c:pt idx="4091">
                  <c:v>41187</c:v>
                </c:pt>
                <c:pt idx="4092">
                  <c:v>41190</c:v>
                </c:pt>
                <c:pt idx="4093">
                  <c:v>41191</c:v>
                </c:pt>
                <c:pt idx="4094">
                  <c:v>41192</c:v>
                </c:pt>
                <c:pt idx="4095">
                  <c:v>41193</c:v>
                </c:pt>
                <c:pt idx="4096">
                  <c:v>41194</c:v>
                </c:pt>
                <c:pt idx="4097">
                  <c:v>41197</c:v>
                </c:pt>
                <c:pt idx="4098">
                  <c:v>41198</c:v>
                </c:pt>
                <c:pt idx="4099">
                  <c:v>41199</c:v>
                </c:pt>
                <c:pt idx="4100">
                  <c:v>41200</c:v>
                </c:pt>
                <c:pt idx="4101">
                  <c:v>41201</c:v>
                </c:pt>
                <c:pt idx="4102">
                  <c:v>41204</c:v>
                </c:pt>
                <c:pt idx="4103">
                  <c:v>41205</c:v>
                </c:pt>
                <c:pt idx="4104">
                  <c:v>41206</c:v>
                </c:pt>
                <c:pt idx="4105">
                  <c:v>41207</c:v>
                </c:pt>
                <c:pt idx="4106">
                  <c:v>41208</c:v>
                </c:pt>
                <c:pt idx="4107">
                  <c:v>41211</c:v>
                </c:pt>
                <c:pt idx="4108">
                  <c:v>41212</c:v>
                </c:pt>
                <c:pt idx="4109">
                  <c:v>41213</c:v>
                </c:pt>
                <c:pt idx="4110">
                  <c:v>41214</c:v>
                </c:pt>
                <c:pt idx="4111">
                  <c:v>41215</c:v>
                </c:pt>
                <c:pt idx="4112">
                  <c:v>41218</c:v>
                </c:pt>
                <c:pt idx="4113">
                  <c:v>41219</c:v>
                </c:pt>
                <c:pt idx="4114">
                  <c:v>41220</c:v>
                </c:pt>
                <c:pt idx="4115">
                  <c:v>41221</c:v>
                </c:pt>
                <c:pt idx="4116">
                  <c:v>41222</c:v>
                </c:pt>
                <c:pt idx="4117">
                  <c:v>41225</c:v>
                </c:pt>
                <c:pt idx="4118">
                  <c:v>41226</c:v>
                </c:pt>
                <c:pt idx="4119">
                  <c:v>41227</c:v>
                </c:pt>
                <c:pt idx="4120">
                  <c:v>41228</c:v>
                </c:pt>
                <c:pt idx="4121">
                  <c:v>41229</c:v>
                </c:pt>
                <c:pt idx="4122">
                  <c:v>41232</c:v>
                </c:pt>
                <c:pt idx="4123">
                  <c:v>41233</c:v>
                </c:pt>
                <c:pt idx="4124">
                  <c:v>41234</c:v>
                </c:pt>
                <c:pt idx="4125">
                  <c:v>41235</c:v>
                </c:pt>
                <c:pt idx="4126">
                  <c:v>41236</c:v>
                </c:pt>
                <c:pt idx="4127">
                  <c:v>41239</c:v>
                </c:pt>
                <c:pt idx="4128">
                  <c:v>41240</c:v>
                </c:pt>
                <c:pt idx="4129">
                  <c:v>41241</c:v>
                </c:pt>
                <c:pt idx="4130">
                  <c:v>41242</c:v>
                </c:pt>
                <c:pt idx="4131">
                  <c:v>41243</c:v>
                </c:pt>
                <c:pt idx="4132">
                  <c:v>41246</c:v>
                </c:pt>
                <c:pt idx="4133">
                  <c:v>41247</c:v>
                </c:pt>
                <c:pt idx="4134">
                  <c:v>41248</c:v>
                </c:pt>
                <c:pt idx="4135">
                  <c:v>41249</c:v>
                </c:pt>
                <c:pt idx="4136">
                  <c:v>41250</c:v>
                </c:pt>
                <c:pt idx="4137">
                  <c:v>41253</c:v>
                </c:pt>
                <c:pt idx="4138">
                  <c:v>41254</c:v>
                </c:pt>
                <c:pt idx="4139">
                  <c:v>41255</c:v>
                </c:pt>
                <c:pt idx="4140">
                  <c:v>41256</c:v>
                </c:pt>
                <c:pt idx="4141">
                  <c:v>41257</c:v>
                </c:pt>
                <c:pt idx="4142">
                  <c:v>41260</c:v>
                </c:pt>
                <c:pt idx="4143">
                  <c:v>41261</c:v>
                </c:pt>
                <c:pt idx="4144">
                  <c:v>41262</c:v>
                </c:pt>
                <c:pt idx="4145">
                  <c:v>41263</c:v>
                </c:pt>
                <c:pt idx="4146">
                  <c:v>41264</c:v>
                </c:pt>
                <c:pt idx="4147">
                  <c:v>41267</c:v>
                </c:pt>
                <c:pt idx="4148">
                  <c:v>41268</c:v>
                </c:pt>
                <c:pt idx="4149">
                  <c:v>41269</c:v>
                </c:pt>
                <c:pt idx="4150">
                  <c:v>41270</c:v>
                </c:pt>
                <c:pt idx="4151">
                  <c:v>41271</c:v>
                </c:pt>
                <c:pt idx="4152">
                  <c:v>41274</c:v>
                </c:pt>
                <c:pt idx="4153">
                  <c:v>41275</c:v>
                </c:pt>
                <c:pt idx="4154">
                  <c:v>41276</c:v>
                </c:pt>
                <c:pt idx="4155">
                  <c:v>41277</c:v>
                </c:pt>
                <c:pt idx="4156">
                  <c:v>41278</c:v>
                </c:pt>
                <c:pt idx="4157">
                  <c:v>41281</c:v>
                </c:pt>
                <c:pt idx="4158">
                  <c:v>41282</c:v>
                </c:pt>
                <c:pt idx="4159">
                  <c:v>41283</c:v>
                </c:pt>
                <c:pt idx="4160">
                  <c:v>41284</c:v>
                </c:pt>
                <c:pt idx="4161">
                  <c:v>41285</c:v>
                </c:pt>
                <c:pt idx="4162">
                  <c:v>41288</c:v>
                </c:pt>
                <c:pt idx="4163">
                  <c:v>41289</c:v>
                </c:pt>
                <c:pt idx="4164">
                  <c:v>41290</c:v>
                </c:pt>
                <c:pt idx="4165">
                  <c:v>41291</c:v>
                </c:pt>
                <c:pt idx="4166">
                  <c:v>41292</c:v>
                </c:pt>
                <c:pt idx="4167">
                  <c:v>41295</c:v>
                </c:pt>
                <c:pt idx="4168">
                  <c:v>41296</c:v>
                </c:pt>
                <c:pt idx="4169">
                  <c:v>41297</c:v>
                </c:pt>
                <c:pt idx="4170">
                  <c:v>41298</c:v>
                </c:pt>
                <c:pt idx="4171">
                  <c:v>41299</c:v>
                </c:pt>
                <c:pt idx="4172">
                  <c:v>41302</c:v>
                </c:pt>
                <c:pt idx="4173">
                  <c:v>41303</c:v>
                </c:pt>
                <c:pt idx="4174">
                  <c:v>41304</c:v>
                </c:pt>
                <c:pt idx="4175">
                  <c:v>41305</c:v>
                </c:pt>
                <c:pt idx="4176">
                  <c:v>41306</c:v>
                </c:pt>
                <c:pt idx="4177">
                  <c:v>41309</c:v>
                </c:pt>
                <c:pt idx="4178">
                  <c:v>41310</c:v>
                </c:pt>
                <c:pt idx="4179">
                  <c:v>41311</c:v>
                </c:pt>
                <c:pt idx="4180">
                  <c:v>41312</c:v>
                </c:pt>
                <c:pt idx="4181">
                  <c:v>41313</c:v>
                </c:pt>
                <c:pt idx="4182">
                  <c:v>41316</c:v>
                </c:pt>
                <c:pt idx="4183">
                  <c:v>41317</c:v>
                </c:pt>
                <c:pt idx="4184">
                  <c:v>41318</c:v>
                </c:pt>
                <c:pt idx="4185">
                  <c:v>41319</c:v>
                </c:pt>
                <c:pt idx="4186">
                  <c:v>41320</c:v>
                </c:pt>
                <c:pt idx="4187">
                  <c:v>41323</c:v>
                </c:pt>
                <c:pt idx="4188">
                  <c:v>41324</c:v>
                </c:pt>
                <c:pt idx="4189">
                  <c:v>41325</c:v>
                </c:pt>
                <c:pt idx="4190">
                  <c:v>41326</c:v>
                </c:pt>
                <c:pt idx="4191">
                  <c:v>41327</c:v>
                </c:pt>
                <c:pt idx="4192">
                  <c:v>41330</c:v>
                </c:pt>
                <c:pt idx="4193">
                  <c:v>41331</c:v>
                </c:pt>
                <c:pt idx="4194">
                  <c:v>41332</c:v>
                </c:pt>
                <c:pt idx="4195">
                  <c:v>41333</c:v>
                </c:pt>
                <c:pt idx="4196">
                  <c:v>41334</c:v>
                </c:pt>
                <c:pt idx="4197">
                  <c:v>41337</c:v>
                </c:pt>
                <c:pt idx="4198">
                  <c:v>41338</c:v>
                </c:pt>
                <c:pt idx="4199">
                  <c:v>41339</c:v>
                </c:pt>
                <c:pt idx="4200">
                  <c:v>41340</c:v>
                </c:pt>
                <c:pt idx="4201">
                  <c:v>41341</c:v>
                </c:pt>
                <c:pt idx="4202">
                  <c:v>41344</c:v>
                </c:pt>
                <c:pt idx="4203">
                  <c:v>41345</c:v>
                </c:pt>
                <c:pt idx="4204">
                  <c:v>41346</c:v>
                </c:pt>
                <c:pt idx="4205">
                  <c:v>41347</c:v>
                </c:pt>
                <c:pt idx="4206">
                  <c:v>41348</c:v>
                </c:pt>
                <c:pt idx="4207">
                  <c:v>41351</c:v>
                </c:pt>
                <c:pt idx="4208">
                  <c:v>41352</c:v>
                </c:pt>
                <c:pt idx="4209">
                  <c:v>41353</c:v>
                </c:pt>
                <c:pt idx="4210">
                  <c:v>41354</c:v>
                </c:pt>
                <c:pt idx="4211">
                  <c:v>41355</c:v>
                </c:pt>
                <c:pt idx="4212">
                  <c:v>41358</c:v>
                </c:pt>
                <c:pt idx="4213">
                  <c:v>41359</c:v>
                </c:pt>
                <c:pt idx="4214">
                  <c:v>41360</c:v>
                </c:pt>
                <c:pt idx="4215">
                  <c:v>41361</c:v>
                </c:pt>
                <c:pt idx="4216">
                  <c:v>41362</c:v>
                </c:pt>
                <c:pt idx="4217">
                  <c:v>41365</c:v>
                </c:pt>
                <c:pt idx="4218">
                  <c:v>41366</c:v>
                </c:pt>
                <c:pt idx="4219">
                  <c:v>41367</c:v>
                </c:pt>
                <c:pt idx="4220">
                  <c:v>41368</c:v>
                </c:pt>
                <c:pt idx="4221">
                  <c:v>41369</c:v>
                </c:pt>
                <c:pt idx="4222">
                  <c:v>41372</c:v>
                </c:pt>
                <c:pt idx="4223">
                  <c:v>41373</c:v>
                </c:pt>
                <c:pt idx="4224">
                  <c:v>41374</c:v>
                </c:pt>
                <c:pt idx="4225">
                  <c:v>41375</c:v>
                </c:pt>
                <c:pt idx="4226">
                  <c:v>41376</c:v>
                </c:pt>
                <c:pt idx="4227">
                  <c:v>41379</c:v>
                </c:pt>
                <c:pt idx="4228">
                  <c:v>41380</c:v>
                </c:pt>
                <c:pt idx="4229">
                  <c:v>41381</c:v>
                </c:pt>
                <c:pt idx="4230">
                  <c:v>41382</c:v>
                </c:pt>
                <c:pt idx="4231">
                  <c:v>41383</c:v>
                </c:pt>
                <c:pt idx="4232">
                  <c:v>41386</c:v>
                </c:pt>
                <c:pt idx="4233">
                  <c:v>41387</c:v>
                </c:pt>
                <c:pt idx="4234">
                  <c:v>41388</c:v>
                </c:pt>
                <c:pt idx="4235">
                  <c:v>41389</c:v>
                </c:pt>
                <c:pt idx="4236">
                  <c:v>41390</c:v>
                </c:pt>
                <c:pt idx="4237">
                  <c:v>41393</c:v>
                </c:pt>
                <c:pt idx="4238">
                  <c:v>41394</c:v>
                </c:pt>
                <c:pt idx="4239">
                  <c:v>41395</c:v>
                </c:pt>
                <c:pt idx="4240">
                  <c:v>41396</c:v>
                </c:pt>
                <c:pt idx="4241">
                  <c:v>41397</c:v>
                </c:pt>
                <c:pt idx="4242">
                  <c:v>41400</c:v>
                </c:pt>
                <c:pt idx="4243">
                  <c:v>41401</c:v>
                </c:pt>
                <c:pt idx="4244">
                  <c:v>41402</c:v>
                </c:pt>
                <c:pt idx="4245">
                  <c:v>41403</c:v>
                </c:pt>
                <c:pt idx="4246">
                  <c:v>41404</c:v>
                </c:pt>
                <c:pt idx="4247">
                  <c:v>41407</c:v>
                </c:pt>
                <c:pt idx="4248">
                  <c:v>41408</c:v>
                </c:pt>
                <c:pt idx="4249">
                  <c:v>41409</c:v>
                </c:pt>
                <c:pt idx="4250">
                  <c:v>41410</c:v>
                </c:pt>
                <c:pt idx="4251">
                  <c:v>41411</c:v>
                </c:pt>
                <c:pt idx="4252">
                  <c:v>41414</c:v>
                </c:pt>
                <c:pt idx="4253">
                  <c:v>41415</c:v>
                </c:pt>
                <c:pt idx="4254">
                  <c:v>41416</c:v>
                </c:pt>
                <c:pt idx="4255">
                  <c:v>41417</c:v>
                </c:pt>
                <c:pt idx="4256">
                  <c:v>41418</c:v>
                </c:pt>
                <c:pt idx="4257">
                  <c:v>41421</c:v>
                </c:pt>
                <c:pt idx="4258">
                  <c:v>41422</c:v>
                </c:pt>
                <c:pt idx="4259">
                  <c:v>41423</c:v>
                </c:pt>
                <c:pt idx="4260">
                  <c:v>41424</c:v>
                </c:pt>
                <c:pt idx="4261">
                  <c:v>41425</c:v>
                </c:pt>
                <c:pt idx="4262">
                  <c:v>41428</c:v>
                </c:pt>
                <c:pt idx="4263">
                  <c:v>41429</c:v>
                </c:pt>
                <c:pt idx="4264">
                  <c:v>41430</c:v>
                </c:pt>
                <c:pt idx="4265">
                  <c:v>41431</c:v>
                </c:pt>
                <c:pt idx="4266">
                  <c:v>41432</c:v>
                </c:pt>
                <c:pt idx="4267">
                  <c:v>41435</c:v>
                </c:pt>
                <c:pt idx="4268">
                  <c:v>41436</c:v>
                </c:pt>
                <c:pt idx="4269">
                  <c:v>41437</c:v>
                </c:pt>
                <c:pt idx="4270">
                  <c:v>41438</c:v>
                </c:pt>
                <c:pt idx="4271">
                  <c:v>41439</c:v>
                </c:pt>
                <c:pt idx="4272">
                  <c:v>41442</c:v>
                </c:pt>
                <c:pt idx="4273">
                  <c:v>41443</c:v>
                </c:pt>
                <c:pt idx="4274">
                  <c:v>41444</c:v>
                </c:pt>
                <c:pt idx="4275">
                  <c:v>41445</c:v>
                </c:pt>
                <c:pt idx="4276">
                  <c:v>41446</c:v>
                </c:pt>
                <c:pt idx="4277">
                  <c:v>41449</c:v>
                </c:pt>
                <c:pt idx="4278">
                  <c:v>41450</c:v>
                </c:pt>
                <c:pt idx="4279">
                  <c:v>41451</c:v>
                </c:pt>
                <c:pt idx="4280">
                  <c:v>41452</c:v>
                </c:pt>
                <c:pt idx="4281">
                  <c:v>41453</c:v>
                </c:pt>
                <c:pt idx="4282">
                  <c:v>41456</c:v>
                </c:pt>
                <c:pt idx="4283">
                  <c:v>41457</c:v>
                </c:pt>
                <c:pt idx="4284">
                  <c:v>41458</c:v>
                </c:pt>
                <c:pt idx="4285">
                  <c:v>41459</c:v>
                </c:pt>
                <c:pt idx="4286">
                  <c:v>41460</c:v>
                </c:pt>
                <c:pt idx="4287">
                  <c:v>41463</c:v>
                </c:pt>
                <c:pt idx="4288">
                  <c:v>41464</c:v>
                </c:pt>
                <c:pt idx="4289">
                  <c:v>41465</c:v>
                </c:pt>
                <c:pt idx="4290">
                  <c:v>41466</c:v>
                </c:pt>
                <c:pt idx="4291">
                  <c:v>41467</c:v>
                </c:pt>
                <c:pt idx="4292">
                  <c:v>41470</c:v>
                </c:pt>
                <c:pt idx="4293">
                  <c:v>41471</c:v>
                </c:pt>
                <c:pt idx="4294">
                  <c:v>41472</c:v>
                </c:pt>
                <c:pt idx="4295">
                  <c:v>41473</c:v>
                </c:pt>
                <c:pt idx="4296">
                  <c:v>41474</c:v>
                </c:pt>
                <c:pt idx="4297">
                  <c:v>41477</c:v>
                </c:pt>
                <c:pt idx="4298">
                  <c:v>41478</c:v>
                </c:pt>
                <c:pt idx="4299">
                  <c:v>41479</c:v>
                </c:pt>
                <c:pt idx="4300">
                  <c:v>41480</c:v>
                </c:pt>
                <c:pt idx="4301">
                  <c:v>41481</c:v>
                </c:pt>
                <c:pt idx="4302">
                  <c:v>41484</c:v>
                </c:pt>
                <c:pt idx="4303">
                  <c:v>41485</c:v>
                </c:pt>
                <c:pt idx="4304">
                  <c:v>41486</c:v>
                </c:pt>
                <c:pt idx="4305">
                  <c:v>41487</c:v>
                </c:pt>
                <c:pt idx="4306">
                  <c:v>41488</c:v>
                </c:pt>
                <c:pt idx="4307">
                  <c:v>41491</c:v>
                </c:pt>
                <c:pt idx="4308">
                  <c:v>41492</c:v>
                </c:pt>
                <c:pt idx="4309">
                  <c:v>41493</c:v>
                </c:pt>
                <c:pt idx="4310">
                  <c:v>41494</c:v>
                </c:pt>
                <c:pt idx="4311">
                  <c:v>41495</c:v>
                </c:pt>
                <c:pt idx="4312">
                  <c:v>41498</c:v>
                </c:pt>
                <c:pt idx="4313">
                  <c:v>41499</c:v>
                </c:pt>
                <c:pt idx="4314">
                  <c:v>41500</c:v>
                </c:pt>
                <c:pt idx="4315">
                  <c:v>41501</c:v>
                </c:pt>
                <c:pt idx="4316">
                  <c:v>41502</c:v>
                </c:pt>
                <c:pt idx="4317">
                  <c:v>41505</c:v>
                </c:pt>
                <c:pt idx="4318">
                  <c:v>41506</c:v>
                </c:pt>
                <c:pt idx="4319">
                  <c:v>41507</c:v>
                </c:pt>
                <c:pt idx="4320">
                  <c:v>41508</c:v>
                </c:pt>
                <c:pt idx="4321">
                  <c:v>41509</c:v>
                </c:pt>
                <c:pt idx="4322">
                  <c:v>41512</c:v>
                </c:pt>
                <c:pt idx="4323">
                  <c:v>41513</c:v>
                </c:pt>
                <c:pt idx="4324">
                  <c:v>41514</c:v>
                </c:pt>
                <c:pt idx="4325">
                  <c:v>41515</c:v>
                </c:pt>
                <c:pt idx="4326">
                  <c:v>41516</c:v>
                </c:pt>
                <c:pt idx="4327">
                  <c:v>41519</c:v>
                </c:pt>
                <c:pt idx="4328">
                  <c:v>41520</c:v>
                </c:pt>
                <c:pt idx="4329">
                  <c:v>41521</c:v>
                </c:pt>
                <c:pt idx="4330">
                  <c:v>41522</c:v>
                </c:pt>
                <c:pt idx="4331">
                  <c:v>41523</c:v>
                </c:pt>
                <c:pt idx="4332">
                  <c:v>41526</c:v>
                </c:pt>
                <c:pt idx="4333">
                  <c:v>41527</c:v>
                </c:pt>
                <c:pt idx="4334">
                  <c:v>41528</c:v>
                </c:pt>
                <c:pt idx="4335">
                  <c:v>41529</c:v>
                </c:pt>
                <c:pt idx="4336">
                  <c:v>41530</c:v>
                </c:pt>
                <c:pt idx="4337">
                  <c:v>41533</c:v>
                </c:pt>
                <c:pt idx="4338">
                  <c:v>41534</c:v>
                </c:pt>
                <c:pt idx="4339">
                  <c:v>41535</c:v>
                </c:pt>
                <c:pt idx="4340">
                  <c:v>41536</c:v>
                </c:pt>
                <c:pt idx="4341">
                  <c:v>41537</c:v>
                </c:pt>
                <c:pt idx="4342">
                  <c:v>41540</c:v>
                </c:pt>
                <c:pt idx="4343">
                  <c:v>41541</c:v>
                </c:pt>
                <c:pt idx="4344">
                  <c:v>41542</c:v>
                </c:pt>
                <c:pt idx="4345">
                  <c:v>41543</c:v>
                </c:pt>
                <c:pt idx="4346">
                  <c:v>41544</c:v>
                </c:pt>
                <c:pt idx="4347">
                  <c:v>41547</c:v>
                </c:pt>
                <c:pt idx="4348">
                  <c:v>41548</c:v>
                </c:pt>
                <c:pt idx="4349">
                  <c:v>41549</c:v>
                </c:pt>
                <c:pt idx="4350">
                  <c:v>41550</c:v>
                </c:pt>
                <c:pt idx="4351">
                  <c:v>41551</c:v>
                </c:pt>
                <c:pt idx="4352">
                  <c:v>41554</c:v>
                </c:pt>
                <c:pt idx="4353">
                  <c:v>41555</c:v>
                </c:pt>
                <c:pt idx="4354">
                  <c:v>41556</c:v>
                </c:pt>
                <c:pt idx="4355">
                  <c:v>41557</c:v>
                </c:pt>
                <c:pt idx="4356">
                  <c:v>41558</c:v>
                </c:pt>
                <c:pt idx="4357">
                  <c:v>41561</c:v>
                </c:pt>
                <c:pt idx="4358">
                  <c:v>41562</c:v>
                </c:pt>
                <c:pt idx="4359">
                  <c:v>41563</c:v>
                </c:pt>
                <c:pt idx="4360">
                  <c:v>41564</c:v>
                </c:pt>
                <c:pt idx="4361">
                  <c:v>41565</c:v>
                </c:pt>
                <c:pt idx="4362">
                  <c:v>41568</c:v>
                </c:pt>
                <c:pt idx="4363">
                  <c:v>41569</c:v>
                </c:pt>
                <c:pt idx="4364">
                  <c:v>41570</c:v>
                </c:pt>
                <c:pt idx="4365">
                  <c:v>41571</c:v>
                </c:pt>
                <c:pt idx="4366">
                  <c:v>41572</c:v>
                </c:pt>
                <c:pt idx="4367">
                  <c:v>41575</c:v>
                </c:pt>
                <c:pt idx="4368">
                  <c:v>41576</c:v>
                </c:pt>
                <c:pt idx="4369">
                  <c:v>41577</c:v>
                </c:pt>
                <c:pt idx="4370">
                  <c:v>41578</c:v>
                </c:pt>
                <c:pt idx="4371">
                  <c:v>41579</c:v>
                </c:pt>
                <c:pt idx="4372">
                  <c:v>41582</c:v>
                </c:pt>
                <c:pt idx="4373">
                  <c:v>41583</c:v>
                </c:pt>
                <c:pt idx="4374">
                  <c:v>41584</c:v>
                </c:pt>
                <c:pt idx="4375">
                  <c:v>41585</c:v>
                </c:pt>
                <c:pt idx="4376">
                  <c:v>41586</c:v>
                </c:pt>
                <c:pt idx="4377">
                  <c:v>41589</c:v>
                </c:pt>
                <c:pt idx="4378">
                  <c:v>41590</c:v>
                </c:pt>
                <c:pt idx="4379">
                  <c:v>41591</c:v>
                </c:pt>
                <c:pt idx="4380">
                  <c:v>41592</c:v>
                </c:pt>
                <c:pt idx="4381">
                  <c:v>41593</c:v>
                </c:pt>
                <c:pt idx="4382">
                  <c:v>41596</c:v>
                </c:pt>
                <c:pt idx="4383">
                  <c:v>41597</c:v>
                </c:pt>
                <c:pt idx="4384">
                  <c:v>41598</c:v>
                </c:pt>
                <c:pt idx="4385">
                  <c:v>41599</c:v>
                </c:pt>
                <c:pt idx="4386">
                  <c:v>41600</c:v>
                </c:pt>
                <c:pt idx="4387">
                  <c:v>41603</c:v>
                </c:pt>
                <c:pt idx="4388">
                  <c:v>41604</c:v>
                </c:pt>
                <c:pt idx="4389">
                  <c:v>41605</c:v>
                </c:pt>
                <c:pt idx="4390">
                  <c:v>41606</c:v>
                </c:pt>
                <c:pt idx="4391">
                  <c:v>41607</c:v>
                </c:pt>
                <c:pt idx="4392">
                  <c:v>41610</c:v>
                </c:pt>
                <c:pt idx="4393">
                  <c:v>41611</c:v>
                </c:pt>
                <c:pt idx="4394">
                  <c:v>41612</c:v>
                </c:pt>
                <c:pt idx="4395">
                  <c:v>41613</c:v>
                </c:pt>
                <c:pt idx="4396">
                  <c:v>41614</c:v>
                </c:pt>
                <c:pt idx="4397">
                  <c:v>41617</c:v>
                </c:pt>
                <c:pt idx="4398">
                  <c:v>41618</c:v>
                </c:pt>
                <c:pt idx="4399">
                  <c:v>41619</c:v>
                </c:pt>
                <c:pt idx="4400">
                  <c:v>41620</c:v>
                </c:pt>
                <c:pt idx="4401">
                  <c:v>41621</c:v>
                </c:pt>
                <c:pt idx="4402">
                  <c:v>41624</c:v>
                </c:pt>
                <c:pt idx="4403">
                  <c:v>41625</c:v>
                </c:pt>
                <c:pt idx="4404">
                  <c:v>41626</c:v>
                </c:pt>
                <c:pt idx="4405">
                  <c:v>41627</c:v>
                </c:pt>
                <c:pt idx="4406">
                  <c:v>41628</c:v>
                </c:pt>
                <c:pt idx="4407">
                  <c:v>41631</c:v>
                </c:pt>
                <c:pt idx="4408">
                  <c:v>41632</c:v>
                </c:pt>
                <c:pt idx="4409">
                  <c:v>41633</c:v>
                </c:pt>
                <c:pt idx="4410">
                  <c:v>41634</c:v>
                </c:pt>
                <c:pt idx="4411">
                  <c:v>41635</c:v>
                </c:pt>
                <c:pt idx="4412">
                  <c:v>41638</c:v>
                </c:pt>
                <c:pt idx="4413">
                  <c:v>41639</c:v>
                </c:pt>
                <c:pt idx="4414">
                  <c:v>41640</c:v>
                </c:pt>
                <c:pt idx="4415">
                  <c:v>41641</c:v>
                </c:pt>
                <c:pt idx="4416">
                  <c:v>41642</c:v>
                </c:pt>
                <c:pt idx="4417">
                  <c:v>41645</c:v>
                </c:pt>
                <c:pt idx="4418">
                  <c:v>41646</c:v>
                </c:pt>
                <c:pt idx="4419">
                  <c:v>41647</c:v>
                </c:pt>
                <c:pt idx="4420">
                  <c:v>41648</c:v>
                </c:pt>
                <c:pt idx="4421">
                  <c:v>41649</c:v>
                </c:pt>
                <c:pt idx="4422">
                  <c:v>41652</c:v>
                </c:pt>
                <c:pt idx="4423">
                  <c:v>41653</c:v>
                </c:pt>
                <c:pt idx="4424">
                  <c:v>41654</c:v>
                </c:pt>
                <c:pt idx="4425">
                  <c:v>41655</c:v>
                </c:pt>
                <c:pt idx="4426">
                  <c:v>41656</c:v>
                </c:pt>
                <c:pt idx="4427">
                  <c:v>41659</c:v>
                </c:pt>
                <c:pt idx="4428">
                  <c:v>41660</c:v>
                </c:pt>
                <c:pt idx="4429">
                  <c:v>41661</c:v>
                </c:pt>
                <c:pt idx="4430">
                  <c:v>41662</c:v>
                </c:pt>
                <c:pt idx="4431">
                  <c:v>41663</c:v>
                </c:pt>
                <c:pt idx="4432">
                  <c:v>41666</c:v>
                </c:pt>
                <c:pt idx="4433">
                  <c:v>41667</c:v>
                </c:pt>
                <c:pt idx="4434">
                  <c:v>41668</c:v>
                </c:pt>
                <c:pt idx="4435">
                  <c:v>41669</c:v>
                </c:pt>
                <c:pt idx="4436">
                  <c:v>41670</c:v>
                </c:pt>
                <c:pt idx="4437">
                  <c:v>41673</c:v>
                </c:pt>
                <c:pt idx="4438">
                  <c:v>41674</c:v>
                </c:pt>
                <c:pt idx="4439">
                  <c:v>41675</c:v>
                </c:pt>
                <c:pt idx="4440">
                  <c:v>41676</c:v>
                </c:pt>
                <c:pt idx="4441">
                  <c:v>41677</c:v>
                </c:pt>
                <c:pt idx="4442">
                  <c:v>41680</c:v>
                </c:pt>
                <c:pt idx="4443">
                  <c:v>41681</c:v>
                </c:pt>
                <c:pt idx="4444">
                  <c:v>41682</c:v>
                </c:pt>
                <c:pt idx="4445">
                  <c:v>41683</c:v>
                </c:pt>
                <c:pt idx="4446">
                  <c:v>41684</c:v>
                </c:pt>
                <c:pt idx="4447">
                  <c:v>41687</c:v>
                </c:pt>
                <c:pt idx="4448">
                  <c:v>41688</c:v>
                </c:pt>
                <c:pt idx="4449">
                  <c:v>41689</c:v>
                </c:pt>
                <c:pt idx="4450">
                  <c:v>41690</c:v>
                </c:pt>
                <c:pt idx="4451">
                  <c:v>41691</c:v>
                </c:pt>
                <c:pt idx="4452">
                  <c:v>41694</c:v>
                </c:pt>
                <c:pt idx="4453">
                  <c:v>41695</c:v>
                </c:pt>
                <c:pt idx="4454">
                  <c:v>41696</c:v>
                </c:pt>
                <c:pt idx="4455">
                  <c:v>41697</c:v>
                </c:pt>
                <c:pt idx="4456">
                  <c:v>41698</c:v>
                </c:pt>
                <c:pt idx="4457">
                  <c:v>41701</c:v>
                </c:pt>
                <c:pt idx="4458">
                  <c:v>41702</c:v>
                </c:pt>
                <c:pt idx="4459">
                  <c:v>41703</c:v>
                </c:pt>
                <c:pt idx="4460">
                  <c:v>41704</c:v>
                </c:pt>
                <c:pt idx="4461">
                  <c:v>41705</c:v>
                </c:pt>
                <c:pt idx="4462">
                  <c:v>41708</c:v>
                </c:pt>
                <c:pt idx="4463">
                  <c:v>41709</c:v>
                </c:pt>
                <c:pt idx="4464">
                  <c:v>41710</c:v>
                </c:pt>
                <c:pt idx="4465">
                  <c:v>41711</c:v>
                </c:pt>
                <c:pt idx="4466">
                  <c:v>41712</c:v>
                </c:pt>
                <c:pt idx="4467">
                  <c:v>41715</c:v>
                </c:pt>
                <c:pt idx="4468">
                  <c:v>41716</c:v>
                </c:pt>
                <c:pt idx="4469">
                  <c:v>41717</c:v>
                </c:pt>
                <c:pt idx="4470">
                  <c:v>41718</c:v>
                </c:pt>
                <c:pt idx="4471">
                  <c:v>41719</c:v>
                </c:pt>
                <c:pt idx="4472">
                  <c:v>41722</c:v>
                </c:pt>
                <c:pt idx="4473">
                  <c:v>41723</c:v>
                </c:pt>
                <c:pt idx="4474">
                  <c:v>41724</c:v>
                </c:pt>
                <c:pt idx="4475">
                  <c:v>41725</c:v>
                </c:pt>
                <c:pt idx="4476">
                  <c:v>41726</c:v>
                </c:pt>
                <c:pt idx="4477">
                  <c:v>41729</c:v>
                </c:pt>
                <c:pt idx="4478">
                  <c:v>41730</c:v>
                </c:pt>
                <c:pt idx="4479">
                  <c:v>41731</c:v>
                </c:pt>
                <c:pt idx="4480">
                  <c:v>41732</c:v>
                </c:pt>
                <c:pt idx="4481">
                  <c:v>41733</c:v>
                </c:pt>
                <c:pt idx="4482">
                  <c:v>41736</c:v>
                </c:pt>
                <c:pt idx="4483">
                  <c:v>41737</c:v>
                </c:pt>
                <c:pt idx="4484">
                  <c:v>41738</c:v>
                </c:pt>
                <c:pt idx="4485">
                  <c:v>41739</c:v>
                </c:pt>
                <c:pt idx="4486">
                  <c:v>41740</c:v>
                </c:pt>
                <c:pt idx="4487">
                  <c:v>41743</c:v>
                </c:pt>
                <c:pt idx="4488">
                  <c:v>41744</c:v>
                </c:pt>
                <c:pt idx="4489">
                  <c:v>41745</c:v>
                </c:pt>
                <c:pt idx="4490">
                  <c:v>41746</c:v>
                </c:pt>
                <c:pt idx="4491">
                  <c:v>41747</c:v>
                </c:pt>
                <c:pt idx="4492">
                  <c:v>41750</c:v>
                </c:pt>
                <c:pt idx="4493">
                  <c:v>41751</c:v>
                </c:pt>
                <c:pt idx="4494">
                  <c:v>41752</c:v>
                </c:pt>
                <c:pt idx="4495">
                  <c:v>41753</c:v>
                </c:pt>
                <c:pt idx="4496">
                  <c:v>41754</c:v>
                </c:pt>
                <c:pt idx="4497">
                  <c:v>41757</c:v>
                </c:pt>
                <c:pt idx="4498">
                  <c:v>41758</c:v>
                </c:pt>
                <c:pt idx="4499">
                  <c:v>41759</c:v>
                </c:pt>
                <c:pt idx="4500">
                  <c:v>41760</c:v>
                </c:pt>
                <c:pt idx="4501">
                  <c:v>41761</c:v>
                </c:pt>
                <c:pt idx="4502">
                  <c:v>41764</c:v>
                </c:pt>
                <c:pt idx="4503">
                  <c:v>41765</c:v>
                </c:pt>
                <c:pt idx="4504">
                  <c:v>41766</c:v>
                </c:pt>
                <c:pt idx="4505">
                  <c:v>41767</c:v>
                </c:pt>
                <c:pt idx="4506">
                  <c:v>41768</c:v>
                </c:pt>
                <c:pt idx="4507">
                  <c:v>41771</c:v>
                </c:pt>
                <c:pt idx="4508">
                  <c:v>41772</c:v>
                </c:pt>
                <c:pt idx="4509">
                  <c:v>41773</c:v>
                </c:pt>
                <c:pt idx="4510">
                  <c:v>41774</c:v>
                </c:pt>
                <c:pt idx="4511">
                  <c:v>41775</c:v>
                </c:pt>
                <c:pt idx="4512">
                  <c:v>41778</c:v>
                </c:pt>
                <c:pt idx="4513">
                  <c:v>41779</c:v>
                </c:pt>
                <c:pt idx="4514">
                  <c:v>41780</c:v>
                </c:pt>
                <c:pt idx="4515">
                  <c:v>41781</c:v>
                </c:pt>
                <c:pt idx="4516">
                  <c:v>41782</c:v>
                </c:pt>
                <c:pt idx="4517">
                  <c:v>41785</c:v>
                </c:pt>
                <c:pt idx="4518">
                  <c:v>41786</c:v>
                </c:pt>
                <c:pt idx="4519">
                  <c:v>41787</c:v>
                </c:pt>
                <c:pt idx="4520">
                  <c:v>41788</c:v>
                </c:pt>
                <c:pt idx="4521">
                  <c:v>41789</c:v>
                </c:pt>
                <c:pt idx="4522">
                  <c:v>41792</c:v>
                </c:pt>
                <c:pt idx="4523">
                  <c:v>41793</c:v>
                </c:pt>
                <c:pt idx="4524">
                  <c:v>41794</c:v>
                </c:pt>
                <c:pt idx="4525">
                  <c:v>41795</c:v>
                </c:pt>
                <c:pt idx="4526">
                  <c:v>41796</c:v>
                </c:pt>
                <c:pt idx="4527">
                  <c:v>41799</c:v>
                </c:pt>
                <c:pt idx="4528">
                  <c:v>41800</c:v>
                </c:pt>
                <c:pt idx="4529">
                  <c:v>41801</c:v>
                </c:pt>
                <c:pt idx="4530">
                  <c:v>41802</c:v>
                </c:pt>
                <c:pt idx="4531">
                  <c:v>41803</c:v>
                </c:pt>
                <c:pt idx="4532">
                  <c:v>41806</c:v>
                </c:pt>
                <c:pt idx="4533">
                  <c:v>41807</c:v>
                </c:pt>
                <c:pt idx="4534">
                  <c:v>41808</c:v>
                </c:pt>
                <c:pt idx="4535">
                  <c:v>41809</c:v>
                </c:pt>
                <c:pt idx="4536">
                  <c:v>41810</c:v>
                </c:pt>
                <c:pt idx="4537">
                  <c:v>41813</c:v>
                </c:pt>
                <c:pt idx="4538">
                  <c:v>41814</c:v>
                </c:pt>
                <c:pt idx="4539">
                  <c:v>41815</c:v>
                </c:pt>
                <c:pt idx="4540">
                  <c:v>41816</c:v>
                </c:pt>
                <c:pt idx="4541">
                  <c:v>41817</c:v>
                </c:pt>
                <c:pt idx="4542">
                  <c:v>41820</c:v>
                </c:pt>
                <c:pt idx="4543">
                  <c:v>41821</c:v>
                </c:pt>
                <c:pt idx="4544">
                  <c:v>41822</c:v>
                </c:pt>
                <c:pt idx="4545">
                  <c:v>41823</c:v>
                </c:pt>
                <c:pt idx="4546">
                  <c:v>41824</c:v>
                </c:pt>
                <c:pt idx="4547">
                  <c:v>41827</c:v>
                </c:pt>
                <c:pt idx="4548">
                  <c:v>41828</c:v>
                </c:pt>
                <c:pt idx="4549">
                  <c:v>41829</c:v>
                </c:pt>
                <c:pt idx="4550">
                  <c:v>41830</c:v>
                </c:pt>
                <c:pt idx="4551">
                  <c:v>41831</c:v>
                </c:pt>
                <c:pt idx="4552">
                  <c:v>41834</c:v>
                </c:pt>
                <c:pt idx="4553">
                  <c:v>41835</c:v>
                </c:pt>
                <c:pt idx="4554">
                  <c:v>41836</c:v>
                </c:pt>
                <c:pt idx="4555">
                  <c:v>41837</c:v>
                </c:pt>
                <c:pt idx="4556">
                  <c:v>41838</c:v>
                </c:pt>
                <c:pt idx="4557">
                  <c:v>41841</c:v>
                </c:pt>
                <c:pt idx="4558">
                  <c:v>41842</c:v>
                </c:pt>
                <c:pt idx="4559">
                  <c:v>41843</c:v>
                </c:pt>
                <c:pt idx="4560">
                  <c:v>41844</c:v>
                </c:pt>
                <c:pt idx="4561">
                  <c:v>41845</c:v>
                </c:pt>
                <c:pt idx="4562">
                  <c:v>41848</c:v>
                </c:pt>
                <c:pt idx="4563">
                  <c:v>41849</c:v>
                </c:pt>
                <c:pt idx="4564">
                  <c:v>41850</c:v>
                </c:pt>
                <c:pt idx="4565">
                  <c:v>41851</c:v>
                </c:pt>
                <c:pt idx="4566">
                  <c:v>41852</c:v>
                </c:pt>
                <c:pt idx="4567">
                  <c:v>41855</c:v>
                </c:pt>
                <c:pt idx="4568">
                  <c:v>41856</c:v>
                </c:pt>
                <c:pt idx="4569">
                  <c:v>41857</c:v>
                </c:pt>
                <c:pt idx="4570">
                  <c:v>41858</c:v>
                </c:pt>
                <c:pt idx="4571">
                  <c:v>41859</c:v>
                </c:pt>
                <c:pt idx="4572">
                  <c:v>41862</c:v>
                </c:pt>
                <c:pt idx="4573">
                  <c:v>41863</c:v>
                </c:pt>
                <c:pt idx="4574">
                  <c:v>41864</c:v>
                </c:pt>
                <c:pt idx="4575">
                  <c:v>41865</c:v>
                </c:pt>
                <c:pt idx="4576">
                  <c:v>41866</c:v>
                </c:pt>
                <c:pt idx="4577">
                  <c:v>41869</c:v>
                </c:pt>
                <c:pt idx="4578">
                  <c:v>41870</c:v>
                </c:pt>
                <c:pt idx="4579">
                  <c:v>41871</c:v>
                </c:pt>
                <c:pt idx="4580">
                  <c:v>41872</c:v>
                </c:pt>
                <c:pt idx="4581">
                  <c:v>41873</c:v>
                </c:pt>
                <c:pt idx="4582">
                  <c:v>41876</c:v>
                </c:pt>
                <c:pt idx="4583">
                  <c:v>41877</c:v>
                </c:pt>
                <c:pt idx="4584">
                  <c:v>41878</c:v>
                </c:pt>
                <c:pt idx="4585">
                  <c:v>41879</c:v>
                </c:pt>
                <c:pt idx="4586">
                  <c:v>41880</c:v>
                </c:pt>
                <c:pt idx="4587">
                  <c:v>41883</c:v>
                </c:pt>
                <c:pt idx="4588">
                  <c:v>41884</c:v>
                </c:pt>
                <c:pt idx="4589">
                  <c:v>41885</c:v>
                </c:pt>
                <c:pt idx="4590">
                  <c:v>41886</c:v>
                </c:pt>
                <c:pt idx="4591">
                  <c:v>41887</c:v>
                </c:pt>
                <c:pt idx="4592">
                  <c:v>41890</c:v>
                </c:pt>
                <c:pt idx="4593">
                  <c:v>41891</c:v>
                </c:pt>
                <c:pt idx="4594">
                  <c:v>41892</c:v>
                </c:pt>
                <c:pt idx="4595">
                  <c:v>41893</c:v>
                </c:pt>
                <c:pt idx="4596">
                  <c:v>41894</c:v>
                </c:pt>
                <c:pt idx="4597">
                  <c:v>41897</c:v>
                </c:pt>
                <c:pt idx="4598">
                  <c:v>41898</c:v>
                </c:pt>
                <c:pt idx="4599">
                  <c:v>41899</c:v>
                </c:pt>
                <c:pt idx="4600">
                  <c:v>41900</c:v>
                </c:pt>
                <c:pt idx="4601">
                  <c:v>41901</c:v>
                </c:pt>
                <c:pt idx="4602">
                  <c:v>41904</c:v>
                </c:pt>
                <c:pt idx="4603">
                  <c:v>41905</c:v>
                </c:pt>
                <c:pt idx="4604">
                  <c:v>41906</c:v>
                </c:pt>
                <c:pt idx="4605">
                  <c:v>41907</c:v>
                </c:pt>
                <c:pt idx="4606">
                  <c:v>41908</c:v>
                </c:pt>
                <c:pt idx="4607">
                  <c:v>41911</c:v>
                </c:pt>
                <c:pt idx="4608">
                  <c:v>41912</c:v>
                </c:pt>
                <c:pt idx="4609">
                  <c:v>41913</c:v>
                </c:pt>
                <c:pt idx="4610">
                  <c:v>41914</c:v>
                </c:pt>
                <c:pt idx="4611">
                  <c:v>41915</c:v>
                </c:pt>
                <c:pt idx="4612">
                  <c:v>41918</c:v>
                </c:pt>
                <c:pt idx="4613">
                  <c:v>41919</c:v>
                </c:pt>
                <c:pt idx="4614">
                  <c:v>41920</c:v>
                </c:pt>
                <c:pt idx="4615">
                  <c:v>41921</c:v>
                </c:pt>
                <c:pt idx="4616">
                  <c:v>41922</c:v>
                </c:pt>
                <c:pt idx="4617">
                  <c:v>41925</c:v>
                </c:pt>
                <c:pt idx="4618">
                  <c:v>41926</c:v>
                </c:pt>
                <c:pt idx="4619">
                  <c:v>41927</c:v>
                </c:pt>
                <c:pt idx="4620">
                  <c:v>41928</c:v>
                </c:pt>
                <c:pt idx="4621">
                  <c:v>41929</c:v>
                </c:pt>
                <c:pt idx="4622">
                  <c:v>41932</c:v>
                </c:pt>
                <c:pt idx="4623">
                  <c:v>41933</c:v>
                </c:pt>
                <c:pt idx="4624">
                  <c:v>41934</c:v>
                </c:pt>
                <c:pt idx="4625">
                  <c:v>41935</c:v>
                </c:pt>
                <c:pt idx="4626">
                  <c:v>41936</c:v>
                </c:pt>
                <c:pt idx="4627">
                  <c:v>41939</c:v>
                </c:pt>
                <c:pt idx="4628">
                  <c:v>41940</c:v>
                </c:pt>
                <c:pt idx="4629">
                  <c:v>41941</c:v>
                </c:pt>
                <c:pt idx="4630">
                  <c:v>41942</c:v>
                </c:pt>
                <c:pt idx="4631">
                  <c:v>41943</c:v>
                </c:pt>
                <c:pt idx="4632">
                  <c:v>41946</c:v>
                </c:pt>
                <c:pt idx="4633">
                  <c:v>41947</c:v>
                </c:pt>
                <c:pt idx="4634">
                  <c:v>41948</c:v>
                </c:pt>
                <c:pt idx="4635">
                  <c:v>41949</c:v>
                </c:pt>
                <c:pt idx="4636">
                  <c:v>41950</c:v>
                </c:pt>
                <c:pt idx="4637">
                  <c:v>41953</c:v>
                </c:pt>
                <c:pt idx="4638">
                  <c:v>41954</c:v>
                </c:pt>
                <c:pt idx="4639">
                  <c:v>41955</c:v>
                </c:pt>
                <c:pt idx="4640">
                  <c:v>41956</c:v>
                </c:pt>
                <c:pt idx="4641">
                  <c:v>41957</c:v>
                </c:pt>
                <c:pt idx="4642">
                  <c:v>41960</c:v>
                </c:pt>
                <c:pt idx="4643">
                  <c:v>41961</c:v>
                </c:pt>
                <c:pt idx="4644">
                  <c:v>41962</c:v>
                </c:pt>
                <c:pt idx="4645">
                  <c:v>41963</c:v>
                </c:pt>
                <c:pt idx="4646">
                  <c:v>41964</c:v>
                </c:pt>
                <c:pt idx="4647">
                  <c:v>41967</c:v>
                </c:pt>
                <c:pt idx="4648">
                  <c:v>41968</c:v>
                </c:pt>
                <c:pt idx="4649">
                  <c:v>41969</c:v>
                </c:pt>
                <c:pt idx="4650">
                  <c:v>41970</c:v>
                </c:pt>
                <c:pt idx="4651">
                  <c:v>41971</c:v>
                </c:pt>
                <c:pt idx="4652">
                  <c:v>41974</c:v>
                </c:pt>
                <c:pt idx="4653">
                  <c:v>41975</c:v>
                </c:pt>
                <c:pt idx="4654">
                  <c:v>41976</c:v>
                </c:pt>
                <c:pt idx="4655">
                  <c:v>41977</c:v>
                </c:pt>
                <c:pt idx="4656">
                  <c:v>41978</c:v>
                </c:pt>
                <c:pt idx="4657">
                  <c:v>41981</c:v>
                </c:pt>
                <c:pt idx="4658">
                  <c:v>41982</c:v>
                </c:pt>
                <c:pt idx="4659">
                  <c:v>41983</c:v>
                </c:pt>
                <c:pt idx="4660">
                  <c:v>41984</c:v>
                </c:pt>
                <c:pt idx="4661">
                  <c:v>41985</c:v>
                </c:pt>
                <c:pt idx="4662">
                  <c:v>41988</c:v>
                </c:pt>
                <c:pt idx="4663">
                  <c:v>41989</c:v>
                </c:pt>
                <c:pt idx="4664">
                  <c:v>41990</c:v>
                </c:pt>
                <c:pt idx="4665">
                  <c:v>41991</c:v>
                </c:pt>
                <c:pt idx="4666">
                  <c:v>41992</c:v>
                </c:pt>
                <c:pt idx="4667">
                  <c:v>41995</c:v>
                </c:pt>
                <c:pt idx="4668">
                  <c:v>41996</c:v>
                </c:pt>
                <c:pt idx="4669">
                  <c:v>41997</c:v>
                </c:pt>
                <c:pt idx="4670">
                  <c:v>41998</c:v>
                </c:pt>
                <c:pt idx="4671">
                  <c:v>41999</c:v>
                </c:pt>
                <c:pt idx="4672">
                  <c:v>42002</c:v>
                </c:pt>
                <c:pt idx="4673">
                  <c:v>42003</c:v>
                </c:pt>
                <c:pt idx="4674">
                  <c:v>42004</c:v>
                </c:pt>
                <c:pt idx="4675">
                  <c:v>42005</c:v>
                </c:pt>
                <c:pt idx="4676">
                  <c:v>42006</c:v>
                </c:pt>
                <c:pt idx="4677">
                  <c:v>42009</c:v>
                </c:pt>
                <c:pt idx="4678">
                  <c:v>42010</c:v>
                </c:pt>
                <c:pt idx="4679">
                  <c:v>42011</c:v>
                </c:pt>
                <c:pt idx="4680">
                  <c:v>42012</c:v>
                </c:pt>
                <c:pt idx="4681">
                  <c:v>42013</c:v>
                </c:pt>
                <c:pt idx="4682">
                  <c:v>42016</c:v>
                </c:pt>
                <c:pt idx="4683">
                  <c:v>42017</c:v>
                </c:pt>
                <c:pt idx="4684">
                  <c:v>42018</c:v>
                </c:pt>
                <c:pt idx="4685">
                  <c:v>42019</c:v>
                </c:pt>
                <c:pt idx="4686">
                  <c:v>42020</c:v>
                </c:pt>
                <c:pt idx="4687">
                  <c:v>42023</c:v>
                </c:pt>
                <c:pt idx="4688">
                  <c:v>42024</c:v>
                </c:pt>
                <c:pt idx="4689">
                  <c:v>42025</c:v>
                </c:pt>
                <c:pt idx="4690">
                  <c:v>42026</c:v>
                </c:pt>
                <c:pt idx="4691">
                  <c:v>42027</c:v>
                </c:pt>
                <c:pt idx="4692">
                  <c:v>42030</c:v>
                </c:pt>
                <c:pt idx="4693">
                  <c:v>42031</c:v>
                </c:pt>
                <c:pt idx="4694">
                  <c:v>42032</c:v>
                </c:pt>
                <c:pt idx="4695">
                  <c:v>42033</c:v>
                </c:pt>
                <c:pt idx="4696">
                  <c:v>42034</c:v>
                </c:pt>
                <c:pt idx="4697">
                  <c:v>42037</c:v>
                </c:pt>
                <c:pt idx="4698">
                  <c:v>42038</c:v>
                </c:pt>
                <c:pt idx="4699">
                  <c:v>42039</c:v>
                </c:pt>
                <c:pt idx="4700">
                  <c:v>42040</c:v>
                </c:pt>
                <c:pt idx="4701">
                  <c:v>42041</c:v>
                </c:pt>
                <c:pt idx="4702">
                  <c:v>42044</c:v>
                </c:pt>
                <c:pt idx="4703">
                  <c:v>42045</c:v>
                </c:pt>
                <c:pt idx="4704">
                  <c:v>42046</c:v>
                </c:pt>
                <c:pt idx="4705">
                  <c:v>42047</c:v>
                </c:pt>
                <c:pt idx="4706">
                  <c:v>42048</c:v>
                </c:pt>
                <c:pt idx="4707">
                  <c:v>42051</c:v>
                </c:pt>
                <c:pt idx="4708">
                  <c:v>42052</c:v>
                </c:pt>
                <c:pt idx="4709">
                  <c:v>42053</c:v>
                </c:pt>
                <c:pt idx="4710">
                  <c:v>42054</c:v>
                </c:pt>
                <c:pt idx="4711">
                  <c:v>42055</c:v>
                </c:pt>
                <c:pt idx="4712">
                  <c:v>42058</c:v>
                </c:pt>
                <c:pt idx="4713">
                  <c:v>42059</c:v>
                </c:pt>
                <c:pt idx="4714">
                  <c:v>42060</c:v>
                </c:pt>
                <c:pt idx="4715">
                  <c:v>42061</c:v>
                </c:pt>
                <c:pt idx="4716">
                  <c:v>42062</c:v>
                </c:pt>
                <c:pt idx="4717">
                  <c:v>42065</c:v>
                </c:pt>
                <c:pt idx="4718">
                  <c:v>42066</c:v>
                </c:pt>
                <c:pt idx="4719">
                  <c:v>42067</c:v>
                </c:pt>
                <c:pt idx="4720">
                  <c:v>42068</c:v>
                </c:pt>
                <c:pt idx="4721">
                  <c:v>42069</c:v>
                </c:pt>
                <c:pt idx="4722">
                  <c:v>42072</c:v>
                </c:pt>
                <c:pt idx="4723">
                  <c:v>42073</c:v>
                </c:pt>
                <c:pt idx="4724">
                  <c:v>42074</c:v>
                </c:pt>
                <c:pt idx="4725">
                  <c:v>42075</c:v>
                </c:pt>
                <c:pt idx="4726">
                  <c:v>42076</c:v>
                </c:pt>
                <c:pt idx="4727">
                  <c:v>42079</c:v>
                </c:pt>
                <c:pt idx="4728">
                  <c:v>42080</c:v>
                </c:pt>
                <c:pt idx="4729">
                  <c:v>42081</c:v>
                </c:pt>
                <c:pt idx="4730">
                  <c:v>42082</c:v>
                </c:pt>
                <c:pt idx="4731">
                  <c:v>42083</c:v>
                </c:pt>
                <c:pt idx="4732">
                  <c:v>42086</c:v>
                </c:pt>
                <c:pt idx="4733">
                  <c:v>42087</c:v>
                </c:pt>
                <c:pt idx="4734">
                  <c:v>42088</c:v>
                </c:pt>
                <c:pt idx="4735">
                  <c:v>42089</c:v>
                </c:pt>
                <c:pt idx="4736">
                  <c:v>42090</c:v>
                </c:pt>
                <c:pt idx="4737">
                  <c:v>42093</c:v>
                </c:pt>
                <c:pt idx="4738">
                  <c:v>42094</c:v>
                </c:pt>
                <c:pt idx="4739">
                  <c:v>42095</c:v>
                </c:pt>
                <c:pt idx="4740">
                  <c:v>42096</c:v>
                </c:pt>
                <c:pt idx="4741">
                  <c:v>42097</c:v>
                </c:pt>
                <c:pt idx="4742">
                  <c:v>42100</c:v>
                </c:pt>
                <c:pt idx="4743">
                  <c:v>42101</c:v>
                </c:pt>
                <c:pt idx="4744">
                  <c:v>42102</c:v>
                </c:pt>
                <c:pt idx="4745">
                  <c:v>42103</c:v>
                </c:pt>
                <c:pt idx="4746">
                  <c:v>42104</c:v>
                </c:pt>
                <c:pt idx="4747">
                  <c:v>42107</c:v>
                </c:pt>
                <c:pt idx="4748">
                  <c:v>42108</c:v>
                </c:pt>
                <c:pt idx="4749">
                  <c:v>42109</c:v>
                </c:pt>
                <c:pt idx="4750">
                  <c:v>42110</c:v>
                </c:pt>
                <c:pt idx="4751">
                  <c:v>42111</c:v>
                </c:pt>
                <c:pt idx="4752">
                  <c:v>42114</c:v>
                </c:pt>
                <c:pt idx="4753">
                  <c:v>42115</c:v>
                </c:pt>
                <c:pt idx="4754">
                  <c:v>42116</c:v>
                </c:pt>
                <c:pt idx="4755">
                  <c:v>42117</c:v>
                </c:pt>
                <c:pt idx="4756">
                  <c:v>42118</c:v>
                </c:pt>
                <c:pt idx="4757">
                  <c:v>42121</c:v>
                </c:pt>
                <c:pt idx="4758">
                  <c:v>42122</c:v>
                </c:pt>
                <c:pt idx="4759">
                  <c:v>42123</c:v>
                </c:pt>
                <c:pt idx="4760">
                  <c:v>42124</c:v>
                </c:pt>
                <c:pt idx="4761">
                  <c:v>42125</c:v>
                </c:pt>
                <c:pt idx="4762">
                  <c:v>42128</c:v>
                </c:pt>
                <c:pt idx="4763">
                  <c:v>42129</c:v>
                </c:pt>
                <c:pt idx="4764">
                  <c:v>42130</c:v>
                </c:pt>
                <c:pt idx="4765">
                  <c:v>42131</c:v>
                </c:pt>
                <c:pt idx="4766">
                  <c:v>42132</c:v>
                </c:pt>
                <c:pt idx="4767">
                  <c:v>42135</c:v>
                </c:pt>
                <c:pt idx="4768">
                  <c:v>42136</c:v>
                </c:pt>
                <c:pt idx="4769">
                  <c:v>42137</c:v>
                </c:pt>
                <c:pt idx="4770">
                  <c:v>42138</c:v>
                </c:pt>
                <c:pt idx="4771">
                  <c:v>42139</c:v>
                </c:pt>
                <c:pt idx="4772">
                  <c:v>42142</c:v>
                </c:pt>
                <c:pt idx="4773">
                  <c:v>42143</c:v>
                </c:pt>
                <c:pt idx="4774">
                  <c:v>42144</c:v>
                </c:pt>
                <c:pt idx="4775">
                  <c:v>42145</c:v>
                </c:pt>
                <c:pt idx="4776">
                  <c:v>42146</c:v>
                </c:pt>
                <c:pt idx="4777">
                  <c:v>42149</c:v>
                </c:pt>
                <c:pt idx="4778">
                  <c:v>42150</c:v>
                </c:pt>
                <c:pt idx="4779">
                  <c:v>42151</c:v>
                </c:pt>
                <c:pt idx="4780">
                  <c:v>42152</c:v>
                </c:pt>
                <c:pt idx="4781">
                  <c:v>42153</c:v>
                </c:pt>
                <c:pt idx="4782">
                  <c:v>42156</c:v>
                </c:pt>
                <c:pt idx="4783">
                  <c:v>42157</c:v>
                </c:pt>
                <c:pt idx="4784">
                  <c:v>42158</c:v>
                </c:pt>
                <c:pt idx="4785">
                  <c:v>42159</c:v>
                </c:pt>
                <c:pt idx="4786">
                  <c:v>42160</c:v>
                </c:pt>
                <c:pt idx="4787">
                  <c:v>42163</c:v>
                </c:pt>
                <c:pt idx="4788">
                  <c:v>42164</c:v>
                </c:pt>
                <c:pt idx="4789">
                  <c:v>42165</c:v>
                </c:pt>
                <c:pt idx="4790">
                  <c:v>42166</c:v>
                </c:pt>
                <c:pt idx="4791">
                  <c:v>42167</c:v>
                </c:pt>
                <c:pt idx="4792">
                  <c:v>42170</c:v>
                </c:pt>
                <c:pt idx="4793">
                  <c:v>42171</c:v>
                </c:pt>
                <c:pt idx="4794">
                  <c:v>42172</c:v>
                </c:pt>
                <c:pt idx="4795">
                  <c:v>42173</c:v>
                </c:pt>
                <c:pt idx="4796">
                  <c:v>42174</c:v>
                </c:pt>
                <c:pt idx="4797">
                  <c:v>42177</c:v>
                </c:pt>
                <c:pt idx="4798">
                  <c:v>42178</c:v>
                </c:pt>
                <c:pt idx="4799">
                  <c:v>42179</c:v>
                </c:pt>
                <c:pt idx="4800">
                  <c:v>42180</c:v>
                </c:pt>
                <c:pt idx="4801">
                  <c:v>42181</c:v>
                </c:pt>
                <c:pt idx="4802">
                  <c:v>42184</c:v>
                </c:pt>
                <c:pt idx="4803">
                  <c:v>42185</c:v>
                </c:pt>
                <c:pt idx="4804">
                  <c:v>42186</c:v>
                </c:pt>
                <c:pt idx="4805">
                  <c:v>42187</c:v>
                </c:pt>
                <c:pt idx="4806">
                  <c:v>42188</c:v>
                </c:pt>
                <c:pt idx="4807">
                  <c:v>42191</c:v>
                </c:pt>
                <c:pt idx="4808">
                  <c:v>42192</c:v>
                </c:pt>
                <c:pt idx="4809">
                  <c:v>42193</c:v>
                </c:pt>
                <c:pt idx="4810">
                  <c:v>42194</c:v>
                </c:pt>
                <c:pt idx="4811">
                  <c:v>42195</c:v>
                </c:pt>
                <c:pt idx="4812">
                  <c:v>42198</c:v>
                </c:pt>
                <c:pt idx="4813">
                  <c:v>42199</c:v>
                </c:pt>
                <c:pt idx="4814">
                  <c:v>42200</c:v>
                </c:pt>
                <c:pt idx="4815">
                  <c:v>42201</c:v>
                </c:pt>
                <c:pt idx="4816">
                  <c:v>42202</c:v>
                </c:pt>
                <c:pt idx="4817">
                  <c:v>42205</c:v>
                </c:pt>
                <c:pt idx="4818">
                  <c:v>42206</c:v>
                </c:pt>
                <c:pt idx="4819">
                  <c:v>42207</c:v>
                </c:pt>
                <c:pt idx="4820">
                  <c:v>42208</c:v>
                </c:pt>
                <c:pt idx="4821">
                  <c:v>42209</c:v>
                </c:pt>
                <c:pt idx="4822">
                  <c:v>42212</c:v>
                </c:pt>
                <c:pt idx="4823">
                  <c:v>42213</c:v>
                </c:pt>
                <c:pt idx="4824">
                  <c:v>42214</c:v>
                </c:pt>
                <c:pt idx="4825">
                  <c:v>42215</c:v>
                </c:pt>
                <c:pt idx="4826">
                  <c:v>42216</c:v>
                </c:pt>
                <c:pt idx="4827">
                  <c:v>42219</c:v>
                </c:pt>
                <c:pt idx="4828">
                  <c:v>42220</c:v>
                </c:pt>
                <c:pt idx="4829">
                  <c:v>42221</c:v>
                </c:pt>
                <c:pt idx="4830">
                  <c:v>42222</c:v>
                </c:pt>
                <c:pt idx="4831">
                  <c:v>42223</c:v>
                </c:pt>
                <c:pt idx="4832">
                  <c:v>42226</c:v>
                </c:pt>
                <c:pt idx="4833">
                  <c:v>42227</c:v>
                </c:pt>
                <c:pt idx="4834">
                  <c:v>42228</c:v>
                </c:pt>
                <c:pt idx="4835">
                  <c:v>42229</c:v>
                </c:pt>
                <c:pt idx="4836">
                  <c:v>42230</c:v>
                </c:pt>
                <c:pt idx="4837">
                  <c:v>42233</c:v>
                </c:pt>
                <c:pt idx="4838">
                  <c:v>42234</c:v>
                </c:pt>
                <c:pt idx="4839">
                  <c:v>42235</c:v>
                </c:pt>
                <c:pt idx="4840">
                  <c:v>42236</c:v>
                </c:pt>
                <c:pt idx="4841">
                  <c:v>42237</c:v>
                </c:pt>
                <c:pt idx="4842">
                  <c:v>42240</c:v>
                </c:pt>
                <c:pt idx="4843">
                  <c:v>42241</c:v>
                </c:pt>
                <c:pt idx="4844">
                  <c:v>42242</c:v>
                </c:pt>
                <c:pt idx="4845">
                  <c:v>42243</c:v>
                </c:pt>
                <c:pt idx="4846">
                  <c:v>42244</c:v>
                </c:pt>
                <c:pt idx="4847">
                  <c:v>42247</c:v>
                </c:pt>
                <c:pt idx="4848">
                  <c:v>42248</c:v>
                </c:pt>
                <c:pt idx="4849">
                  <c:v>42249</c:v>
                </c:pt>
                <c:pt idx="4850">
                  <c:v>42250</c:v>
                </c:pt>
                <c:pt idx="4851">
                  <c:v>42251</c:v>
                </c:pt>
                <c:pt idx="4852">
                  <c:v>42254</c:v>
                </c:pt>
                <c:pt idx="4853">
                  <c:v>42255</c:v>
                </c:pt>
                <c:pt idx="4854">
                  <c:v>42256</c:v>
                </c:pt>
                <c:pt idx="4855">
                  <c:v>42257</c:v>
                </c:pt>
                <c:pt idx="4856">
                  <c:v>42258</c:v>
                </c:pt>
                <c:pt idx="4857">
                  <c:v>42261</c:v>
                </c:pt>
                <c:pt idx="4858">
                  <c:v>42262</c:v>
                </c:pt>
                <c:pt idx="4859">
                  <c:v>42263</c:v>
                </c:pt>
                <c:pt idx="4860">
                  <c:v>42264</c:v>
                </c:pt>
                <c:pt idx="4861">
                  <c:v>42265</c:v>
                </c:pt>
                <c:pt idx="4862">
                  <c:v>42268</c:v>
                </c:pt>
                <c:pt idx="4863">
                  <c:v>42269</c:v>
                </c:pt>
                <c:pt idx="4864">
                  <c:v>42270</c:v>
                </c:pt>
                <c:pt idx="4865">
                  <c:v>42271</c:v>
                </c:pt>
                <c:pt idx="4866">
                  <c:v>42272</c:v>
                </c:pt>
                <c:pt idx="4867">
                  <c:v>42275</c:v>
                </c:pt>
                <c:pt idx="4868">
                  <c:v>42276</c:v>
                </c:pt>
                <c:pt idx="4869">
                  <c:v>42277</c:v>
                </c:pt>
                <c:pt idx="4870">
                  <c:v>42278</c:v>
                </c:pt>
                <c:pt idx="4871">
                  <c:v>42279</c:v>
                </c:pt>
                <c:pt idx="4872">
                  <c:v>42282</c:v>
                </c:pt>
                <c:pt idx="4873">
                  <c:v>42283</c:v>
                </c:pt>
                <c:pt idx="4874">
                  <c:v>42284</c:v>
                </c:pt>
                <c:pt idx="4875">
                  <c:v>42285</c:v>
                </c:pt>
                <c:pt idx="4876">
                  <c:v>42286</c:v>
                </c:pt>
                <c:pt idx="4877">
                  <c:v>42289</c:v>
                </c:pt>
                <c:pt idx="4878">
                  <c:v>42290</c:v>
                </c:pt>
                <c:pt idx="4879">
                  <c:v>42291</c:v>
                </c:pt>
                <c:pt idx="4880">
                  <c:v>42292</c:v>
                </c:pt>
                <c:pt idx="4881">
                  <c:v>42293</c:v>
                </c:pt>
                <c:pt idx="4882">
                  <c:v>42296</c:v>
                </c:pt>
                <c:pt idx="4883">
                  <c:v>42297</c:v>
                </c:pt>
                <c:pt idx="4884">
                  <c:v>42298</c:v>
                </c:pt>
                <c:pt idx="4885">
                  <c:v>42299</c:v>
                </c:pt>
                <c:pt idx="4886">
                  <c:v>42300</c:v>
                </c:pt>
                <c:pt idx="4887">
                  <c:v>42303</c:v>
                </c:pt>
                <c:pt idx="4888">
                  <c:v>42304</c:v>
                </c:pt>
                <c:pt idx="4889">
                  <c:v>42305</c:v>
                </c:pt>
                <c:pt idx="4890">
                  <c:v>42306</c:v>
                </c:pt>
                <c:pt idx="4891">
                  <c:v>42307</c:v>
                </c:pt>
                <c:pt idx="4892">
                  <c:v>42310</c:v>
                </c:pt>
                <c:pt idx="4893">
                  <c:v>42311</c:v>
                </c:pt>
                <c:pt idx="4894">
                  <c:v>42312</c:v>
                </c:pt>
                <c:pt idx="4895">
                  <c:v>42313</c:v>
                </c:pt>
                <c:pt idx="4896">
                  <c:v>42314</c:v>
                </c:pt>
                <c:pt idx="4897">
                  <c:v>42317</c:v>
                </c:pt>
                <c:pt idx="4898">
                  <c:v>42318</c:v>
                </c:pt>
                <c:pt idx="4899">
                  <c:v>42319</c:v>
                </c:pt>
                <c:pt idx="4900">
                  <c:v>42320</c:v>
                </c:pt>
                <c:pt idx="4901">
                  <c:v>42321</c:v>
                </c:pt>
                <c:pt idx="4902">
                  <c:v>42324</c:v>
                </c:pt>
                <c:pt idx="4903">
                  <c:v>42325</c:v>
                </c:pt>
                <c:pt idx="4904">
                  <c:v>42326</c:v>
                </c:pt>
                <c:pt idx="4905">
                  <c:v>42327</c:v>
                </c:pt>
                <c:pt idx="4906">
                  <c:v>42328</c:v>
                </c:pt>
                <c:pt idx="4907">
                  <c:v>42331</c:v>
                </c:pt>
                <c:pt idx="4908">
                  <c:v>42332</c:v>
                </c:pt>
                <c:pt idx="4909">
                  <c:v>42333</c:v>
                </c:pt>
                <c:pt idx="4910">
                  <c:v>42334</c:v>
                </c:pt>
                <c:pt idx="4911">
                  <c:v>42335</c:v>
                </c:pt>
                <c:pt idx="4912">
                  <c:v>42338</c:v>
                </c:pt>
                <c:pt idx="4913">
                  <c:v>42339</c:v>
                </c:pt>
                <c:pt idx="4914">
                  <c:v>42340</c:v>
                </c:pt>
                <c:pt idx="4915">
                  <c:v>42341</c:v>
                </c:pt>
                <c:pt idx="4916">
                  <c:v>42342</c:v>
                </c:pt>
                <c:pt idx="4917">
                  <c:v>42345</c:v>
                </c:pt>
                <c:pt idx="4918">
                  <c:v>42346</c:v>
                </c:pt>
                <c:pt idx="4919">
                  <c:v>42347</c:v>
                </c:pt>
                <c:pt idx="4920">
                  <c:v>42348</c:v>
                </c:pt>
                <c:pt idx="4921">
                  <c:v>42349</c:v>
                </c:pt>
                <c:pt idx="4922">
                  <c:v>42352</c:v>
                </c:pt>
                <c:pt idx="4923">
                  <c:v>42353</c:v>
                </c:pt>
                <c:pt idx="4924">
                  <c:v>42354</c:v>
                </c:pt>
                <c:pt idx="4925">
                  <c:v>42355</c:v>
                </c:pt>
                <c:pt idx="4926">
                  <c:v>42356</c:v>
                </c:pt>
                <c:pt idx="4927">
                  <c:v>42359</c:v>
                </c:pt>
                <c:pt idx="4928">
                  <c:v>42360</c:v>
                </c:pt>
                <c:pt idx="4929">
                  <c:v>42361</c:v>
                </c:pt>
                <c:pt idx="4930">
                  <c:v>42362</c:v>
                </c:pt>
                <c:pt idx="4931">
                  <c:v>42363</c:v>
                </c:pt>
                <c:pt idx="4932">
                  <c:v>42366</c:v>
                </c:pt>
                <c:pt idx="4933">
                  <c:v>42367</c:v>
                </c:pt>
                <c:pt idx="4934">
                  <c:v>42368</c:v>
                </c:pt>
                <c:pt idx="4935">
                  <c:v>42369</c:v>
                </c:pt>
                <c:pt idx="4936">
                  <c:v>42370</c:v>
                </c:pt>
                <c:pt idx="4937">
                  <c:v>42373</c:v>
                </c:pt>
                <c:pt idx="4938">
                  <c:v>42374</c:v>
                </c:pt>
                <c:pt idx="4939">
                  <c:v>42375</c:v>
                </c:pt>
                <c:pt idx="4940">
                  <c:v>42376</c:v>
                </c:pt>
                <c:pt idx="4941">
                  <c:v>42377</c:v>
                </c:pt>
                <c:pt idx="4942">
                  <c:v>42380</c:v>
                </c:pt>
                <c:pt idx="4943">
                  <c:v>42381</c:v>
                </c:pt>
                <c:pt idx="4944">
                  <c:v>42382</c:v>
                </c:pt>
                <c:pt idx="4945">
                  <c:v>42383</c:v>
                </c:pt>
                <c:pt idx="4946">
                  <c:v>42384</c:v>
                </c:pt>
                <c:pt idx="4947">
                  <c:v>42387</c:v>
                </c:pt>
                <c:pt idx="4948">
                  <c:v>42388</c:v>
                </c:pt>
                <c:pt idx="4949">
                  <c:v>42389</c:v>
                </c:pt>
                <c:pt idx="4950">
                  <c:v>42390</c:v>
                </c:pt>
                <c:pt idx="4951">
                  <c:v>42391</c:v>
                </c:pt>
                <c:pt idx="4952">
                  <c:v>42394</c:v>
                </c:pt>
                <c:pt idx="4953">
                  <c:v>42395</c:v>
                </c:pt>
                <c:pt idx="4954">
                  <c:v>42396</c:v>
                </c:pt>
                <c:pt idx="4955">
                  <c:v>42397</c:v>
                </c:pt>
                <c:pt idx="4956">
                  <c:v>42398</c:v>
                </c:pt>
                <c:pt idx="4957">
                  <c:v>42401</c:v>
                </c:pt>
                <c:pt idx="4958">
                  <c:v>42402</c:v>
                </c:pt>
                <c:pt idx="4959">
                  <c:v>42403</c:v>
                </c:pt>
                <c:pt idx="4960">
                  <c:v>42404</c:v>
                </c:pt>
                <c:pt idx="4961">
                  <c:v>42405</c:v>
                </c:pt>
                <c:pt idx="4962">
                  <c:v>42408</c:v>
                </c:pt>
                <c:pt idx="4963">
                  <c:v>42409</c:v>
                </c:pt>
                <c:pt idx="4964">
                  <c:v>42410</c:v>
                </c:pt>
                <c:pt idx="4965">
                  <c:v>42411</c:v>
                </c:pt>
                <c:pt idx="4966">
                  <c:v>42412</c:v>
                </c:pt>
                <c:pt idx="4967">
                  <c:v>42415</c:v>
                </c:pt>
                <c:pt idx="4968">
                  <c:v>42416</c:v>
                </c:pt>
                <c:pt idx="4969">
                  <c:v>42417</c:v>
                </c:pt>
                <c:pt idx="4970">
                  <c:v>42418</c:v>
                </c:pt>
                <c:pt idx="4971">
                  <c:v>42419</c:v>
                </c:pt>
                <c:pt idx="4972">
                  <c:v>42422</c:v>
                </c:pt>
                <c:pt idx="4973">
                  <c:v>42423</c:v>
                </c:pt>
                <c:pt idx="4974">
                  <c:v>42424</c:v>
                </c:pt>
                <c:pt idx="4975">
                  <c:v>42425</c:v>
                </c:pt>
                <c:pt idx="4976">
                  <c:v>42426</c:v>
                </c:pt>
                <c:pt idx="4977">
                  <c:v>42429</c:v>
                </c:pt>
                <c:pt idx="4978">
                  <c:v>42430</c:v>
                </c:pt>
                <c:pt idx="4979">
                  <c:v>42431</c:v>
                </c:pt>
                <c:pt idx="4980">
                  <c:v>42432</c:v>
                </c:pt>
                <c:pt idx="4981">
                  <c:v>42433</c:v>
                </c:pt>
                <c:pt idx="4982">
                  <c:v>42436</c:v>
                </c:pt>
                <c:pt idx="4983">
                  <c:v>42437</c:v>
                </c:pt>
                <c:pt idx="4984">
                  <c:v>42438</c:v>
                </c:pt>
                <c:pt idx="4985">
                  <c:v>42439</c:v>
                </c:pt>
                <c:pt idx="4986">
                  <c:v>42440</c:v>
                </c:pt>
                <c:pt idx="4987">
                  <c:v>42443</c:v>
                </c:pt>
                <c:pt idx="4988">
                  <c:v>42444</c:v>
                </c:pt>
                <c:pt idx="4989">
                  <c:v>42445</c:v>
                </c:pt>
                <c:pt idx="4990">
                  <c:v>42446</c:v>
                </c:pt>
                <c:pt idx="4991">
                  <c:v>42447</c:v>
                </c:pt>
                <c:pt idx="4992">
                  <c:v>42450</c:v>
                </c:pt>
                <c:pt idx="4993">
                  <c:v>42451</c:v>
                </c:pt>
                <c:pt idx="4994">
                  <c:v>42452</c:v>
                </c:pt>
                <c:pt idx="4995">
                  <c:v>42453</c:v>
                </c:pt>
                <c:pt idx="4996">
                  <c:v>42454</c:v>
                </c:pt>
                <c:pt idx="4997">
                  <c:v>42457</c:v>
                </c:pt>
                <c:pt idx="4998">
                  <c:v>42458</c:v>
                </c:pt>
                <c:pt idx="4999">
                  <c:v>42459</c:v>
                </c:pt>
                <c:pt idx="5000">
                  <c:v>42460</c:v>
                </c:pt>
                <c:pt idx="5001">
                  <c:v>42461</c:v>
                </c:pt>
                <c:pt idx="5002">
                  <c:v>42464</c:v>
                </c:pt>
                <c:pt idx="5003">
                  <c:v>42465</c:v>
                </c:pt>
                <c:pt idx="5004">
                  <c:v>42466</c:v>
                </c:pt>
                <c:pt idx="5005">
                  <c:v>42467</c:v>
                </c:pt>
                <c:pt idx="5006">
                  <c:v>42468</c:v>
                </c:pt>
                <c:pt idx="5007">
                  <c:v>42471</c:v>
                </c:pt>
                <c:pt idx="5008">
                  <c:v>42472</c:v>
                </c:pt>
                <c:pt idx="5009">
                  <c:v>42473</c:v>
                </c:pt>
                <c:pt idx="5010">
                  <c:v>42474</c:v>
                </c:pt>
                <c:pt idx="5011">
                  <c:v>42475</c:v>
                </c:pt>
                <c:pt idx="5012">
                  <c:v>42478</c:v>
                </c:pt>
                <c:pt idx="5013">
                  <c:v>42479</c:v>
                </c:pt>
                <c:pt idx="5014">
                  <c:v>42480</c:v>
                </c:pt>
                <c:pt idx="5015">
                  <c:v>42481</c:v>
                </c:pt>
                <c:pt idx="5016">
                  <c:v>42482</c:v>
                </c:pt>
                <c:pt idx="5017">
                  <c:v>42485</c:v>
                </c:pt>
                <c:pt idx="5018">
                  <c:v>42486</c:v>
                </c:pt>
                <c:pt idx="5019">
                  <c:v>42487</c:v>
                </c:pt>
                <c:pt idx="5020">
                  <c:v>42488</c:v>
                </c:pt>
                <c:pt idx="5021">
                  <c:v>42489</c:v>
                </c:pt>
                <c:pt idx="5022">
                  <c:v>42492</c:v>
                </c:pt>
                <c:pt idx="5023">
                  <c:v>42493</c:v>
                </c:pt>
                <c:pt idx="5024">
                  <c:v>42494</c:v>
                </c:pt>
                <c:pt idx="5025">
                  <c:v>42495</c:v>
                </c:pt>
                <c:pt idx="5026">
                  <c:v>42496</c:v>
                </c:pt>
                <c:pt idx="5027">
                  <c:v>42499</c:v>
                </c:pt>
                <c:pt idx="5028">
                  <c:v>42500</c:v>
                </c:pt>
                <c:pt idx="5029">
                  <c:v>42501</c:v>
                </c:pt>
                <c:pt idx="5030">
                  <c:v>42502</c:v>
                </c:pt>
                <c:pt idx="5031">
                  <c:v>42503</c:v>
                </c:pt>
                <c:pt idx="5032">
                  <c:v>42506</c:v>
                </c:pt>
                <c:pt idx="5033">
                  <c:v>42507</c:v>
                </c:pt>
                <c:pt idx="5034">
                  <c:v>42508</c:v>
                </c:pt>
                <c:pt idx="5035">
                  <c:v>42509</c:v>
                </c:pt>
                <c:pt idx="5036">
                  <c:v>42510</c:v>
                </c:pt>
                <c:pt idx="5037">
                  <c:v>42513</c:v>
                </c:pt>
                <c:pt idx="5038">
                  <c:v>42514</c:v>
                </c:pt>
                <c:pt idx="5039">
                  <c:v>42515</c:v>
                </c:pt>
                <c:pt idx="5040">
                  <c:v>42516</c:v>
                </c:pt>
                <c:pt idx="5041">
                  <c:v>42517</c:v>
                </c:pt>
                <c:pt idx="5042">
                  <c:v>42520</c:v>
                </c:pt>
                <c:pt idx="5043">
                  <c:v>42521</c:v>
                </c:pt>
                <c:pt idx="5044">
                  <c:v>42522</c:v>
                </c:pt>
                <c:pt idx="5045">
                  <c:v>42523</c:v>
                </c:pt>
                <c:pt idx="5046">
                  <c:v>42524</c:v>
                </c:pt>
                <c:pt idx="5047">
                  <c:v>42527</c:v>
                </c:pt>
                <c:pt idx="5048">
                  <c:v>42528</c:v>
                </c:pt>
                <c:pt idx="5049">
                  <c:v>42529</c:v>
                </c:pt>
                <c:pt idx="5050">
                  <c:v>42530</c:v>
                </c:pt>
                <c:pt idx="5051">
                  <c:v>42531</c:v>
                </c:pt>
                <c:pt idx="5052">
                  <c:v>42534</c:v>
                </c:pt>
                <c:pt idx="5053">
                  <c:v>42535</c:v>
                </c:pt>
                <c:pt idx="5054">
                  <c:v>42536</c:v>
                </c:pt>
                <c:pt idx="5055">
                  <c:v>42537</c:v>
                </c:pt>
                <c:pt idx="5056">
                  <c:v>42538</c:v>
                </c:pt>
                <c:pt idx="5057">
                  <c:v>42541</c:v>
                </c:pt>
                <c:pt idx="5058">
                  <c:v>42542</c:v>
                </c:pt>
                <c:pt idx="5059">
                  <c:v>42543</c:v>
                </c:pt>
                <c:pt idx="5060">
                  <c:v>42544</c:v>
                </c:pt>
                <c:pt idx="5061">
                  <c:v>42545</c:v>
                </c:pt>
                <c:pt idx="5062">
                  <c:v>42548</c:v>
                </c:pt>
                <c:pt idx="5063">
                  <c:v>42549</c:v>
                </c:pt>
                <c:pt idx="5064">
                  <c:v>42550</c:v>
                </c:pt>
                <c:pt idx="5065">
                  <c:v>42551</c:v>
                </c:pt>
                <c:pt idx="5066">
                  <c:v>42552</c:v>
                </c:pt>
                <c:pt idx="5067">
                  <c:v>42555</c:v>
                </c:pt>
                <c:pt idx="5068">
                  <c:v>42556</c:v>
                </c:pt>
                <c:pt idx="5069">
                  <c:v>42557</c:v>
                </c:pt>
                <c:pt idx="5070">
                  <c:v>42558</c:v>
                </c:pt>
                <c:pt idx="5071">
                  <c:v>42559</c:v>
                </c:pt>
                <c:pt idx="5072">
                  <c:v>42562</c:v>
                </c:pt>
                <c:pt idx="5073">
                  <c:v>42563</c:v>
                </c:pt>
                <c:pt idx="5074">
                  <c:v>42564</c:v>
                </c:pt>
                <c:pt idx="5075">
                  <c:v>42565</c:v>
                </c:pt>
                <c:pt idx="5076">
                  <c:v>42566</c:v>
                </c:pt>
                <c:pt idx="5077">
                  <c:v>42569</c:v>
                </c:pt>
                <c:pt idx="5078">
                  <c:v>42570</c:v>
                </c:pt>
                <c:pt idx="5079">
                  <c:v>42571</c:v>
                </c:pt>
                <c:pt idx="5080">
                  <c:v>42572</c:v>
                </c:pt>
                <c:pt idx="5081">
                  <c:v>42573</c:v>
                </c:pt>
                <c:pt idx="5082">
                  <c:v>42576</c:v>
                </c:pt>
                <c:pt idx="5083">
                  <c:v>42577</c:v>
                </c:pt>
                <c:pt idx="5084">
                  <c:v>42578</c:v>
                </c:pt>
                <c:pt idx="5085">
                  <c:v>42579</c:v>
                </c:pt>
                <c:pt idx="5086">
                  <c:v>42580</c:v>
                </c:pt>
                <c:pt idx="5087">
                  <c:v>42583</c:v>
                </c:pt>
                <c:pt idx="5088">
                  <c:v>42584</c:v>
                </c:pt>
                <c:pt idx="5089">
                  <c:v>42585</c:v>
                </c:pt>
                <c:pt idx="5090">
                  <c:v>42586</c:v>
                </c:pt>
                <c:pt idx="5091">
                  <c:v>42587</c:v>
                </c:pt>
                <c:pt idx="5092">
                  <c:v>42590</c:v>
                </c:pt>
                <c:pt idx="5093">
                  <c:v>42591</c:v>
                </c:pt>
                <c:pt idx="5094">
                  <c:v>42592</c:v>
                </c:pt>
                <c:pt idx="5095">
                  <c:v>42593</c:v>
                </c:pt>
                <c:pt idx="5096">
                  <c:v>42594</c:v>
                </c:pt>
                <c:pt idx="5097">
                  <c:v>42597</c:v>
                </c:pt>
                <c:pt idx="5098">
                  <c:v>42598</c:v>
                </c:pt>
                <c:pt idx="5099">
                  <c:v>42599</c:v>
                </c:pt>
                <c:pt idx="5100">
                  <c:v>42600</c:v>
                </c:pt>
                <c:pt idx="5101">
                  <c:v>42601</c:v>
                </c:pt>
                <c:pt idx="5102">
                  <c:v>42604</c:v>
                </c:pt>
                <c:pt idx="5103">
                  <c:v>42605</c:v>
                </c:pt>
                <c:pt idx="5104">
                  <c:v>42606</c:v>
                </c:pt>
                <c:pt idx="5105">
                  <c:v>42607</c:v>
                </c:pt>
                <c:pt idx="5106">
                  <c:v>42608</c:v>
                </c:pt>
                <c:pt idx="5107">
                  <c:v>42611</c:v>
                </c:pt>
                <c:pt idx="5108">
                  <c:v>42612</c:v>
                </c:pt>
                <c:pt idx="5109">
                  <c:v>42613</c:v>
                </c:pt>
                <c:pt idx="5110">
                  <c:v>42614</c:v>
                </c:pt>
                <c:pt idx="5111">
                  <c:v>42615</c:v>
                </c:pt>
                <c:pt idx="5112">
                  <c:v>42618</c:v>
                </c:pt>
                <c:pt idx="5113">
                  <c:v>42619</c:v>
                </c:pt>
                <c:pt idx="5114">
                  <c:v>42620</c:v>
                </c:pt>
                <c:pt idx="5115">
                  <c:v>42621</c:v>
                </c:pt>
                <c:pt idx="5116">
                  <c:v>42622</c:v>
                </c:pt>
                <c:pt idx="5117">
                  <c:v>42625</c:v>
                </c:pt>
                <c:pt idx="5118">
                  <c:v>42626</c:v>
                </c:pt>
                <c:pt idx="5119">
                  <c:v>42627</c:v>
                </c:pt>
                <c:pt idx="5120">
                  <c:v>42628</c:v>
                </c:pt>
                <c:pt idx="5121">
                  <c:v>42629</c:v>
                </c:pt>
                <c:pt idx="5122">
                  <c:v>42632</c:v>
                </c:pt>
                <c:pt idx="5123">
                  <c:v>42633</c:v>
                </c:pt>
                <c:pt idx="5124">
                  <c:v>42634</c:v>
                </c:pt>
                <c:pt idx="5125">
                  <c:v>42635</c:v>
                </c:pt>
                <c:pt idx="5126">
                  <c:v>42636</c:v>
                </c:pt>
                <c:pt idx="5127">
                  <c:v>42639</c:v>
                </c:pt>
                <c:pt idx="5128">
                  <c:v>42640</c:v>
                </c:pt>
                <c:pt idx="5129">
                  <c:v>42641</c:v>
                </c:pt>
                <c:pt idx="5130">
                  <c:v>42642</c:v>
                </c:pt>
                <c:pt idx="5131">
                  <c:v>42643</c:v>
                </c:pt>
                <c:pt idx="5132">
                  <c:v>42646</c:v>
                </c:pt>
                <c:pt idx="5133">
                  <c:v>42647</c:v>
                </c:pt>
                <c:pt idx="5134">
                  <c:v>42648</c:v>
                </c:pt>
                <c:pt idx="5135">
                  <c:v>42649</c:v>
                </c:pt>
                <c:pt idx="5136">
                  <c:v>42650</c:v>
                </c:pt>
                <c:pt idx="5137">
                  <c:v>42653</c:v>
                </c:pt>
                <c:pt idx="5138">
                  <c:v>42654</c:v>
                </c:pt>
                <c:pt idx="5139">
                  <c:v>42655</c:v>
                </c:pt>
                <c:pt idx="5140">
                  <c:v>42656</c:v>
                </c:pt>
                <c:pt idx="5141">
                  <c:v>42657</c:v>
                </c:pt>
                <c:pt idx="5142">
                  <c:v>42660</c:v>
                </c:pt>
                <c:pt idx="5143">
                  <c:v>42661</c:v>
                </c:pt>
                <c:pt idx="5144">
                  <c:v>42662</c:v>
                </c:pt>
                <c:pt idx="5145">
                  <c:v>42663</c:v>
                </c:pt>
                <c:pt idx="5146">
                  <c:v>42664</c:v>
                </c:pt>
                <c:pt idx="5147">
                  <c:v>42667</c:v>
                </c:pt>
                <c:pt idx="5148">
                  <c:v>42668</c:v>
                </c:pt>
                <c:pt idx="5149">
                  <c:v>42669</c:v>
                </c:pt>
                <c:pt idx="5150">
                  <c:v>42670</c:v>
                </c:pt>
                <c:pt idx="5151">
                  <c:v>42671</c:v>
                </c:pt>
                <c:pt idx="5152">
                  <c:v>42674</c:v>
                </c:pt>
                <c:pt idx="5153">
                  <c:v>42675</c:v>
                </c:pt>
                <c:pt idx="5154">
                  <c:v>42676</c:v>
                </c:pt>
                <c:pt idx="5155">
                  <c:v>42677</c:v>
                </c:pt>
                <c:pt idx="5156">
                  <c:v>42678</c:v>
                </c:pt>
                <c:pt idx="5157">
                  <c:v>42681</c:v>
                </c:pt>
                <c:pt idx="5158">
                  <c:v>42682</c:v>
                </c:pt>
                <c:pt idx="5159">
                  <c:v>42683</c:v>
                </c:pt>
                <c:pt idx="5160">
                  <c:v>42684</c:v>
                </c:pt>
                <c:pt idx="5161">
                  <c:v>42685</c:v>
                </c:pt>
                <c:pt idx="5162">
                  <c:v>42688</c:v>
                </c:pt>
                <c:pt idx="5163">
                  <c:v>42689</c:v>
                </c:pt>
                <c:pt idx="5164">
                  <c:v>42690</c:v>
                </c:pt>
                <c:pt idx="5165">
                  <c:v>42691</c:v>
                </c:pt>
                <c:pt idx="5166">
                  <c:v>42692</c:v>
                </c:pt>
                <c:pt idx="5167">
                  <c:v>42695</c:v>
                </c:pt>
                <c:pt idx="5168">
                  <c:v>42696</c:v>
                </c:pt>
                <c:pt idx="5169">
                  <c:v>42697</c:v>
                </c:pt>
                <c:pt idx="5170">
                  <c:v>42698</c:v>
                </c:pt>
                <c:pt idx="5171">
                  <c:v>42699</c:v>
                </c:pt>
                <c:pt idx="5172">
                  <c:v>42702</c:v>
                </c:pt>
                <c:pt idx="5173">
                  <c:v>42703</c:v>
                </c:pt>
                <c:pt idx="5174">
                  <c:v>42704</c:v>
                </c:pt>
                <c:pt idx="5175">
                  <c:v>42705</c:v>
                </c:pt>
                <c:pt idx="5176">
                  <c:v>42706</c:v>
                </c:pt>
                <c:pt idx="5177">
                  <c:v>42709</c:v>
                </c:pt>
                <c:pt idx="5178">
                  <c:v>42710</c:v>
                </c:pt>
                <c:pt idx="5179">
                  <c:v>42711</c:v>
                </c:pt>
                <c:pt idx="5180">
                  <c:v>42712</c:v>
                </c:pt>
                <c:pt idx="5181">
                  <c:v>42713</c:v>
                </c:pt>
                <c:pt idx="5182">
                  <c:v>42716</c:v>
                </c:pt>
                <c:pt idx="5183">
                  <c:v>42717</c:v>
                </c:pt>
                <c:pt idx="5184">
                  <c:v>42718</c:v>
                </c:pt>
                <c:pt idx="5185">
                  <c:v>42719</c:v>
                </c:pt>
                <c:pt idx="5186">
                  <c:v>42720</c:v>
                </c:pt>
                <c:pt idx="5187">
                  <c:v>42723</c:v>
                </c:pt>
                <c:pt idx="5188">
                  <c:v>42724</c:v>
                </c:pt>
                <c:pt idx="5189">
                  <c:v>42725</c:v>
                </c:pt>
                <c:pt idx="5190">
                  <c:v>42726</c:v>
                </c:pt>
                <c:pt idx="5191">
                  <c:v>42727</c:v>
                </c:pt>
                <c:pt idx="5192">
                  <c:v>42730</c:v>
                </c:pt>
                <c:pt idx="5193">
                  <c:v>42731</c:v>
                </c:pt>
                <c:pt idx="5194">
                  <c:v>42732</c:v>
                </c:pt>
                <c:pt idx="5195">
                  <c:v>42733</c:v>
                </c:pt>
                <c:pt idx="5196">
                  <c:v>42734</c:v>
                </c:pt>
                <c:pt idx="5197">
                  <c:v>42737</c:v>
                </c:pt>
                <c:pt idx="5198">
                  <c:v>42738</c:v>
                </c:pt>
                <c:pt idx="5199">
                  <c:v>42739</c:v>
                </c:pt>
                <c:pt idx="5200">
                  <c:v>42740</c:v>
                </c:pt>
                <c:pt idx="5201">
                  <c:v>42741</c:v>
                </c:pt>
                <c:pt idx="5202">
                  <c:v>42744</c:v>
                </c:pt>
                <c:pt idx="5203">
                  <c:v>42745</c:v>
                </c:pt>
                <c:pt idx="5204">
                  <c:v>42746</c:v>
                </c:pt>
                <c:pt idx="5205">
                  <c:v>42747</c:v>
                </c:pt>
                <c:pt idx="5206">
                  <c:v>42748</c:v>
                </c:pt>
                <c:pt idx="5207">
                  <c:v>42751</c:v>
                </c:pt>
                <c:pt idx="5208">
                  <c:v>42752</c:v>
                </c:pt>
                <c:pt idx="5209">
                  <c:v>42753</c:v>
                </c:pt>
                <c:pt idx="5210">
                  <c:v>42754</c:v>
                </c:pt>
                <c:pt idx="5211">
                  <c:v>42755</c:v>
                </c:pt>
                <c:pt idx="5212">
                  <c:v>42758</c:v>
                </c:pt>
                <c:pt idx="5213">
                  <c:v>42759</c:v>
                </c:pt>
                <c:pt idx="5214">
                  <c:v>42760</c:v>
                </c:pt>
                <c:pt idx="5215">
                  <c:v>42761</c:v>
                </c:pt>
                <c:pt idx="5216">
                  <c:v>42762</c:v>
                </c:pt>
                <c:pt idx="5217">
                  <c:v>42765</c:v>
                </c:pt>
                <c:pt idx="5218">
                  <c:v>42766</c:v>
                </c:pt>
                <c:pt idx="5219">
                  <c:v>42767</c:v>
                </c:pt>
                <c:pt idx="5220">
                  <c:v>42768</c:v>
                </c:pt>
                <c:pt idx="5221">
                  <c:v>42769</c:v>
                </c:pt>
                <c:pt idx="5222">
                  <c:v>42772</c:v>
                </c:pt>
                <c:pt idx="5223">
                  <c:v>42773</c:v>
                </c:pt>
                <c:pt idx="5224">
                  <c:v>42774</c:v>
                </c:pt>
                <c:pt idx="5225">
                  <c:v>42775</c:v>
                </c:pt>
                <c:pt idx="5226">
                  <c:v>42776</c:v>
                </c:pt>
                <c:pt idx="5227">
                  <c:v>42779</c:v>
                </c:pt>
                <c:pt idx="5228">
                  <c:v>42780</c:v>
                </c:pt>
                <c:pt idx="5229">
                  <c:v>42781</c:v>
                </c:pt>
                <c:pt idx="5230">
                  <c:v>42782</c:v>
                </c:pt>
                <c:pt idx="5231">
                  <c:v>42783</c:v>
                </c:pt>
                <c:pt idx="5232">
                  <c:v>42786</c:v>
                </c:pt>
                <c:pt idx="5233">
                  <c:v>42787</c:v>
                </c:pt>
                <c:pt idx="5234">
                  <c:v>42788</c:v>
                </c:pt>
                <c:pt idx="5235">
                  <c:v>42789</c:v>
                </c:pt>
                <c:pt idx="5236">
                  <c:v>42790</c:v>
                </c:pt>
                <c:pt idx="5237">
                  <c:v>42793</c:v>
                </c:pt>
                <c:pt idx="5238">
                  <c:v>42794</c:v>
                </c:pt>
                <c:pt idx="5239">
                  <c:v>42795</c:v>
                </c:pt>
                <c:pt idx="5240">
                  <c:v>42796</c:v>
                </c:pt>
                <c:pt idx="5241">
                  <c:v>42797</c:v>
                </c:pt>
                <c:pt idx="5242">
                  <c:v>42800</c:v>
                </c:pt>
                <c:pt idx="5243">
                  <c:v>42801</c:v>
                </c:pt>
                <c:pt idx="5244">
                  <c:v>42802</c:v>
                </c:pt>
                <c:pt idx="5245">
                  <c:v>42803</c:v>
                </c:pt>
                <c:pt idx="5246">
                  <c:v>42804</c:v>
                </c:pt>
                <c:pt idx="5247">
                  <c:v>42807</c:v>
                </c:pt>
                <c:pt idx="5248">
                  <c:v>42808</c:v>
                </c:pt>
                <c:pt idx="5249">
                  <c:v>42809</c:v>
                </c:pt>
                <c:pt idx="5250">
                  <c:v>42810</c:v>
                </c:pt>
                <c:pt idx="5251">
                  <c:v>42811</c:v>
                </c:pt>
                <c:pt idx="5252">
                  <c:v>42814</c:v>
                </c:pt>
                <c:pt idx="5253">
                  <c:v>42815</c:v>
                </c:pt>
                <c:pt idx="5254">
                  <c:v>42816</c:v>
                </c:pt>
                <c:pt idx="5255">
                  <c:v>42817</c:v>
                </c:pt>
                <c:pt idx="5256">
                  <c:v>42818</c:v>
                </c:pt>
                <c:pt idx="5257">
                  <c:v>42821</c:v>
                </c:pt>
                <c:pt idx="5258">
                  <c:v>42822</c:v>
                </c:pt>
                <c:pt idx="5259">
                  <c:v>42823</c:v>
                </c:pt>
                <c:pt idx="5260">
                  <c:v>42824</c:v>
                </c:pt>
                <c:pt idx="5261">
                  <c:v>42825</c:v>
                </c:pt>
                <c:pt idx="5262">
                  <c:v>42828</c:v>
                </c:pt>
                <c:pt idx="5263">
                  <c:v>42829</c:v>
                </c:pt>
                <c:pt idx="5264">
                  <c:v>42830</c:v>
                </c:pt>
                <c:pt idx="5265">
                  <c:v>42831</c:v>
                </c:pt>
                <c:pt idx="5266">
                  <c:v>42832</c:v>
                </c:pt>
                <c:pt idx="5267">
                  <c:v>42835</c:v>
                </c:pt>
                <c:pt idx="5268">
                  <c:v>42836</c:v>
                </c:pt>
                <c:pt idx="5269">
                  <c:v>42837</c:v>
                </c:pt>
                <c:pt idx="5270">
                  <c:v>42838</c:v>
                </c:pt>
                <c:pt idx="5271">
                  <c:v>42839</c:v>
                </c:pt>
                <c:pt idx="5272">
                  <c:v>42842</c:v>
                </c:pt>
                <c:pt idx="5273">
                  <c:v>42843</c:v>
                </c:pt>
                <c:pt idx="5274">
                  <c:v>42844</c:v>
                </c:pt>
                <c:pt idx="5275">
                  <c:v>42845</c:v>
                </c:pt>
                <c:pt idx="5276">
                  <c:v>42846</c:v>
                </c:pt>
                <c:pt idx="5277">
                  <c:v>42849</c:v>
                </c:pt>
                <c:pt idx="5278">
                  <c:v>42850</c:v>
                </c:pt>
                <c:pt idx="5279">
                  <c:v>42851</c:v>
                </c:pt>
                <c:pt idx="5280">
                  <c:v>42852</c:v>
                </c:pt>
                <c:pt idx="5281">
                  <c:v>42853</c:v>
                </c:pt>
                <c:pt idx="5282">
                  <c:v>42856</c:v>
                </c:pt>
                <c:pt idx="5283">
                  <c:v>42857</c:v>
                </c:pt>
                <c:pt idx="5284">
                  <c:v>42858</c:v>
                </c:pt>
                <c:pt idx="5285">
                  <c:v>42859</c:v>
                </c:pt>
                <c:pt idx="5286">
                  <c:v>42860</c:v>
                </c:pt>
                <c:pt idx="5287">
                  <c:v>42863</c:v>
                </c:pt>
                <c:pt idx="5288">
                  <c:v>42864</c:v>
                </c:pt>
                <c:pt idx="5289">
                  <c:v>42865</c:v>
                </c:pt>
                <c:pt idx="5290">
                  <c:v>42866</c:v>
                </c:pt>
                <c:pt idx="5291">
                  <c:v>42867</c:v>
                </c:pt>
                <c:pt idx="5292">
                  <c:v>42870</c:v>
                </c:pt>
                <c:pt idx="5293">
                  <c:v>42871</c:v>
                </c:pt>
                <c:pt idx="5294">
                  <c:v>42872</c:v>
                </c:pt>
                <c:pt idx="5295">
                  <c:v>42873</c:v>
                </c:pt>
                <c:pt idx="5296">
                  <c:v>42874</c:v>
                </c:pt>
                <c:pt idx="5297">
                  <c:v>42877</c:v>
                </c:pt>
                <c:pt idx="5298">
                  <c:v>42878</c:v>
                </c:pt>
                <c:pt idx="5299">
                  <c:v>42879</c:v>
                </c:pt>
                <c:pt idx="5300">
                  <c:v>42880</c:v>
                </c:pt>
                <c:pt idx="5301">
                  <c:v>42881</c:v>
                </c:pt>
                <c:pt idx="5302">
                  <c:v>42884</c:v>
                </c:pt>
                <c:pt idx="5303">
                  <c:v>42885</c:v>
                </c:pt>
                <c:pt idx="5304">
                  <c:v>42886</c:v>
                </c:pt>
                <c:pt idx="5305">
                  <c:v>42887</c:v>
                </c:pt>
                <c:pt idx="5306">
                  <c:v>42888</c:v>
                </c:pt>
                <c:pt idx="5307">
                  <c:v>42891</c:v>
                </c:pt>
                <c:pt idx="5308">
                  <c:v>42892</c:v>
                </c:pt>
                <c:pt idx="5309">
                  <c:v>42893</c:v>
                </c:pt>
                <c:pt idx="5310">
                  <c:v>42894</c:v>
                </c:pt>
                <c:pt idx="5311">
                  <c:v>42895</c:v>
                </c:pt>
                <c:pt idx="5312">
                  <c:v>42898</c:v>
                </c:pt>
                <c:pt idx="5313">
                  <c:v>42899</c:v>
                </c:pt>
                <c:pt idx="5314">
                  <c:v>42900</c:v>
                </c:pt>
                <c:pt idx="5315">
                  <c:v>42901</c:v>
                </c:pt>
                <c:pt idx="5316">
                  <c:v>42902</c:v>
                </c:pt>
                <c:pt idx="5317">
                  <c:v>42905</c:v>
                </c:pt>
                <c:pt idx="5318">
                  <c:v>42906</c:v>
                </c:pt>
                <c:pt idx="5319">
                  <c:v>42907</c:v>
                </c:pt>
                <c:pt idx="5320">
                  <c:v>42908</c:v>
                </c:pt>
                <c:pt idx="5321">
                  <c:v>42909</c:v>
                </c:pt>
                <c:pt idx="5322">
                  <c:v>42912</c:v>
                </c:pt>
                <c:pt idx="5323">
                  <c:v>42913</c:v>
                </c:pt>
                <c:pt idx="5324">
                  <c:v>42914</c:v>
                </c:pt>
                <c:pt idx="5325">
                  <c:v>42915</c:v>
                </c:pt>
                <c:pt idx="5326">
                  <c:v>42916</c:v>
                </c:pt>
                <c:pt idx="5327">
                  <c:v>42919</c:v>
                </c:pt>
                <c:pt idx="5328">
                  <c:v>42920</c:v>
                </c:pt>
                <c:pt idx="5329">
                  <c:v>42921</c:v>
                </c:pt>
                <c:pt idx="5330">
                  <c:v>42922</c:v>
                </c:pt>
                <c:pt idx="5331">
                  <c:v>42923</c:v>
                </c:pt>
                <c:pt idx="5332">
                  <c:v>42926</c:v>
                </c:pt>
                <c:pt idx="5333">
                  <c:v>42927</c:v>
                </c:pt>
                <c:pt idx="5334">
                  <c:v>42928</c:v>
                </c:pt>
                <c:pt idx="5335">
                  <c:v>42929</c:v>
                </c:pt>
                <c:pt idx="5336">
                  <c:v>42930</c:v>
                </c:pt>
                <c:pt idx="5337">
                  <c:v>42933</c:v>
                </c:pt>
                <c:pt idx="5338">
                  <c:v>42934</c:v>
                </c:pt>
                <c:pt idx="5339">
                  <c:v>42935</c:v>
                </c:pt>
                <c:pt idx="5340">
                  <c:v>42936</c:v>
                </c:pt>
                <c:pt idx="5341">
                  <c:v>42937</c:v>
                </c:pt>
                <c:pt idx="5342">
                  <c:v>42940</c:v>
                </c:pt>
                <c:pt idx="5343">
                  <c:v>42941</c:v>
                </c:pt>
                <c:pt idx="5344">
                  <c:v>42942</c:v>
                </c:pt>
                <c:pt idx="5345">
                  <c:v>42943</c:v>
                </c:pt>
                <c:pt idx="5346">
                  <c:v>42944</c:v>
                </c:pt>
                <c:pt idx="5347">
                  <c:v>42947</c:v>
                </c:pt>
                <c:pt idx="5348">
                  <c:v>42948</c:v>
                </c:pt>
                <c:pt idx="5349">
                  <c:v>42949</c:v>
                </c:pt>
                <c:pt idx="5350">
                  <c:v>42950</c:v>
                </c:pt>
                <c:pt idx="5351">
                  <c:v>42951</c:v>
                </c:pt>
                <c:pt idx="5352">
                  <c:v>42954</c:v>
                </c:pt>
                <c:pt idx="5353">
                  <c:v>42955</c:v>
                </c:pt>
                <c:pt idx="5354">
                  <c:v>42956</c:v>
                </c:pt>
                <c:pt idx="5355">
                  <c:v>42957</c:v>
                </c:pt>
                <c:pt idx="5356">
                  <c:v>42958</c:v>
                </c:pt>
                <c:pt idx="5357">
                  <c:v>42961</c:v>
                </c:pt>
                <c:pt idx="5358">
                  <c:v>42962</c:v>
                </c:pt>
                <c:pt idx="5359">
                  <c:v>42963</c:v>
                </c:pt>
                <c:pt idx="5360">
                  <c:v>42964</c:v>
                </c:pt>
                <c:pt idx="5361">
                  <c:v>42965</c:v>
                </c:pt>
                <c:pt idx="5362">
                  <c:v>42968</c:v>
                </c:pt>
                <c:pt idx="5363">
                  <c:v>42969</c:v>
                </c:pt>
                <c:pt idx="5364">
                  <c:v>42970</c:v>
                </c:pt>
                <c:pt idx="5365">
                  <c:v>42971</c:v>
                </c:pt>
                <c:pt idx="5366">
                  <c:v>42972</c:v>
                </c:pt>
                <c:pt idx="5367">
                  <c:v>42975</c:v>
                </c:pt>
                <c:pt idx="5368">
                  <c:v>42976</c:v>
                </c:pt>
                <c:pt idx="5369">
                  <c:v>42977</c:v>
                </c:pt>
                <c:pt idx="5370">
                  <c:v>42978</c:v>
                </c:pt>
                <c:pt idx="5371">
                  <c:v>42979</c:v>
                </c:pt>
                <c:pt idx="5372">
                  <c:v>42982</c:v>
                </c:pt>
                <c:pt idx="5373">
                  <c:v>42983</c:v>
                </c:pt>
                <c:pt idx="5374">
                  <c:v>42984</c:v>
                </c:pt>
                <c:pt idx="5375">
                  <c:v>42985</c:v>
                </c:pt>
                <c:pt idx="5376">
                  <c:v>42986</c:v>
                </c:pt>
                <c:pt idx="5377">
                  <c:v>42989</c:v>
                </c:pt>
                <c:pt idx="5378">
                  <c:v>42990</c:v>
                </c:pt>
                <c:pt idx="5379">
                  <c:v>42991</c:v>
                </c:pt>
                <c:pt idx="5380">
                  <c:v>42992</c:v>
                </c:pt>
                <c:pt idx="5381">
                  <c:v>42993</c:v>
                </c:pt>
                <c:pt idx="5382">
                  <c:v>42996</c:v>
                </c:pt>
                <c:pt idx="5383">
                  <c:v>42997</c:v>
                </c:pt>
                <c:pt idx="5384">
                  <c:v>42998</c:v>
                </c:pt>
                <c:pt idx="5385">
                  <c:v>42999</c:v>
                </c:pt>
                <c:pt idx="5386">
                  <c:v>43000</c:v>
                </c:pt>
                <c:pt idx="5387">
                  <c:v>43003</c:v>
                </c:pt>
                <c:pt idx="5388">
                  <c:v>43004</c:v>
                </c:pt>
                <c:pt idx="5389">
                  <c:v>43005</c:v>
                </c:pt>
                <c:pt idx="5390">
                  <c:v>43006</c:v>
                </c:pt>
                <c:pt idx="5391">
                  <c:v>43007</c:v>
                </c:pt>
                <c:pt idx="5392">
                  <c:v>43010</c:v>
                </c:pt>
                <c:pt idx="5393">
                  <c:v>43011</c:v>
                </c:pt>
                <c:pt idx="5394">
                  <c:v>43012</c:v>
                </c:pt>
                <c:pt idx="5395">
                  <c:v>43013</c:v>
                </c:pt>
                <c:pt idx="5396">
                  <c:v>43014</c:v>
                </c:pt>
                <c:pt idx="5397">
                  <c:v>43017</c:v>
                </c:pt>
                <c:pt idx="5398">
                  <c:v>43018</c:v>
                </c:pt>
                <c:pt idx="5399">
                  <c:v>43019</c:v>
                </c:pt>
                <c:pt idx="5400">
                  <c:v>43020</c:v>
                </c:pt>
                <c:pt idx="5401">
                  <c:v>43021</c:v>
                </c:pt>
                <c:pt idx="5402">
                  <c:v>43024</c:v>
                </c:pt>
                <c:pt idx="5403">
                  <c:v>43025</c:v>
                </c:pt>
                <c:pt idx="5404">
                  <c:v>43026</c:v>
                </c:pt>
                <c:pt idx="5405">
                  <c:v>43027</c:v>
                </c:pt>
                <c:pt idx="5406">
                  <c:v>43028</c:v>
                </c:pt>
                <c:pt idx="5407">
                  <c:v>43031</c:v>
                </c:pt>
                <c:pt idx="5408">
                  <c:v>43032</c:v>
                </c:pt>
                <c:pt idx="5409">
                  <c:v>43033</c:v>
                </c:pt>
                <c:pt idx="5410">
                  <c:v>43034</c:v>
                </c:pt>
                <c:pt idx="5411">
                  <c:v>43035</c:v>
                </c:pt>
                <c:pt idx="5412">
                  <c:v>43038</c:v>
                </c:pt>
                <c:pt idx="5413">
                  <c:v>43039</c:v>
                </c:pt>
                <c:pt idx="5414">
                  <c:v>43040</c:v>
                </c:pt>
                <c:pt idx="5415">
                  <c:v>43041</c:v>
                </c:pt>
                <c:pt idx="5416">
                  <c:v>43042</c:v>
                </c:pt>
                <c:pt idx="5417">
                  <c:v>43045</c:v>
                </c:pt>
                <c:pt idx="5418">
                  <c:v>43046</c:v>
                </c:pt>
                <c:pt idx="5419">
                  <c:v>43047</c:v>
                </c:pt>
                <c:pt idx="5420">
                  <c:v>43048</c:v>
                </c:pt>
                <c:pt idx="5421">
                  <c:v>43049</c:v>
                </c:pt>
                <c:pt idx="5422">
                  <c:v>43052</c:v>
                </c:pt>
                <c:pt idx="5423">
                  <c:v>43053</c:v>
                </c:pt>
                <c:pt idx="5424">
                  <c:v>43054</c:v>
                </c:pt>
                <c:pt idx="5425">
                  <c:v>43055</c:v>
                </c:pt>
                <c:pt idx="5426">
                  <c:v>43056</c:v>
                </c:pt>
                <c:pt idx="5427">
                  <c:v>43059</c:v>
                </c:pt>
                <c:pt idx="5428">
                  <c:v>43060</c:v>
                </c:pt>
                <c:pt idx="5429">
                  <c:v>43061</c:v>
                </c:pt>
                <c:pt idx="5430">
                  <c:v>43062</c:v>
                </c:pt>
                <c:pt idx="5431">
                  <c:v>43063</c:v>
                </c:pt>
                <c:pt idx="5432">
                  <c:v>43066</c:v>
                </c:pt>
                <c:pt idx="5433">
                  <c:v>43067</c:v>
                </c:pt>
                <c:pt idx="5434">
                  <c:v>43068</c:v>
                </c:pt>
                <c:pt idx="5435">
                  <c:v>43069</c:v>
                </c:pt>
                <c:pt idx="5436">
                  <c:v>43070</c:v>
                </c:pt>
                <c:pt idx="5437">
                  <c:v>43073</c:v>
                </c:pt>
                <c:pt idx="5438">
                  <c:v>43074</c:v>
                </c:pt>
                <c:pt idx="5439">
                  <c:v>43075</c:v>
                </c:pt>
                <c:pt idx="5440">
                  <c:v>43076</c:v>
                </c:pt>
                <c:pt idx="5441">
                  <c:v>43077</c:v>
                </c:pt>
                <c:pt idx="5442">
                  <c:v>43080</c:v>
                </c:pt>
                <c:pt idx="5443">
                  <c:v>43081</c:v>
                </c:pt>
                <c:pt idx="5444">
                  <c:v>43082</c:v>
                </c:pt>
                <c:pt idx="5445">
                  <c:v>43083</c:v>
                </c:pt>
                <c:pt idx="5446">
                  <c:v>43084</c:v>
                </c:pt>
                <c:pt idx="5447">
                  <c:v>43087</c:v>
                </c:pt>
                <c:pt idx="5448">
                  <c:v>43088</c:v>
                </c:pt>
                <c:pt idx="5449">
                  <c:v>43089</c:v>
                </c:pt>
                <c:pt idx="5450">
                  <c:v>43090</c:v>
                </c:pt>
                <c:pt idx="5451">
                  <c:v>43091</c:v>
                </c:pt>
                <c:pt idx="5452">
                  <c:v>43094</c:v>
                </c:pt>
                <c:pt idx="5453">
                  <c:v>43095</c:v>
                </c:pt>
                <c:pt idx="5454">
                  <c:v>43096</c:v>
                </c:pt>
                <c:pt idx="5455">
                  <c:v>43097</c:v>
                </c:pt>
                <c:pt idx="5456">
                  <c:v>43098</c:v>
                </c:pt>
                <c:pt idx="5457">
                  <c:v>43101</c:v>
                </c:pt>
                <c:pt idx="5458">
                  <c:v>43102</c:v>
                </c:pt>
                <c:pt idx="5459">
                  <c:v>43103</c:v>
                </c:pt>
                <c:pt idx="5460">
                  <c:v>43104</c:v>
                </c:pt>
                <c:pt idx="5461">
                  <c:v>43105</c:v>
                </c:pt>
                <c:pt idx="5462">
                  <c:v>43108</c:v>
                </c:pt>
                <c:pt idx="5463">
                  <c:v>43109</c:v>
                </c:pt>
                <c:pt idx="5464">
                  <c:v>43110</c:v>
                </c:pt>
                <c:pt idx="5465">
                  <c:v>43111</c:v>
                </c:pt>
                <c:pt idx="5466">
                  <c:v>43112</c:v>
                </c:pt>
                <c:pt idx="5467">
                  <c:v>43115</c:v>
                </c:pt>
                <c:pt idx="5468">
                  <c:v>43116</c:v>
                </c:pt>
                <c:pt idx="5469">
                  <c:v>43117</c:v>
                </c:pt>
                <c:pt idx="5470">
                  <c:v>43118</c:v>
                </c:pt>
                <c:pt idx="5471">
                  <c:v>43119</c:v>
                </c:pt>
                <c:pt idx="5472">
                  <c:v>43122</c:v>
                </c:pt>
                <c:pt idx="5473">
                  <c:v>43123</c:v>
                </c:pt>
                <c:pt idx="5474">
                  <c:v>43124</c:v>
                </c:pt>
                <c:pt idx="5475">
                  <c:v>43125</c:v>
                </c:pt>
                <c:pt idx="5476">
                  <c:v>43126</c:v>
                </c:pt>
                <c:pt idx="5477">
                  <c:v>43129</c:v>
                </c:pt>
                <c:pt idx="5478">
                  <c:v>43130</c:v>
                </c:pt>
                <c:pt idx="5479">
                  <c:v>43131</c:v>
                </c:pt>
                <c:pt idx="5480">
                  <c:v>43132</c:v>
                </c:pt>
                <c:pt idx="5481">
                  <c:v>43133</c:v>
                </c:pt>
                <c:pt idx="5482">
                  <c:v>43136</c:v>
                </c:pt>
                <c:pt idx="5483">
                  <c:v>43137</c:v>
                </c:pt>
                <c:pt idx="5484">
                  <c:v>43138</c:v>
                </c:pt>
                <c:pt idx="5485">
                  <c:v>43139</c:v>
                </c:pt>
                <c:pt idx="5486">
                  <c:v>43140</c:v>
                </c:pt>
                <c:pt idx="5487">
                  <c:v>43143</c:v>
                </c:pt>
                <c:pt idx="5488">
                  <c:v>43144</c:v>
                </c:pt>
                <c:pt idx="5489">
                  <c:v>43145</c:v>
                </c:pt>
                <c:pt idx="5490">
                  <c:v>43146</c:v>
                </c:pt>
                <c:pt idx="5491">
                  <c:v>43147</c:v>
                </c:pt>
                <c:pt idx="5492">
                  <c:v>43150</c:v>
                </c:pt>
                <c:pt idx="5493">
                  <c:v>43151</c:v>
                </c:pt>
                <c:pt idx="5494">
                  <c:v>43152</c:v>
                </c:pt>
                <c:pt idx="5495">
                  <c:v>43153</c:v>
                </c:pt>
                <c:pt idx="5496">
                  <c:v>43154</c:v>
                </c:pt>
                <c:pt idx="5497">
                  <c:v>43157</c:v>
                </c:pt>
                <c:pt idx="5498">
                  <c:v>43158</c:v>
                </c:pt>
                <c:pt idx="5499">
                  <c:v>43159</c:v>
                </c:pt>
                <c:pt idx="5500">
                  <c:v>43160</c:v>
                </c:pt>
                <c:pt idx="5501">
                  <c:v>43161</c:v>
                </c:pt>
                <c:pt idx="5502">
                  <c:v>43164</c:v>
                </c:pt>
                <c:pt idx="5503">
                  <c:v>43165</c:v>
                </c:pt>
                <c:pt idx="5504">
                  <c:v>43166</c:v>
                </c:pt>
                <c:pt idx="5505">
                  <c:v>43167</c:v>
                </c:pt>
                <c:pt idx="5506">
                  <c:v>43168</c:v>
                </c:pt>
                <c:pt idx="5507">
                  <c:v>43171</c:v>
                </c:pt>
                <c:pt idx="5508">
                  <c:v>43172</c:v>
                </c:pt>
                <c:pt idx="5509">
                  <c:v>43173</c:v>
                </c:pt>
                <c:pt idx="5510">
                  <c:v>43174</c:v>
                </c:pt>
                <c:pt idx="5511">
                  <c:v>43175</c:v>
                </c:pt>
                <c:pt idx="5512">
                  <c:v>43178</c:v>
                </c:pt>
                <c:pt idx="5513">
                  <c:v>43179</c:v>
                </c:pt>
                <c:pt idx="5514">
                  <c:v>43180</c:v>
                </c:pt>
                <c:pt idx="5515">
                  <c:v>43181</c:v>
                </c:pt>
                <c:pt idx="5516">
                  <c:v>43182</c:v>
                </c:pt>
                <c:pt idx="5517">
                  <c:v>43185</c:v>
                </c:pt>
                <c:pt idx="5518">
                  <c:v>43186</c:v>
                </c:pt>
                <c:pt idx="5519">
                  <c:v>43187</c:v>
                </c:pt>
                <c:pt idx="5520">
                  <c:v>43188</c:v>
                </c:pt>
                <c:pt idx="5521">
                  <c:v>43189</c:v>
                </c:pt>
                <c:pt idx="5522">
                  <c:v>43192</c:v>
                </c:pt>
                <c:pt idx="5523">
                  <c:v>43193</c:v>
                </c:pt>
                <c:pt idx="5524">
                  <c:v>43194</c:v>
                </c:pt>
                <c:pt idx="5525">
                  <c:v>43195</c:v>
                </c:pt>
                <c:pt idx="5526">
                  <c:v>43196</c:v>
                </c:pt>
                <c:pt idx="5527">
                  <c:v>43199</c:v>
                </c:pt>
                <c:pt idx="5528">
                  <c:v>43200</c:v>
                </c:pt>
                <c:pt idx="5529">
                  <c:v>43201</c:v>
                </c:pt>
                <c:pt idx="5530">
                  <c:v>43202</c:v>
                </c:pt>
                <c:pt idx="5531">
                  <c:v>43203</c:v>
                </c:pt>
                <c:pt idx="5532">
                  <c:v>43206</c:v>
                </c:pt>
                <c:pt idx="5533">
                  <c:v>43207</c:v>
                </c:pt>
                <c:pt idx="5534">
                  <c:v>43208</c:v>
                </c:pt>
                <c:pt idx="5535">
                  <c:v>43209</c:v>
                </c:pt>
                <c:pt idx="5536">
                  <c:v>43210</c:v>
                </c:pt>
                <c:pt idx="5537">
                  <c:v>43213</c:v>
                </c:pt>
                <c:pt idx="5538">
                  <c:v>43214</c:v>
                </c:pt>
                <c:pt idx="5539">
                  <c:v>43215</c:v>
                </c:pt>
                <c:pt idx="5540">
                  <c:v>43216</c:v>
                </c:pt>
                <c:pt idx="5541">
                  <c:v>43217</c:v>
                </c:pt>
                <c:pt idx="5542">
                  <c:v>43220</c:v>
                </c:pt>
                <c:pt idx="5543">
                  <c:v>43221</c:v>
                </c:pt>
                <c:pt idx="5544">
                  <c:v>43222</c:v>
                </c:pt>
                <c:pt idx="5545">
                  <c:v>43223</c:v>
                </c:pt>
                <c:pt idx="5546">
                  <c:v>43224</c:v>
                </c:pt>
                <c:pt idx="5547">
                  <c:v>43227</c:v>
                </c:pt>
                <c:pt idx="5548">
                  <c:v>43228</c:v>
                </c:pt>
                <c:pt idx="5549">
                  <c:v>43229</c:v>
                </c:pt>
                <c:pt idx="5550">
                  <c:v>43230</c:v>
                </c:pt>
                <c:pt idx="5551">
                  <c:v>43231</c:v>
                </c:pt>
                <c:pt idx="5552">
                  <c:v>43234</c:v>
                </c:pt>
                <c:pt idx="5553">
                  <c:v>43235</c:v>
                </c:pt>
                <c:pt idx="5554">
                  <c:v>43236</c:v>
                </c:pt>
                <c:pt idx="5555">
                  <c:v>43237</c:v>
                </c:pt>
                <c:pt idx="5556">
                  <c:v>43238</c:v>
                </c:pt>
                <c:pt idx="5557">
                  <c:v>43241</c:v>
                </c:pt>
                <c:pt idx="5558">
                  <c:v>43242</c:v>
                </c:pt>
                <c:pt idx="5559">
                  <c:v>43243</c:v>
                </c:pt>
                <c:pt idx="5560">
                  <c:v>43244</c:v>
                </c:pt>
                <c:pt idx="5561">
                  <c:v>43245</c:v>
                </c:pt>
                <c:pt idx="5562">
                  <c:v>43248</c:v>
                </c:pt>
                <c:pt idx="5563">
                  <c:v>43249</c:v>
                </c:pt>
                <c:pt idx="5564">
                  <c:v>43250</c:v>
                </c:pt>
                <c:pt idx="5565">
                  <c:v>43251</c:v>
                </c:pt>
                <c:pt idx="5566">
                  <c:v>43252</c:v>
                </c:pt>
                <c:pt idx="5567">
                  <c:v>43255</c:v>
                </c:pt>
                <c:pt idx="5568">
                  <c:v>43256</c:v>
                </c:pt>
                <c:pt idx="5569">
                  <c:v>43257</c:v>
                </c:pt>
                <c:pt idx="5570">
                  <c:v>43258</c:v>
                </c:pt>
                <c:pt idx="5571">
                  <c:v>43259</c:v>
                </c:pt>
                <c:pt idx="5572">
                  <c:v>43262</c:v>
                </c:pt>
                <c:pt idx="5573">
                  <c:v>43263</c:v>
                </c:pt>
                <c:pt idx="5574">
                  <c:v>43264</c:v>
                </c:pt>
                <c:pt idx="5575">
                  <c:v>43265</c:v>
                </c:pt>
                <c:pt idx="5576">
                  <c:v>43266</c:v>
                </c:pt>
                <c:pt idx="5577">
                  <c:v>43269</c:v>
                </c:pt>
                <c:pt idx="5578">
                  <c:v>43270</c:v>
                </c:pt>
                <c:pt idx="5579">
                  <c:v>43271</c:v>
                </c:pt>
                <c:pt idx="5580">
                  <c:v>43272</c:v>
                </c:pt>
                <c:pt idx="5581">
                  <c:v>43273</c:v>
                </c:pt>
                <c:pt idx="5582">
                  <c:v>43276</c:v>
                </c:pt>
                <c:pt idx="5583">
                  <c:v>43277</c:v>
                </c:pt>
                <c:pt idx="5584">
                  <c:v>43278</c:v>
                </c:pt>
                <c:pt idx="5585">
                  <c:v>43279</c:v>
                </c:pt>
                <c:pt idx="5586">
                  <c:v>43280</c:v>
                </c:pt>
                <c:pt idx="5587">
                  <c:v>43283</c:v>
                </c:pt>
                <c:pt idx="5588">
                  <c:v>43284</c:v>
                </c:pt>
                <c:pt idx="5589">
                  <c:v>43285</c:v>
                </c:pt>
                <c:pt idx="5590">
                  <c:v>43286</c:v>
                </c:pt>
                <c:pt idx="5591">
                  <c:v>43287</c:v>
                </c:pt>
                <c:pt idx="5592">
                  <c:v>43290</c:v>
                </c:pt>
                <c:pt idx="5593">
                  <c:v>43291</c:v>
                </c:pt>
                <c:pt idx="5594">
                  <c:v>43292</c:v>
                </c:pt>
                <c:pt idx="5595">
                  <c:v>43293</c:v>
                </c:pt>
                <c:pt idx="5596">
                  <c:v>43294</c:v>
                </c:pt>
                <c:pt idx="5597">
                  <c:v>43297</c:v>
                </c:pt>
                <c:pt idx="5598">
                  <c:v>43298</c:v>
                </c:pt>
                <c:pt idx="5599">
                  <c:v>43299</c:v>
                </c:pt>
                <c:pt idx="5600">
                  <c:v>43300</c:v>
                </c:pt>
                <c:pt idx="5601">
                  <c:v>43301</c:v>
                </c:pt>
                <c:pt idx="5602">
                  <c:v>43304</c:v>
                </c:pt>
                <c:pt idx="5603">
                  <c:v>43305</c:v>
                </c:pt>
                <c:pt idx="5604">
                  <c:v>43306</c:v>
                </c:pt>
                <c:pt idx="5605">
                  <c:v>43307</c:v>
                </c:pt>
                <c:pt idx="5606">
                  <c:v>43308</c:v>
                </c:pt>
                <c:pt idx="5607">
                  <c:v>43311</c:v>
                </c:pt>
                <c:pt idx="5608">
                  <c:v>43312</c:v>
                </c:pt>
                <c:pt idx="5609">
                  <c:v>43313</c:v>
                </c:pt>
                <c:pt idx="5610">
                  <c:v>43314</c:v>
                </c:pt>
                <c:pt idx="5611">
                  <c:v>43315</c:v>
                </c:pt>
                <c:pt idx="5612">
                  <c:v>43318</c:v>
                </c:pt>
                <c:pt idx="5613">
                  <c:v>43319</c:v>
                </c:pt>
                <c:pt idx="5614">
                  <c:v>43320</c:v>
                </c:pt>
                <c:pt idx="5615">
                  <c:v>43321</c:v>
                </c:pt>
                <c:pt idx="5616">
                  <c:v>43322</c:v>
                </c:pt>
                <c:pt idx="5617">
                  <c:v>43325</c:v>
                </c:pt>
                <c:pt idx="5618">
                  <c:v>43326</c:v>
                </c:pt>
                <c:pt idx="5619">
                  <c:v>43327</c:v>
                </c:pt>
                <c:pt idx="5620">
                  <c:v>43328</c:v>
                </c:pt>
                <c:pt idx="5621">
                  <c:v>43329</c:v>
                </c:pt>
                <c:pt idx="5622">
                  <c:v>43332</c:v>
                </c:pt>
                <c:pt idx="5623">
                  <c:v>43333</c:v>
                </c:pt>
                <c:pt idx="5624">
                  <c:v>43334</c:v>
                </c:pt>
                <c:pt idx="5625">
                  <c:v>43335</c:v>
                </c:pt>
                <c:pt idx="5626">
                  <c:v>43336</c:v>
                </c:pt>
                <c:pt idx="5627">
                  <c:v>43339</c:v>
                </c:pt>
                <c:pt idx="5628">
                  <c:v>43340</c:v>
                </c:pt>
                <c:pt idx="5629">
                  <c:v>43341</c:v>
                </c:pt>
                <c:pt idx="5630">
                  <c:v>43342</c:v>
                </c:pt>
                <c:pt idx="5631">
                  <c:v>43343</c:v>
                </c:pt>
                <c:pt idx="5632">
                  <c:v>43346</c:v>
                </c:pt>
                <c:pt idx="5633">
                  <c:v>43347</c:v>
                </c:pt>
                <c:pt idx="5634">
                  <c:v>43348</c:v>
                </c:pt>
                <c:pt idx="5635">
                  <c:v>43349</c:v>
                </c:pt>
                <c:pt idx="5636">
                  <c:v>43350</c:v>
                </c:pt>
                <c:pt idx="5637">
                  <c:v>43353</c:v>
                </c:pt>
                <c:pt idx="5638">
                  <c:v>43354</c:v>
                </c:pt>
                <c:pt idx="5639">
                  <c:v>43355</c:v>
                </c:pt>
                <c:pt idx="5640">
                  <c:v>43356</c:v>
                </c:pt>
                <c:pt idx="5641">
                  <c:v>43357</c:v>
                </c:pt>
                <c:pt idx="5642">
                  <c:v>43360</c:v>
                </c:pt>
                <c:pt idx="5643">
                  <c:v>43361</c:v>
                </c:pt>
                <c:pt idx="5644">
                  <c:v>43362</c:v>
                </c:pt>
                <c:pt idx="5645">
                  <c:v>43363</c:v>
                </c:pt>
                <c:pt idx="5646">
                  <c:v>43364</c:v>
                </c:pt>
                <c:pt idx="5647">
                  <c:v>43367</c:v>
                </c:pt>
                <c:pt idx="5648">
                  <c:v>43368</c:v>
                </c:pt>
                <c:pt idx="5649">
                  <c:v>43369</c:v>
                </c:pt>
                <c:pt idx="5650">
                  <c:v>43370</c:v>
                </c:pt>
                <c:pt idx="5651">
                  <c:v>43371</c:v>
                </c:pt>
                <c:pt idx="5652">
                  <c:v>43374</c:v>
                </c:pt>
                <c:pt idx="5653">
                  <c:v>43375</c:v>
                </c:pt>
                <c:pt idx="5654">
                  <c:v>43376</c:v>
                </c:pt>
                <c:pt idx="5655">
                  <c:v>43377</c:v>
                </c:pt>
                <c:pt idx="5656">
                  <c:v>43378</c:v>
                </c:pt>
                <c:pt idx="5657">
                  <c:v>43381</c:v>
                </c:pt>
                <c:pt idx="5658">
                  <c:v>43382</c:v>
                </c:pt>
                <c:pt idx="5659">
                  <c:v>43383</c:v>
                </c:pt>
                <c:pt idx="5660">
                  <c:v>43384</c:v>
                </c:pt>
                <c:pt idx="5661">
                  <c:v>43385</c:v>
                </c:pt>
                <c:pt idx="5662">
                  <c:v>43388</c:v>
                </c:pt>
                <c:pt idx="5663">
                  <c:v>43389</c:v>
                </c:pt>
                <c:pt idx="5664">
                  <c:v>43390</c:v>
                </c:pt>
                <c:pt idx="5665">
                  <c:v>43391</c:v>
                </c:pt>
                <c:pt idx="5666">
                  <c:v>43392</c:v>
                </c:pt>
                <c:pt idx="5667">
                  <c:v>43395</c:v>
                </c:pt>
                <c:pt idx="5668">
                  <c:v>43396</c:v>
                </c:pt>
                <c:pt idx="5669">
                  <c:v>43397</c:v>
                </c:pt>
                <c:pt idx="5670">
                  <c:v>43398</c:v>
                </c:pt>
                <c:pt idx="5671">
                  <c:v>43399</c:v>
                </c:pt>
                <c:pt idx="5672">
                  <c:v>43402</c:v>
                </c:pt>
                <c:pt idx="5673">
                  <c:v>43403</c:v>
                </c:pt>
                <c:pt idx="5674">
                  <c:v>43404</c:v>
                </c:pt>
                <c:pt idx="5675">
                  <c:v>43405</c:v>
                </c:pt>
                <c:pt idx="5676">
                  <c:v>43406</c:v>
                </c:pt>
                <c:pt idx="5677">
                  <c:v>43409</c:v>
                </c:pt>
                <c:pt idx="5678">
                  <c:v>43410</c:v>
                </c:pt>
                <c:pt idx="5679">
                  <c:v>43411</c:v>
                </c:pt>
                <c:pt idx="5680">
                  <c:v>43412</c:v>
                </c:pt>
                <c:pt idx="5681">
                  <c:v>43413</c:v>
                </c:pt>
                <c:pt idx="5682">
                  <c:v>43416</c:v>
                </c:pt>
                <c:pt idx="5683">
                  <c:v>43417</c:v>
                </c:pt>
                <c:pt idx="5684">
                  <c:v>43418</c:v>
                </c:pt>
                <c:pt idx="5685">
                  <c:v>43419</c:v>
                </c:pt>
                <c:pt idx="5686">
                  <c:v>43420</c:v>
                </c:pt>
                <c:pt idx="5687">
                  <c:v>43423</c:v>
                </c:pt>
                <c:pt idx="5688">
                  <c:v>43424</c:v>
                </c:pt>
                <c:pt idx="5689">
                  <c:v>43425</c:v>
                </c:pt>
                <c:pt idx="5690">
                  <c:v>43426</c:v>
                </c:pt>
                <c:pt idx="5691">
                  <c:v>43427</c:v>
                </c:pt>
                <c:pt idx="5692">
                  <c:v>43430</c:v>
                </c:pt>
                <c:pt idx="5693">
                  <c:v>43431</c:v>
                </c:pt>
                <c:pt idx="5694">
                  <c:v>43432</c:v>
                </c:pt>
                <c:pt idx="5695">
                  <c:v>43433</c:v>
                </c:pt>
                <c:pt idx="5696">
                  <c:v>43434</c:v>
                </c:pt>
                <c:pt idx="5697">
                  <c:v>43437</c:v>
                </c:pt>
                <c:pt idx="5698">
                  <c:v>43438</c:v>
                </c:pt>
                <c:pt idx="5699">
                  <c:v>43439</c:v>
                </c:pt>
                <c:pt idx="5700">
                  <c:v>43440</c:v>
                </c:pt>
                <c:pt idx="5701">
                  <c:v>43441</c:v>
                </c:pt>
                <c:pt idx="5702">
                  <c:v>43444</c:v>
                </c:pt>
                <c:pt idx="5703">
                  <c:v>43445</c:v>
                </c:pt>
                <c:pt idx="5704">
                  <c:v>43446</c:v>
                </c:pt>
                <c:pt idx="5705">
                  <c:v>43447</c:v>
                </c:pt>
                <c:pt idx="5706">
                  <c:v>43448</c:v>
                </c:pt>
                <c:pt idx="5707">
                  <c:v>43451</c:v>
                </c:pt>
                <c:pt idx="5708">
                  <c:v>43452</c:v>
                </c:pt>
                <c:pt idx="5709">
                  <c:v>43453</c:v>
                </c:pt>
                <c:pt idx="5710">
                  <c:v>43454</c:v>
                </c:pt>
                <c:pt idx="5711">
                  <c:v>43455</c:v>
                </c:pt>
                <c:pt idx="5712">
                  <c:v>43458</c:v>
                </c:pt>
                <c:pt idx="5713">
                  <c:v>43459</c:v>
                </c:pt>
                <c:pt idx="5714">
                  <c:v>43460</c:v>
                </c:pt>
                <c:pt idx="5715">
                  <c:v>43461</c:v>
                </c:pt>
                <c:pt idx="5716">
                  <c:v>43462</c:v>
                </c:pt>
                <c:pt idx="5717">
                  <c:v>43465</c:v>
                </c:pt>
                <c:pt idx="5718">
                  <c:v>43466</c:v>
                </c:pt>
                <c:pt idx="5719">
                  <c:v>43467</c:v>
                </c:pt>
                <c:pt idx="5720">
                  <c:v>43468</c:v>
                </c:pt>
                <c:pt idx="5721">
                  <c:v>43469</c:v>
                </c:pt>
                <c:pt idx="5722">
                  <c:v>43472</c:v>
                </c:pt>
                <c:pt idx="5723">
                  <c:v>43473</c:v>
                </c:pt>
                <c:pt idx="5724">
                  <c:v>43474</c:v>
                </c:pt>
                <c:pt idx="5725">
                  <c:v>43475</c:v>
                </c:pt>
                <c:pt idx="5726">
                  <c:v>43476</c:v>
                </c:pt>
                <c:pt idx="5727">
                  <c:v>43479</c:v>
                </c:pt>
                <c:pt idx="5728">
                  <c:v>43480</c:v>
                </c:pt>
                <c:pt idx="5729">
                  <c:v>43481</c:v>
                </c:pt>
                <c:pt idx="5730">
                  <c:v>43482</c:v>
                </c:pt>
                <c:pt idx="5731">
                  <c:v>43483</c:v>
                </c:pt>
                <c:pt idx="5732">
                  <c:v>43486</c:v>
                </c:pt>
                <c:pt idx="5733">
                  <c:v>43487</c:v>
                </c:pt>
                <c:pt idx="5734">
                  <c:v>43488</c:v>
                </c:pt>
                <c:pt idx="5735">
                  <c:v>43489</c:v>
                </c:pt>
                <c:pt idx="5736">
                  <c:v>43490</c:v>
                </c:pt>
                <c:pt idx="5737">
                  <c:v>43493</c:v>
                </c:pt>
                <c:pt idx="5738">
                  <c:v>43494</c:v>
                </c:pt>
                <c:pt idx="5739">
                  <c:v>43495</c:v>
                </c:pt>
                <c:pt idx="5740">
                  <c:v>43496</c:v>
                </c:pt>
                <c:pt idx="5741">
                  <c:v>43497</c:v>
                </c:pt>
                <c:pt idx="5742">
                  <c:v>43500</c:v>
                </c:pt>
                <c:pt idx="5743">
                  <c:v>43501</c:v>
                </c:pt>
                <c:pt idx="5744">
                  <c:v>43502</c:v>
                </c:pt>
                <c:pt idx="5745">
                  <c:v>43503</c:v>
                </c:pt>
                <c:pt idx="5746">
                  <c:v>43504</c:v>
                </c:pt>
                <c:pt idx="5747">
                  <c:v>43507</c:v>
                </c:pt>
                <c:pt idx="5748">
                  <c:v>43508</c:v>
                </c:pt>
                <c:pt idx="5749">
                  <c:v>43509</c:v>
                </c:pt>
                <c:pt idx="5750">
                  <c:v>43510</c:v>
                </c:pt>
                <c:pt idx="5751">
                  <c:v>43511</c:v>
                </c:pt>
                <c:pt idx="5752">
                  <c:v>43514</c:v>
                </c:pt>
                <c:pt idx="5753">
                  <c:v>43515</c:v>
                </c:pt>
                <c:pt idx="5754">
                  <c:v>43516</c:v>
                </c:pt>
                <c:pt idx="5755">
                  <c:v>43517</c:v>
                </c:pt>
                <c:pt idx="5756">
                  <c:v>43518</c:v>
                </c:pt>
                <c:pt idx="5757">
                  <c:v>43521</c:v>
                </c:pt>
                <c:pt idx="5758">
                  <c:v>43522</c:v>
                </c:pt>
                <c:pt idx="5759">
                  <c:v>43523</c:v>
                </c:pt>
                <c:pt idx="5760">
                  <c:v>43524</c:v>
                </c:pt>
                <c:pt idx="5761">
                  <c:v>43525</c:v>
                </c:pt>
                <c:pt idx="5762">
                  <c:v>43528</c:v>
                </c:pt>
                <c:pt idx="5763">
                  <c:v>43529</c:v>
                </c:pt>
                <c:pt idx="5764">
                  <c:v>43530</c:v>
                </c:pt>
                <c:pt idx="5765">
                  <c:v>43531</c:v>
                </c:pt>
                <c:pt idx="5766">
                  <c:v>43532</c:v>
                </c:pt>
                <c:pt idx="5767">
                  <c:v>43535</c:v>
                </c:pt>
                <c:pt idx="5768">
                  <c:v>43536</c:v>
                </c:pt>
                <c:pt idx="5769">
                  <c:v>43537</c:v>
                </c:pt>
                <c:pt idx="5770">
                  <c:v>43538</c:v>
                </c:pt>
                <c:pt idx="5771">
                  <c:v>43539</c:v>
                </c:pt>
                <c:pt idx="5772">
                  <c:v>43542</c:v>
                </c:pt>
                <c:pt idx="5773">
                  <c:v>43543</c:v>
                </c:pt>
                <c:pt idx="5774">
                  <c:v>43544</c:v>
                </c:pt>
                <c:pt idx="5775">
                  <c:v>43545</c:v>
                </c:pt>
                <c:pt idx="5776">
                  <c:v>43546</c:v>
                </c:pt>
                <c:pt idx="5777">
                  <c:v>43549</c:v>
                </c:pt>
                <c:pt idx="5778">
                  <c:v>43550</c:v>
                </c:pt>
                <c:pt idx="5779">
                  <c:v>43551</c:v>
                </c:pt>
                <c:pt idx="5780">
                  <c:v>43552</c:v>
                </c:pt>
                <c:pt idx="5781">
                  <c:v>43553</c:v>
                </c:pt>
                <c:pt idx="5782">
                  <c:v>43556</c:v>
                </c:pt>
                <c:pt idx="5783">
                  <c:v>43557</c:v>
                </c:pt>
                <c:pt idx="5784">
                  <c:v>43558</c:v>
                </c:pt>
                <c:pt idx="5785">
                  <c:v>43559</c:v>
                </c:pt>
                <c:pt idx="5786">
                  <c:v>43560</c:v>
                </c:pt>
                <c:pt idx="5787">
                  <c:v>43563</c:v>
                </c:pt>
                <c:pt idx="5788">
                  <c:v>43564</c:v>
                </c:pt>
                <c:pt idx="5789">
                  <c:v>43565</c:v>
                </c:pt>
                <c:pt idx="5790">
                  <c:v>43566</c:v>
                </c:pt>
                <c:pt idx="5791">
                  <c:v>43567</c:v>
                </c:pt>
                <c:pt idx="5792">
                  <c:v>43570</c:v>
                </c:pt>
                <c:pt idx="5793">
                  <c:v>43571</c:v>
                </c:pt>
                <c:pt idx="5794">
                  <c:v>43572</c:v>
                </c:pt>
                <c:pt idx="5795">
                  <c:v>43573</c:v>
                </c:pt>
                <c:pt idx="5796">
                  <c:v>43574</c:v>
                </c:pt>
                <c:pt idx="5797">
                  <c:v>43577</c:v>
                </c:pt>
                <c:pt idx="5798">
                  <c:v>43578</c:v>
                </c:pt>
                <c:pt idx="5799">
                  <c:v>43579</c:v>
                </c:pt>
                <c:pt idx="5800">
                  <c:v>43580</c:v>
                </c:pt>
                <c:pt idx="5801">
                  <c:v>43581</c:v>
                </c:pt>
                <c:pt idx="5802">
                  <c:v>43584</c:v>
                </c:pt>
                <c:pt idx="5803">
                  <c:v>43585</c:v>
                </c:pt>
                <c:pt idx="5804">
                  <c:v>43586</c:v>
                </c:pt>
                <c:pt idx="5805">
                  <c:v>43587</c:v>
                </c:pt>
                <c:pt idx="5806">
                  <c:v>43588</c:v>
                </c:pt>
                <c:pt idx="5807">
                  <c:v>43591</c:v>
                </c:pt>
                <c:pt idx="5808">
                  <c:v>43592</c:v>
                </c:pt>
                <c:pt idx="5809">
                  <c:v>43593</c:v>
                </c:pt>
                <c:pt idx="5810">
                  <c:v>43594</c:v>
                </c:pt>
                <c:pt idx="5811">
                  <c:v>43595</c:v>
                </c:pt>
                <c:pt idx="5812">
                  <c:v>43598</c:v>
                </c:pt>
                <c:pt idx="5813">
                  <c:v>43599</c:v>
                </c:pt>
                <c:pt idx="5814">
                  <c:v>43600</c:v>
                </c:pt>
                <c:pt idx="5815">
                  <c:v>43601</c:v>
                </c:pt>
                <c:pt idx="5816">
                  <c:v>43602</c:v>
                </c:pt>
                <c:pt idx="5817">
                  <c:v>43605</c:v>
                </c:pt>
                <c:pt idx="5818">
                  <c:v>43606</c:v>
                </c:pt>
                <c:pt idx="5819">
                  <c:v>43607</c:v>
                </c:pt>
                <c:pt idx="5820">
                  <c:v>43608</c:v>
                </c:pt>
                <c:pt idx="5821">
                  <c:v>43609</c:v>
                </c:pt>
                <c:pt idx="5822">
                  <c:v>43612</c:v>
                </c:pt>
                <c:pt idx="5823">
                  <c:v>43613</c:v>
                </c:pt>
                <c:pt idx="5824">
                  <c:v>43614</c:v>
                </c:pt>
                <c:pt idx="5825">
                  <c:v>43615</c:v>
                </c:pt>
                <c:pt idx="5826">
                  <c:v>43616</c:v>
                </c:pt>
                <c:pt idx="5827">
                  <c:v>43619</c:v>
                </c:pt>
                <c:pt idx="5828">
                  <c:v>43620</c:v>
                </c:pt>
                <c:pt idx="5829">
                  <c:v>43621</c:v>
                </c:pt>
                <c:pt idx="5830">
                  <c:v>43622</c:v>
                </c:pt>
                <c:pt idx="5831">
                  <c:v>43623</c:v>
                </c:pt>
                <c:pt idx="5832">
                  <c:v>43626</c:v>
                </c:pt>
                <c:pt idx="5833">
                  <c:v>43627</c:v>
                </c:pt>
                <c:pt idx="5834">
                  <c:v>43628</c:v>
                </c:pt>
                <c:pt idx="5835">
                  <c:v>43629</c:v>
                </c:pt>
                <c:pt idx="5836">
                  <c:v>43630</c:v>
                </c:pt>
                <c:pt idx="5837">
                  <c:v>43633</c:v>
                </c:pt>
                <c:pt idx="5838">
                  <c:v>43634</c:v>
                </c:pt>
                <c:pt idx="5839">
                  <c:v>43635</c:v>
                </c:pt>
                <c:pt idx="5840">
                  <c:v>43636</c:v>
                </c:pt>
                <c:pt idx="5841">
                  <c:v>43637</c:v>
                </c:pt>
                <c:pt idx="5842">
                  <c:v>43640</c:v>
                </c:pt>
                <c:pt idx="5843">
                  <c:v>43641</c:v>
                </c:pt>
                <c:pt idx="5844">
                  <c:v>43642</c:v>
                </c:pt>
                <c:pt idx="5845">
                  <c:v>43643</c:v>
                </c:pt>
                <c:pt idx="5846">
                  <c:v>43644</c:v>
                </c:pt>
                <c:pt idx="5847">
                  <c:v>43647</c:v>
                </c:pt>
                <c:pt idx="5848">
                  <c:v>43648</c:v>
                </c:pt>
                <c:pt idx="5849">
                  <c:v>43649</c:v>
                </c:pt>
                <c:pt idx="5850">
                  <c:v>43650</c:v>
                </c:pt>
                <c:pt idx="5851">
                  <c:v>43651</c:v>
                </c:pt>
                <c:pt idx="5852">
                  <c:v>43654</c:v>
                </c:pt>
                <c:pt idx="5853">
                  <c:v>43655</c:v>
                </c:pt>
                <c:pt idx="5854">
                  <c:v>43656</c:v>
                </c:pt>
                <c:pt idx="5855">
                  <c:v>43657</c:v>
                </c:pt>
                <c:pt idx="5856">
                  <c:v>43658</c:v>
                </c:pt>
                <c:pt idx="5857">
                  <c:v>43661</c:v>
                </c:pt>
                <c:pt idx="5858">
                  <c:v>43662</c:v>
                </c:pt>
                <c:pt idx="5859">
                  <c:v>43663</c:v>
                </c:pt>
                <c:pt idx="5860">
                  <c:v>43664</c:v>
                </c:pt>
                <c:pt idx="5861">
                  <c:v>43665</c:v>
                </c:pt>
                <c:pt idx="5862">
                  <c:v>43668</c:v>
                </c:pt>
                <c:pt idx="5863">
                  <c:v>43669</c:v>
                </c:pt>
                <c:pt idx="5864">
                  <c:v>43670</c:v>
                </c:pt>
                <c:pt idx="5865">
                  <c:v>43671</c:v>
                </c:pt>
                <c:pt idx="5866">
                  <c:v>43672</c:v>
                </c:pt>
                <c:pt idx="5867">
                  <c:v>43675</c:v>
                </c:pt>
                <c:pt idx="5868">
                  <c:v>43676</c:v>
                </c:pt>
                <c:pt idx="5869">
                  <c:v>43677</c:v>
                </c:pt>
                <c:pt idx="5870">
                  <c:v>43678</c:v>
                </c:pt>
                <c:pt idx="5871">
                  <c:v>43679</c:v>
                </c:pt>
                <c:pt idx="5872">
                  <c:v>43682</c:v>
                </c:pt>
                <c:pt idx="5873">
                  <c:v>43683</c:v>
                </c:pt>
                <c:pt idx="5874">
                  <c:v>43684</c:v>
                </c:pt>
                <c:pt idx="5875">
                  <c:v>43685</c:v>
                </c:pt>
                <c:pt idx="5876">
                  <c:v>43686</c:v>
                </c:pt>
                <c:pt idx="5877">
                  <c:v>43689</c:v>
                </c:pt>
                <c:pt idx="5878">
                  <c:v>43690</c:v>
                </c:pt>
                <c:pt idx="5879">
                  <c:v>43691</c:v>
                </c:pt>
                <c:pt idx="5880">
                  <c:v>43692</c:v>
                </c:pt>
                <c:pt idx="5881">
                  <c:v>43693</c:v>
                </c:pt>
                <c:pt idx="5882">
                  <c:v>43696</c:v>
                </c:pt>
                <c:pt idx="5883">
                  <c:v>43697</c:v>
                </c:pt>
                <c:pt idx="5884">
                  <c:v>43698</c:v>
                </c:pt>
                <c:pt idx="5885">
                  <c:v>43699</c:v>
                </c:pt>
                <c:pt idx="5886">
                  <c:v>43700</c:v>
                </c:pt>
                <c:pt idx="5887">
                  <c:v>43703</c:v>
                </c:pt>
                <c:pt idx="5888">
                  <c:v>43704</c:v>
                </c:pt>
                <c:pt idx="5889">
                  <c:v>43705</c:v>
                </c:pt>
                <c:pt idx="5890">
                  <c:v>43706</c:v>
                </c:pt>
                <c:pt idx="5891">
                  <c:v>43707</c:v>
                </c:pt>
                <c:pt idx="5892">
                  <c:v>43710</c:v>
                </c:pt>
                <c:pt idx="5893">
                  <c:v>43711</c:v>
                </c:pt>
                <c:pt idx="5894">
                  <c:v>43712</c:v>
                </c:pt>
                <c:pt idx="5895">
                  <c:v>43713</c:v>
                </c:pt>
                <c:pt idx="5896">
                  <c:v>43714</c:v>
                </c:pt>
                <c:pt idx="5897">
                  <c:v>43717</c:v>
                </c:pt>
                <c:pt idx="5898">
                  <c:v>43718</c:v>
                </c:pt>
                <c:pt idx="5899">
                  <c:v>43719</c:v>
                </c:pt>
                <c:pt idx="5900">
                  <c:v>43720</c:v>
                </c:pt>
                <c:pt idx="5901">
                  <c:v>43721</c:v>
                </c:pt>
                <c:pt idx="5902">
                  <c:v>43724</c:v>
                </c:pt>
                <c:pt idx="5903">
                  <c:v>43725</c:v>
                </c:pt>
                <c:pt idx="5904">
                  <c:v>43726</c:v>
                </c:pt>
                <c:pt idx="5905">
                  <c:v>43727</c:v>
                </c:pt>
                <c:pt idx="5906">
                  <c:v>43728</c:v>
                </c:pt>
                <c:pt idx="5907">
                  <c:v>43731</c:v>
                </c:pt>
                <c:pt idx="5908">
                  <c:v>43732</c:v>
                </c:pt>
                <c:pt idx="5909">
                  <c:v>43733</c:v>
                </c:pt>
                <c:pt idx="5910">
                  <c:v>43734</c:v>
                </c:pt>
                <c:pt idx="5911">
                  <c:v>43735</c:v>
                </c:pt>
                <c:pt idx="5912">
                  <c:v>43738</c:v>
                </c:pt>
                <c:pt idx="5913">
                  <c:v>43739</c:v>
                </c:pt>
                <c:pt idx="5914">
                  <c:v>43740</c:v>
                </c:pt>
                <c:pt idx="5915">
                  <c:v>43741</c:v>
                </c:pt>
                <c:pt idx="5916">
                  <c:v>43742</c:v>
                </c:pt>
                <c:pt idx="5917">
                  <c:v>43745</c:v>
                </c:pt>
                <c:pt idx="5918">
                  <c:v>43746</c:v>
                </c:pt>
                <c:pt idx="5919">
                  <c:v>43747</c:v>
                </c:pt>
                <c:pt idx="5920">
                  <c:v>43748</c:v>
                </c:pt>
                <c:pt idx="5921">
                  <c:v>43749</c:v>
                </c:pt>
                <c:pt idx="5922">
                  <c:v>43752</c:v>
                </c:pt>
                <c:pt idx="5923">
                  <c:v>43753</c:v>
                </c:pt>
                <c:pt idx="5924">
                  <c:v>43754</c:v>
                </c:pt>
                <c:pt idx="5925">
                  <c:v>43755</c:v>
                </c:pt>
                <c:pt idx="5926">
                  <c:v>43756</c:v>
                </c:pt>
                <c:pt idx="5927">
                  <c:v>43759</c:v>
                </c:pt>
                <c:pt idx="5928">
                  <c:v>43760</c:v>
                </c:pt>
                <c:pt idx="5929">
                  <c:v>43761</c:v>
                </c:pt>
                <c:pt idx="5930">
                  <c:v>43762</c:v>
                </c:pt>
                <c:pt idx="5931">
                  <c:v>43763</c:v>
                </c:pt>
                <c:pt idx="5932">
                  <c:v>43766</c:v>
                </c:pt>
                <c:pt idx="5933">
                  <c:v>43767</c:v>
                </c:pt>
                <c:pt idx="5934">
                  <c:v>43768</c:v>
                </c:pt>
                <c:pt idx="5935">
                  <c:v>43769</c:v>
                </c:pt>
                <c:pt idx="5936">
                  <c:v>43770</c:v>
                </c:pt>
                <c:pt idx="5937">
                  <c:v>43773</c:v>
                </c:pt>
                <c:pt idx="5938">
                  <c:v>43774</c:v>
                </c:pt>
                <c:pt idx="5939">
                  <c:v>43775</c:v>
                </c:pt>
                <c:pt idx="5940">
                  <c:v>43776</c:v>
                </c:pt>
                <c:pt idx="5941">
                  <c:v>43777</c:v>
                </c:pt>
                <c:pt idx="5942">
                  <c:v>43780</c:v>
                </c:pt>
                <c:pt idx="5943">
                  <c:v>43781</c:v>
                </c:pt>
                <c:pt idx="5944">
                  <c:v>43782</c:v>
                </c:pt>
                <c:pt idx="5945">
                  <c:v>43783</c:v>
                </c:pt>
                <c:pt idx="5946">
                  <c:v>43784</c:v>
                </c:pt>
                <c:pt idx="5947">
                  <c:v>43787</c:v>
                </c:pt>
                <c:pt idx="5948">
                  <c:v>43788</c:v>
                </c:pt>
                <c:pt idx="5949">
                  <c:v>43789</c:v>
                </c:pt>
                <c:pt idx="5950">
                  <c:v>43790</c:v>
                </c:pt>
                <c:pt idx="5951">
                  <c:v>43791</c:v>
                </c:pt>
                <c:pt idx="5952">
                  <c:v>43794</c:v>
                </c:pt>
                <c:pt idx="5953">
                  <c:v>43795</c:v>
                </c:pt>
                <c:pt idx="5954">
                  <c:v>43796</c:v>
                </c:pt>
                <c:pt idx="5955">
                  <c:v>43797</c:v>
                </c:pt>
                <c:pt idx="5956">
                  <c:v>43798</c:v>
                </c:pt>
                <c:pt idx="5957">
                  <c:v>43801</c:v>
                </c:pt>
                <c:pt idx="5958">
                  <c:v>43802</c:v>
                </c:pt>
                <c:pt idx="5959">
                  <c:v>43803</c:v>
                </c:pt>
                <c:pt idx="5960">
                  <c:v>43804</c:v>
                </c:pt>
                <c:pt idx="5961">
                  <c:v>43805</c:v>
                </c:pt>
                <c:pt idx="5962">
                  <c:v>43808</c:v>
                </c:pt>
                <c:pt idx="5963">
                  <c:v>43809</c:v>
                </c:pt>
                <c:pt idx="5964">
                  <c:v>43810</c:v>
                </c:pt>
                <c:pt idx="5965">
                  <c:v>43811</c:v>
                </c:pt>
                <c:pt idx="5966">
                  <c:v>43812</c:v>
                </c:pt>
                <c:pt idx="5967">
                  <c:v>43815</c:v>
                </c:pt>
                <c:pt idx="5968">
                  <c:v>43816</c:v>
                </c:pt>
                <c:pt idx="5969">
                  <c:v>43817</c:v>
                </c:pt>
                <c:pt idx="5970">
                  <c:v>43818</c:v>
                </c:pt>
                <c:pt idx="5971">
                  <c:v>43819</c:v>
                </c:pt>
                <c:pt idx="5972">
                  <c:v>43822</c:v>
                </c:pt>
                <c:pt idx="5973">
                  <c:v>43823</c:v>
                </c:pt>
                <c:pt idx="5974">
                  <c:v>43824</c:v>
                </c:pt>
                <c:pt idx="5975">
                  <c:v>43825</c:v>
                </c:pt>
                <c:pt idx="5976">
                  <c:v>43826</c:v>
                </c:pt>
                <c:pt idx="5977">
                  <c:v>43829</c:v>
                </c:pt>
                <c:pt idx="5978">
                  <c:v>43830</c:v>
                </c:pt>
                <c:pt idx="5979">
                  <c:v>43831</c:v>
                </c:pt>
                <c:pt idx="5980">
                  <c:v>43832</c:v>
                </c:pt>
                <c:pt idx="5981">
                  <c:v>43833</c:v>
                </c:pt>
                <c:pt idx="5982">
                  <c:v>43836</c:v>
                </c:pt>
                <c:pt idx="5983">
                  <c:v>43837</c:v>
                </c:pt>
                <c:pt idx="5984">
                  <c:v>43838</c:v>
                </c:pt>
                <c:pt idx="5985">
                  <c:v>43839</c:v>
                </c:pt>
                <c:pt idx="5986">
                  <c:v>43840</c:v>
                </c:pt>
                <c:pt idx="5987">
                  <c:v>43843</c:v>
                </c:pt>
                <c:pt idx="5988">
                  <c:v>43844</c:v>
                </c:pt>
                <c:pt idx="5989">
                  <c:v>43845</c:v>
                </c:pt>
                <c:pt idx="5990">
                  <c:v>43846</c:v>
                </c:pt>
                <c:pt idx="5991">
                  <c:v>43847</c:v>
                </c:pt>
                <c:pt idx="5992">
                  <c:v>43850</c:v>
                </c:pt>
                <c:pt idx="5993">
                  <c:v>43851</c:v>
                </c:pt>
                <c:pt idx="5994">
                  <c:v>43852</c:v>
                </c:pt>
                <c:pt idx="5995">
                  <c:v>43853</c:v>
                </c:pt>
                <c:pt idx="5996">
                  <c:v>43854</c:v>
                </c:pt>
                <c:pt idx="5997">
                  <c:v>43857</c:v>
                </c:pt>
                <c:pt idx="5998">
                  <c:v>43858</c:v>
                </c:pt>
                <c:pt idx="5999">
                  <c:v>43859</c:v>
                </c:pt>
                <c:pt idx="6000">
                  <c:v>43860</c:v>
                </c:pt>
                <c:pt idx="6001">
                  <c:v>43861</c:v>
                </c:pt>
                <c:pt idx="6002">
                  <c:v>43864</c:v>
                </c:pt>
                <c:pt idx="6003">
                  <c:v>43865</c:v>
                </c:pt>
                <c:pt idx="6004">
                  <c:v>43866</c:v>
                </c:pt>
                <c:pt idx="6005">
                  <c:v>43867</c:v>
                </c:pt>
                <c:pt idx="6006">
                  <c:v>43868</c:v>
                </c:pt>
                <c:pt idx="6007">
                  <c:v>43871</c:v>
                </c:pt>
                <c:pt idx="6008">
                  <c:v>43872</c:v>
                </c:pt>
                <c:pt idx="6009">
                  <c:v>43873</c:v>
                </c:pt>
                <c:pt idx="6010">
                  <c:v>43874</c:v>
                </c:pt>
                <c:pt idx="6011">
                  <c:v>43875</c:v>
                </c:pt>
                <c:pt idx="6012">
                  <c:v>43878</c:v>
                </c:pt>
                <c:pt idx="6013">
                  <c:v>43879</c:v>
                </c:pt>
                <c:pt idx="6014">
                  <c:v>43880</c:v>
                </c:pt>
                <c:pt idx="6015">
                  <c:v>43881</c:v>
                </c:pt>
                <c:pt idx="6016">
                  <c:v>43882</c:v>
                </c:pt>
                <c:pt idx="6017">
                  <c:v>43885</c:v>
                </c:pt>
                <c:pt idx="6018">
                  <c:v>43886</c:v>
                </c:pt>
                <c:pt idx="6019">
                  <c:v>43887</c:v>
                </c:pt>
                <c:pt idx="6020">
                  <c:v>43888</c:v>
                </c:pt>
                <c:pt idx="6021">
                  <c:v>43889</c:v>
                </c:pt>
                <c:pt idx="6022">
                  <c:v>43892</c:v>
                </c:pt>
                <c:pt idx="6023">
                  <c:v>43893</c:v>
                </c:pt>
                <c:pt idx="6024">
                  <c:v>43894</c:v>
                </c:pt>
                <c:pt idx="6025">
                  <c:v>43895</c:v>
                </c:pt>
                <c:pt idx="6026">
                  <c:v>43896</c:v>
                </c:pt>
                <c:pt idx="6027">
                  <c:v>43899</c:v>
                </c:pt>
                <c:pt idx="6028">
                  <c:v>43900</c:v>
                </c:pt>
                <c:pt idx="6029">
                  <c:v>43901</c:v>
                </c:pt>
                <c:pt idx="6030">
                  <c:v>43902</c:v>
                </c:pt>
                <c:pt idx="6031">
                  <c:v>43903</c:v>
                </c:pt>
                <c:pt idx="6032">
                  <c:v>43906</c:v>
                </c:pt>
                <c:pt idx="6033">
                  <c:v>43907</c:v>
                </c:pt>
                <c:pt idx="6034">
                  <c:v>43908</c:v>
                </c:pt>
                <c:pt idx="6035">
                  <c:v>43909</c:v>
                </c:pt>
                <c:pt idx="6036">
                  <c:v>43910</c:v>
                </c:pt>
                <c:pt idx="6037">
                  <c:v>43913</c:v>
                </c:pt>
                <c:pt idx="6038">
                  <c:v>43914</c:v>
                </c:pt>
                <c:pt idx="6039">
                  <c:v>43915</c:v>
                </c:pt>
                <c:pt idx="6040">
                  <c:v>43916</c:v>
                </c:pt>
                <c:pt idx="6041">
                  <c:v>43917</c:v>
                </c:pt>
                <c:pt idx="6042">
                  <c:v>43920</c:v>
                </c:pt>
                <c:pt idx="6043">
                  <c:v>43921</c:v>
                </c:pt>
                <c:pt idx="6044">
                  <c:v>43922</c:v>
                </c:pt>
                <c:pt idx="6045">
                  <c:v>43923</c:v>
                </c:pt>
                <c:pt idx="6046">
                  <c:v>43924</c:v>
                </c:pt>
                <c:pt idx="6047">
                  <c:v>43927</c:v>
                </c:pt>
                <c:pt idx="6048">
                  <c:v>43928</c:v>
                </c:pt>
                <c:pt idx="6049">
                  <c:v>43929</c:v>
                </c:pt>
                <c:pt idx="6050">
                  <c:v>43930</c:v>
                </c:pt>
                <c:pt idx="6051">
                  <c:v>43931</c:v>
                </c:pt>
                <c:pt idx="6052">
                  <c:v>43934</c:v>
                </c:pt>
                <c:pt idx="6053">
                  <c:v>43935</c:v>
                </c:pt>
                <c:pt idx="6054">
                  <c:v>43936</c:v>
                </c:pt>
                <c:pt idx="6055">
                  <c:v>43937</c:v>
                </c:pt>
                <c:pt idx="6056">
                  <c:v>43938</c:v>
                </c:pt>
                <c:pt idx="6057">
                  <c:v>43941</c:v>
                </c:pt>
                <c:pt idx="6058">
                  <c:v>43942</c:v>
                </c:pt>
                <c:pt idx="6059">
                  <c:v>43943</c:v>
                </c:pt>
                <c:pt idx="6060">
                  <c:v>43944</c:v>
                </c:pt>
                <c:pt idx="6061">
                  <c:v>43945</c:v>
                </c:pt>
                <c:pt idx="6062">
                  <c:v>43948</c:v>
                </c:pt>
                <c:pt idx="6063">
                  <c:v>43949</c:v>
                </c:pt>
                <c:pt idx="6064">
                  <c:v>43950</c:v>
                </c:pt>
                <c:pt idx="6065">
                  <c:v>43951</c:v>
                </c:pt>
                <c:pt idx="6066">
                  <c:v>43952</c:v>
                </c:pt>
                <c:pt idx="6067">
                  <c:v>43955</c:v>
                </c:pt>
                <c:pt idx="6068">
                  <c:v>43956</c:v>
                </c:pt>
                <c:pt idx="6069">
                  <c:v>43957</c:v>
                </c:pt>
                <c:pt idx="6070">
                  <c:v>43958</c:v>
                </c:pt>
                <c:pt idx="6071">
                  <c:v>43959</c:v>
                </c:pt>
                <c:pt idx="6072">
                  <c:v>43962</c:v>
                </c:pt>
                <c:pt idx="6073">
                  <c:v>43963</c:v>
                </c:pt>
                <c:pt idx="6074">
                  <c:v>43964</c:v>
                </c:pt>
                <c:pt idx="6075">
                  <c:v>43965</c:v>
                </c:pt>
                <c:pt idx="6076">
                  <c:v>43966</c:v>
                </c:pt>
                <c:pt idx="6077">
                  <c:v>43969</c:v>
                </c:pt>
                <c:pt idx="6078">
                  <c:v>43970</c:v>
                </c:pt>
                <c:pt idx="6079">
                  <c:v>43971</c:v>
                </c:pt>
                <c:pt idx="6080">
                  <c:v>43972</c:v>
                </c:pt>
                <c:pt idx="6081">
                  <c:v>43973</c:v>
                </c:pt>
                <c:pt idx="6082">
                  <c:v>43976</c:v>
                </c:pt>
                <c:pt idx="6083">
                  <c:v>43977</c:v>
                </c:pt>
                <c:pt idx="6084">
                  <c:v>43978</c:v>
                </c:pt>
                <c:pt idx="6085">
                  <c:v>43979</c:v>
                </c:pt>
                <c:pt idx="6086">
                  <c:v>43980</c:v>
                </c:pt>
                <c:pt idx="6087">
                  <c:v>43983</c:v>
                </c:pt>
                <c:pt idx="6088">
                  <c:v>43984</c:v>
                </c:pt>
                <c:pt idx="6089">
                  <c:v>43985</c:v>
                </c:pt>
                <c:pt idx="6090">
                  <c:v>43986</c:v>
                </c:pt>
                <c:pt idx="6091">
                  <c:v>43987</c:v>
                </c:pt>
                <c:pt idx="6092">
                  <c:v>43990</c:v>
                </c:pt>
                <c:pt idx="6093">
                  <c:v>43991</c:v>
                </c:pt>
                <c:pt idx="6094">
                  <c:v>43992</c:v>
                </c:pt>
                <c:pt idx="6095">
                  <c:v>43993</c:v>
                </c:pt>
                <c:pt idx="6096">
                  <c:v>43994</c:v>
                </c:pt>
                <c:pt idx="6097">
                  <c:v>43997</c:v>
                </c:pt>
                <c:pt idx="6098">
                  <c:v>43998</c:v>
                </c:pt>
                <c:pt idx="6099">
                  <c:v>43999</c:v>
                </c:pt>
                <c:pt idx="6100">
                  <c:v>44000</c:v>
                </c:pt>
                <c:pt idx="6101">
                  <c:v>44001</c:v>
                </c:pt>
                <c:pt idx="6102">
                  <c:v>44004</c:v>
                </c:pt>
                <c:pt idx="6103">
                  <c:v>44005</c:v>
                </c:pt>
                <c:pt idx="6104">
                  <c:v>44006</c:v>
                </c:pt>
                <c:pt idx="6105">
                  <c:v>44007</c:v>
                </c:pt>
                <c:pt idx="6106">
                  <c:v>44008</c:v>
                </c:pt>
                <c:pt idx="6107">
                  <c:v>44011</c:v>
                </c:pt>
                <c:pt idx="6108">
                  <c:v>44012</c:v>
                </c:pt>
                <c:pt idx="6109">
                  <c:v>44013</c:v>
                </c:pt>
                <c:pt idx="6110">
                  <c:v>44014</c:v>
                </c:pt>
                <c:pt idx="6111">
                  <c:v>44015</c:v>
                </c:pt>
                <c:pt idx="6112">
                  <c:v>44018</c:v>
                </c:pt>
                <c:pt idx="6113">
                  <c:v>44019</c:v>
                </c:pt>
                <c:pt idx="6114">
                  <c:v>44020</c:v>
                </c:pt>
                <c:pt idx="6115">
                  <c:v>44021</c:v>
                </c:pt>
                <c:pt idx="6116">
                  <c:v>44022</c:v>
                </c:pt>
                <c:pt idx="6117">
                  <c:v>44025</c:v>
                </c:pt>
                <c:pt idx="6118">
                  <c:v>44026</c:v>
                </c:pt>
                <c:pt idx="6119">
                  <c:v>44027</c:v>
                </c:pt>
                <c:pt idx="6120">
                  <c:v>44028</c:v>
                </c:pt>
                <c:pt idx="6121">
                  <c:v>44029</c:v>
                </c:pt>
                <c:pt idx="6122">
                  <c:v>44032</c:v>
                </c:pt>
                <c:pt idx="6123">
                  <c:v>44033</c:v>
                </c:pt>
                <c:pt idx="6124">
                  <c:v>44034</c:v>
                </c:pt>
                <c:pt idx="6125">
                  <c:v>44035</c:v>
                </c:pt>
                <c:pt idx="6126">
                  <c:v>44036</c:v>
                </c:pt>
                <c:pt idx="6127">
                  <c:v>44039</c:v>
                </c:pt>
                <c:pt idx="6128">
                  <c:v>44040</c:v>
                </c:pt>
                <c:pt idx="6129">
                  <c:v>44041</c:v>
                </c:pt>
                <c:pt idx="6130">
                  <c:v>44042</c:v>
                </c:pt>
                <c:pt idx="6131">
                  <c:v>44043</c:v>
                </c:pt>
                <c:pt idx="6132">
                  <c:v>44046</c:v>
                </c:pt>
                <c:pt idx="6133">
                  <c:v>44047</c:v>
                </c:pt>
                <c:pt idx="6134">
                  <c:v>44048</c:v>
                </c:pt>
                <c:pt idx="6135">
                  <c:v>44049</c:v>
                </c:pt>
                <c:pt idx="6136">
                  <c:v>44050</c:v>
                </c:pt>
                <c:pt idx="6137">
                  <c:v>44053</c:v>
                </c:pt>
                <c:pt idx="6138">
                  <c:v>44054</c:v>
                </c:pt>
                <c:pt idx="6139">
                  <c:v>44055</c:v>
                </c:pt>
                <c:pt idx="6140">
                  <c:v>44056</c:v>
                </c:pt>
                <c:pt idx="6141">
                  <c:v>44057</c:v>
                </c:pt>
                <c:pt idx="6142">
                  <c:v>44060</c:v>
                </c:pt>
                <c:pt idx="6143">
                  <c:v>44061</c:v>
                </c:pt>
                <c:pt idx="6144">
                  <c:v>44062</c:v>
                </c:pt>
                <c:pt idx="6145">
                  <c:v>44063</c:v>
                </c:pt>
                <c:pt idx="6146">
                  <c:v>44064</c:v>
                </c:pt>
                <c:pt idx="6147">
                  <c:v>44067</c:v>
                </c:pt>
                <c:pt idx="6148">
                  <c:v>44068</c:v>
                </c:pt>
                <c:pt idx="6149">
                  <c:v>44069</c:v>
                </c:pt>
                <c:pt idx="6150">
                  <c:v>44070</c:v>
                </c:pt>
                <c:pt idx="6151">
                  <c:v>44071</c:v>
                </c:pt>
                <c:pt idx="6152">
                  <c:v>44074</c:v>
                </c:pt>
                <c:pt idx="6153">
                  <c:v>44075</c:v>
                </c:pt>
                <c:pt idx="6154">
                  <c:v>44076</c:v>
                </c:pt>
                <c:pt idx="6155">
                  <c:v>44077</c:v>
                </c:pt>
                <c:pt idx="6156">
                  <c:v>44078</c:v>
                </c:pt>
                <c:pt idx="6157">
                  <c:v>44081</c:v>
                </c:pt>
                <c:pt idx="6158">
                  <c:v>44082</c:v>
                </c:pt>
                <c:pt idx="6159">
                  <c:v>44083</c:v>
                </c:pt>
                <c:pt idx="6160">
                  <c:v>44084</c:v>
                </c:pt>
                <c:pt idx="6161">
                  <c:v>44085</c:v>
                </c:pt>
                <c:pt idx="6162">
                  <c:v>44088</c:v>
                </c:pt>
                <c:pt idx="6163">
                  <c:v>44089</c:v>
                </c:pt>
                <c:pt idx="6164">
                  <c:v>44090</c:v>
                </c:pt>
                <c:pt idx="6165">
                  <c:v>44091</c:v>
                </c:pt>
                <c:pt idx="6166">
                  <c:v>44092</c:v>
                </c:pt>
                <c:pt idx="6167">
                  <c:v>44095</c:v>
                </c:pt>
                <c:pt idx="6168">
                  <c:v>44096</c:v>
                </c:pt>
                <c:pt idx="6169">
                  <c:v>44097</c:v>
                </c:pt>
                <c:pt idx="6170">
                  <c:v>44098</c:v>
                </c:pt>
                <c:pt idx="6171">
                  <c:v>44099</c:v>
                </c:pt>
                <c:pt idx="6172">
                  <c:v>44102</c:v>
                </c:pt>
                <c:pt idx="6173">
                  <c:v>44103</c:v>
                </c:pt>
                <c:pt idx="6174">
                  <c:v>44104</c:v>
                </c:pt>
                <c:pt idx="6175">
                  <c:v>44105</c:v>
                </c:pt>
                <c:pt idx="6176">
                  <c:v>44106</c:v>
                </c:pt>
                <c:pt idx="6177">
                  <c:v>44109</c:v>
                </c:pt>
                <c:pt idx="6178">
                  <c:v>44110</c:v>
                </c:pt>
                <c:pt idx="6179">
                  <c:v>44111</c:v>
                </c:pt>
                <c:pt idx="6180">
                  <c:v>44112</c:v>
                </c:pt>
                <c:pt idx="6181">
                  <c:v>44113</c:v>
                </c:pt>
                <c:pt idx="6182">
                  <c:v>44116</c:v>
                </c:pt>
                <c:pt idx="6183">
                  <c:v>44117</c:v>
                </c:pt>
                <c:pt idx="6184">
                  <c:v>44118</c:v>
                </c:pt>
                <c:pt idx="6185">
                  <c:v>44119</c:v>
                </c:pt>
                <c:pt idx="6186">
                  <c:v>44120</c:v>
                </c:pt>
                <c:pt idx="6187">
                  <c:v>44123</c:v>
                </c:pt>
                <c:pt idx="6188">
                  <c:v>44124</c:v>
                </c:pt>
                <c:pt idx="6189">
                  <c:v>44125</c:v>
                </c:pt>
                <c:pt idx="6190">
                  <c:v>44126</c:v>
                </c:pt>
                <c:pt idx="6191">
                  <c:v>44127</c:v>
                </c:pt>
                <c:pt idx="6192">
                  <c:v>44130</c:v>
                </c:pt>
                <c:pt idx="6193">
                  <c:v>44131</c:v>
                </c:pt>
                <c:pt idx="6194">
                  <c:v>44132</c:v>
                </c:pt>
                <c:pt idx="6195">
                  <c:v>44133</c:v>
                </c:pt>
                <c:pt idx="6196">
                  <c:v>44134</c:v>
                </c:pt>
                <c:pt idx="6197">
                  <c:v>44137</c:v>
                </c:pt>
                <c:pt idx="6198">
                  <c:v>44138</c:v>
                </c:pt>
                <c:pt idx="6199">
                  <c:v>44139</c:v>
                </c:pt>
                <c:pt idx="6200">
                  <c:v>44140</c:v>
                </c:pt>
                <c:pt idx="6201">
                  <c:v>44141</c:v>
                </c:pt>
                <c:pt idx="6202">
                  <c:v>44144</c:v>
                </c:pt>
                <c:pt idx="6203">
                  <c:v>44145</c:v>
                </c:pt>
                <c:pt idx="6204">
                  <c:v>44146</c:v>
                </c:pt>
                <c:pt idx="6205">
                  <c:v>44147</c:v>
                </c:pt>
                <c:pt idx="6206">
                  <c:v>44148</c:v>
                </c:pt>
                <c:pt idx="6207">
                  <c:v>44151</c:v>
                </c:pt>
                <c:pt idx="6208">
                  <c:v>44152</c:v>
                </c:pt>
                <c:pt idx="6209">
                  <c:v>44153</c:v>
                </c:pt>
                <c:pt idx="6210">
                  <c:v>44154</c:v>
                </c:pt>
                <c:pt idx="6211">
                  <c:v>44155</c:v>
                </c:pt>
                <c:pt idx="6212">
                  <c:v>44158</c:v>
                </c:pt>
                <c:pt idx="6213">
                  <c:v>44159</c:v>
                </c:pt>
                <c:pt idx="6214">
                  <c:v>44160</c:v>
                </c:pt>
                <c:pt idx="6215">
                  <c:v>44161</c:v>
                </c:pt>
                <c:pt idx="6216">
                  <c:v>44162</c:v>
                </c:pt>
                <c:pt idx="6217">
                  <c:v>44165</c:v>
                </c:pt>
                <c:pt idx="6218">
                  <c:v>44166</c:v>
                </c:pt>
                <c:pt idx="6219">
                  <c:v>44167</c:v>
                </c:pt>
                <c:pt idx="6220">
                  <c:v>44168</c:v>
                </c:pt>
                <c:pt idx="6221">
                  <c:v>44169</c:v>
                </c:pt>
                <c:pt idx="6222">
                  <c:v>44172</c:v>
                </c:pt>
                <c:pt idx="6223">
                  <c:v>44173</c:v>
                </c:pt>
                <c:pt idx="6224">
                  <c:v>44174</c:v>
                </c:pt>
                <c:pt idx="6225">
                  <c:v>44175</c:v>
                </c:pt>
                <c:pt idx="6226">
                  <c:v>44176</c:v>
                </c:pt>
                <c:pt idx="6227">
                  <c:v>44179</c:v>
                </c:pt>
                <c:pt idx="6228">
                  <c:v>44180</c:v>
                </c:pt>
                <c:pt idx="6229">
                  <c:v>44181</c:v>
                </c:pt>
                <c:pt idx="6230">
                  <c:v>44182</c:v>
                </c:pt>
                <c:pt idx="6231">
                  <c:v>44183</c:v>
                </c:pt>
                <c:pt idx="6232">
                  <c:v>44186</c:v>
                </c:pt>
                <c:pt idx="6233">
                  <c:v>44187</c:v>
                </c:pt>
                <c:pt idx="6234">
                  <c:v>44188</c:v>
                </c:pt>
                <c:pt idx="6235">
                  <c:v>44189</c:v>
                </c:pt>
                <c:pt idx="6236">
                  <c:v>44190</c:v>
                </c:pt>
                <c:pt idx="6237">
                  <c:v>44193</c:v>
                </c:pt>
                <c:pt idx="6238">
                  <c:v>44194</c:v>
                </c:pt>
                <c:pt idx="6239">
                  <c:v>44195</c:v>
                </c:pt>
                <c:pt idx="6240">
                  <c:v>44196</c:v>
                </c:pt>
                <c:pt idx="6241">
                  <c:v>44197</c:v>
                </c:pt>
                <c:pt idx="6242">
                  <c:v>44200</c:v>
                </c:pt>
                <c:pt idx="6243">
                  <c:v>44201</c:v>
                </c:pt>
                <c:pt idx="6244">
                  <c:v>44202</c:v>
                </c:pt>
                <c:pt idx="6245">
                  <c:v>44203</c:v>
                </c:pt>
                <c:pt idx="6246">
                  <c:v>44204</c:v>
                </c:pt>
                <c:pt idx="6247">
                  <c:v>44207</c:v>
                </c:pt>
                <c:pt idx="6248">
                  <c:v>44208</c:v>
                </c:pt>
                <c:pt idx="6249">
                  <c:v>44209</c:v>
                </c:pt>
                <c:pt idx="6250">
                  <c:v>44210</c:v>
                </c:pt>
                <c:pt idx="6251">
                  <c:v>44211</c:v>
                </c:pt>
                <c:pt idx="6252">
                  <c:v>44214</c:v>
                </c:pt>
                <c:pt idx="6253">
                  <c:v>44215</c:v>
                </c:pt>
                <c:pt idx="6254">
                  <c:v>44216</c:v>
                </c:pt>
                <c:pt idx="6255">
                  <c:v>44217</c:v>
                </c:pt>
                <c:pt idx="6256">
                  <c:v>44218</c:v>
                </c:pt>
                <c:pt idx="6257">
                  <c:v>44221</c:v>
                </c:pt>
                <c:pt idx="6258">
                  <c:v>44222</c:v>
                </c:pt>
                <c:pt idx="6259">
                  <c:v>44223</c:v>
                </c:pt>
                <c:pt idx="6260">
                  <c:v>44224</c:v>
                </c:pt>
                <c:pt idx="6261">
                  <c:v>44225</c:v>
                </c:pt>
                <c:pt idx="6262">
                  <c:v>44228</c:v>
                </c:pt>
                <c:pt idx="6263">
                  <c:v>44229</c:v>
                </c:pt>
                <c:pt idx="6264">
                  <c:v>44230</c:v>
                </c:pt>
                <c:pt idx="6265">
                  <c:v>44231</c:v>
                </c:pt>
                <c:pt idx="6266">
                  <c:v>44232</c:v>
                </c:pt>
                <c:pt idx="6267">
                  <c:v>44235</c:v>
                </c:pt>
                <c:pt idx="6268">
                  <c:v>44236</c:v>
                </c:pt>
                <c:pt idx="6269">
                  <c:v>44237</c:v>
                </c:pt>
                <c:pt idx="6270">
                  <c:v>44238</c:v>
                </c:pt>
                <c:pt idx="6271">
                  <c:v>44239</c:v>
                </c:pt>
                <c:pt idx="6272">
                  <c:v>44242</c:v>
                </c:pt>
                <c:pt idx="6273">
                  <c:v>44243</c:v>
                </c:pt>
                <c:pt idx="6274">
                  <c:v>44244</c:v>
                </c:pt>
                <c:pt idx="6275">
                  <c:v>44245</c:v>
                </c:pt>
                <c:pt idx="6276">
                  <c:v>44246</c:v>
                </c:pt>
                <c:pt idx="6277">
                  <c:v>44249</c:v>
                </c:pt>
                <c:pt idx="6278">
                  <c:v>44250</c:v>
                </c:pt>
                <c:pt idx="6279">
                  <c:v>44251</c:v>
                </c:pt>
                <c:pt idx="6280">
                  <c:v>44252</c:v>
                </c:pt>
                <c:pt idx="6281">
                  <c:v>44253</c:v>
                </c:pt>
                <c:pt idx="6282">
                  <c:v>44256</c:v>
                </c:pt>
                <c:pt idx="6283">
                  <c:v>44257</c:v>
                </c:pt>
                <c:pt idx="6284">
                  <c:v>44258</c:v>
                </c:pt>
                <c:pt idx="6285">
                  <c:v>44259</c:v>
                </c:pt>
                <c:pt idx="6286">
                  <c:v>44260</c:v>
                </c:pt>
                <c:pt idx="6287">
                  <c:v>44263</c:v>
                </c:pt>
                <c:pt idx="6288">
                  <c:v>44264</c:v>
                </c:pt>
                <c:pt idx="6289">
                  <c:v>44265</c:v>
                </c:pt>
                <c:pt idx="6290">
                  <c:v>44266</c:v>
                </c:pt>
                <c:pt idx="6291">
                  <c:v>44267</c:v>
                </c:pt>
                <c:pt idx="6292">
                  <c:v>44270</c:v>
                </c:pt>
                <c:pt idx="6293">
                  <c:v>44271</c:v>
                </c:pt>
                <c:pt idx="6294">
                  <c:v>44272</c:v>
                </c:pt>
                <c:pt idx="6295">
                  <c:v>44273</c:v>
                </c:pt>
                <c:pt idx="6296">
                  <c:v>44274</c:v>
                </c:pt>
                <c:pt idx="6297">
                  <c:v>44277</c:v>
                </c:pt>
                <c:pt idx="6298">
                  <c:v>44278</c:v>
                </c:pt>
                <c:pt idx="6299">
                  <c:v>44279</c:v>
                </c:pt>
                <c:pt idx="6300">
                  <c:v>44280</c:v>
                </c:pt>
                <c:pt idx="6301">
                  <c:v>44281</c:v>
                </c:pt>
                <c:pt idx="6302">
                  <c:v>44284</c:v>
                </c:pt>
                <c:pt idx="6303">
                  <c:v>44285</c:v>
                </c:pt>
                <c:pt idx="6304">
                  <c:v>44286</c:v>
                </c:pt>
                <c:pt idx="6305">
                  <c:v>44287</c:v>
                </c:pt>
                <c:pt idx="6306">
                  <c:v>44288</c:v>
                </c:pt>
                <c:pt idx="6307">
                  <c:v>44291</c:v>
                </c:pt>
                <c:pt idx="6308">
                  <c:v>44292</c:v>
                </c:pt>
                <c:pt idx="6309">
                  <c:v>44293</c:v>
                </c:pt>
                <c:pt idx="6310">
                  <c:v>44294</c:v>
                </c:pt>
                <c:pt idx="6311">
                  <c:v>44295</c:v>
                </c:pt>
                <c:pt idx="6312">
                  <c:v>44298</c:v>
                </c:pt>
                <c:pt idx="6313">
                  <c:v>44299</c:v>
                </c:pt>
                <c:pt idx="6314">
                  <c:v>44300</c:v>
                </c:pt>
                <c:pt idx="6315">
                  <c:v>44301</c:v>
                </c:pt>
                <c:pt idx="6316">
                  <c:v>44302</c:v>
                </c:pt>
                <c:pt idx="6317">
                  <c:v>44305</c:v>
                </c:pt>
                <c:pt idx="6318">
                  <c:v>44306</c:v>
                </c:pt>
                <c:pt idx="6319">
                  <c:v>44307</c:v>
                </c:pt>
                <c:pt idx="6320">
                  <c:v>44308</c:v>
                </c:pt>
                <c:pt idx="6321">
                  <c:v>44309</c:v>
                </c:pt>
                <c:pt idx="6322">
                  <c:v>44312</c:v>
                </c:pt>
                <c:pt idx="6323">
                  <c:v>44313</c:v>
                </c:pt>
                <c:pt idx="6324">
                  <c:v>44314</c:v>
                </c:pt>
                <c:pt idx="6325">
                  <c:v>44315</c:v>
                </c:pt>
                <c:pt idx="6326">
                  <c:v>44316</c:v>
                </c:pt>
                <c:pt idx="6327">
                  <c:v>44319</c:v>
                </c:pt>
                <c:pt idx="6328">
                  <c:v>44320</c:v>
                </c:pt>
                <c:pt idx="6329">
                  <c:v>44321</c:v>
                </c:pt>
                <c:pt idx="6330">
                  <c:v>44322</c:v>
                </c:pt>
                <c:pt idx="6331">
                  <c:v>44323</c:v>
                </c:pt>
                <c:pt idx="6332">
                  <c:v>44326</c:v>
                </c:pt>
                <c:pt idx="6333">
                  <c:v>44327</c:v>
                </c:pt>
                <c:pt idx="6334">
                  <c:v>44328</c:v>
                </c:pt>
                <c:pt idx="6335">
                  <c:v>44329</c:v>
                </c:pt>
                <c:pt idx="6336">
                  <c:v>44330</c:v>
                </c:pt>
                <c:pt idx="6337">
                  <c:v>44333</c:v>
                </c:pt>
                <c:pt idx="6338">
                  <c:v>44334</c:v>
                </c:pt>
                <c:pt idx="6339">
                  <c:v>44335</c:v>
                </c:pt>
                <c:pt idx="6340">
                  <c:v>44336</c:v>
                </c:pt>
                <c:pt idx="6341">
                  <c:v>44337</c:v>
                </c:pt>
                <c:pt idx="6342">
                  <c:v>44340</c:v>
                </c:pt>
                <c:pt idx="6343">
                  <c:v>44341</c:v>
                </c:pt>
                <c:pt idx="6344">
                  <c:v>44342</c:v>
                </c:pt>
                <c:pt idx="6345">
                  <c:v>44343</c:v>
                </c:pt>
                <c:pt idx="6346">
                  <c:v>44344</c:v>
                </c:pt>
                <c:pt idx="6347">
                  <c:v>44347</c:v>
                </c:pt>
                <c:pt idx="6348">
                  <c:v>44348</c:v>
                </c:pt>
                <c:pt idx="6349">
                  <c:v>44349</c:v>
                </c:pt>
                <c:pt idx="6350">
                  <c:v>44350</c:v>
                </c:pt>
                <c:pt idx="6351">
                  <c:v>44351</c:v>
                </c:pt>
                <c:pt idx="6352">
                  <c:v>44354</c:v>
                </c:pt>
                <c:pt idx="6353">
                  <c:v>44355</c:v>
                </c:pt>
                <c:pt idx="6354">
                  <c:v>44356</c:v>
                </c:pt>
                <c:pt idx="6355">
                  <c:v>44357</c:v>
                </c:pt>
                <c:pt idx="6356">
                  <c:v>44358</c:v>
                </c:pt>
                <c:pt idx="6357">
                  <c:v>44361</c:v>
                </c:pt>
                <c:pt idx="6358">
                  <c:v>44362</c:v>
                </c:pt>
                <c:pt idx="6359">
                  <c:v>44363</c:v>
                </c:pt>
                <c:pt idx="6360">
                  <c:v>44364</c:v>
                </c:pt>
                <c:pt idx="6361">
                  <c:v>44365</c:v>
                </c:pt>
                <c:pt idx="6362">
                  <c:v>44368</c:v>
                </c:pt>
                <c:pt idx="6363">
                  <c:v>44369</c:v>
                </c:pt>
                <c:pt idx="6364">
                  <c:v>44370</c:v>
                </c:pt>
                <c:pt idx="6365">
                  <c:v>44371</c:v>
                </c:pt>
                <c:pt idx="6366">
                  <c:v>44372</c:v>
                </c:pt>
                <c:pt idx="6367">
                  <c:v>44375</c:v>
                </c:pt>
                <c:pt idx="6368">
                  <c:v>44376</c:v>
                </c:pt>
                <c:pt idx="6369">
                  <c:v>44377</c:v>
                </c:pt>
                <c:pt idx="6370">
                  <c:v>44378</c:v>
                </c:pt>
                <c:pt idx="6371">
                  <c:v>44379</c:v>
                </c:pt>
                <c:pt idx="6372">
                  <c:v>44382</c:v>
                </c:pt>
                <c:pt idx="6373">
                  <c:v>44383</c:v>
                </c:pt>
                <c:pt idx="6374">
                  <c:v>44384</c:v>
                </c:pt>
                <c:pt idx="6375">
                  <c:v>44385</c:v>
                </c:pt>
                <c:pt idx="6376">
                  <c:v>44386</c:v>
                </c:pt>
                <c:pt idx="6377">
                  <c:v>44389</c:v>
                </c:pt>
                <c:pt idx="6378">
                  <c:v>44390</c:v>
                </c:pt>
                <c:pt idx="6379">
                  <c:v>44391</c:v>
                </c:pt>
                <c:pt idx="6380">
                  <c:v>44392</c:v>
                </c:pt>
                <c:pt idx="6381">
                  <c:v>44393</c:v>
                </c:pt>
                <c:pt idx="6382">
                  <c:v>44396</c:v>
                </c:pt>
                <c:pt idx="6383">
                  <c:v>44397</c:v>
                </c:pt>
                <c:pt idx="6384">
                  <c:v>44398</c:v>
                </c:pt>
                <c:pt idx="6385">
                  <c:v>44399</c:v>
                </c:pt>
                <c:pt idx="6386">
                  <c:v>44400</c:v>
                </c:pt>
                <c:pt idx="6387">
                  <c:v>44403</c:v>
                </c:pt>
                <c:pt idx="6388">
                  <c:v>44404</c:v>
                </c:pt>
                <c:pt idx="6389">
                  <c:v>44405</c:v>
                </c:pt>
                <c:pt idx="6390">
                  <c:v>44406</c:v>
                </c:pt>
                <c:pt idx="6391">
                  <c:v>44407</c:v>
                </c:pt>
                <c:pt idx="6392">
                  <c:v>44410</c:v>
                </c:pt>
                <c:pt idx="6393">
                  <c:v>44411</c:v>
                </c:pt>
                <c:pt idx="6394">
                  <c:v>44412</c:v>
                </c:pt>
                <c:pt idx="6395">
                  <c:v>44413</c:v>
                </c:pt>
                <c:pt idx="6396">
                  <c:v>44414</c:v>
                </c:pt>
                <c:pt idx="6397">
                  <c:v>44417</c:v>
                </c:pt>
                <c:pt idx="6398">
                  <c:v>44418</c:v>
                </c:pt>
                <c:pt idx="6399">
                  <c:v>44419</c:v>
                </c:pt>
                <c:pt idx="6400">
                  <c:v>44420</c:v>
                </c:pt>
                <c:pt idx="6401">
                  <c:v>44421</c:v>
                </c:pt>
                <c:pt idx="6402">
                  <c:v>44424</c:v>
                </c:pt>
                <c:pt idx="6403">
                  <c:v>44425</c:v>
                </c:pt>
                <c:pt idx="6404">
                  <c:v>44426</c:v>
                </c:pt>
                <c:pt idx="6405">
                  <c:v>44427</c:v>
                </c:pt>
                <c:pt idx="6406">
                  <c:v>44428</c:v>
                </c:pt>
                <c:pt idx="6407">
                  <c:v>44431</c:v>
                </c:pt>
                <c:pt idx="6408">
                  <c:v>44432</c:v>
                </c:pt>
                <c:pt idx="6409">
                  <c:v>44433</c:v>
                </c:pt>
                <c:pt idx="6410">
                  <c:v>44434</c:v>
                </c:pt>
                <c:pt idx="6411">
                  <c:v>44435</c:v>
                </c:pt>
                <c:pt idx="6412">
                  <c:v>44438</c:v>
                </c:pt>
                <c:pt idx="6413">
                  <c:v>44439</c:v>
                </c:pt>
                <c:pt idx="6414">
                  <c:v>44440</c:v>
                </c:pt>
                <c:pt idx="6415">
                  <c:v>44441</c:v>
                </c:pt>
                <c:pt idx="6416">
                  <c:v>44442</c:v>
                </c:pt>
                <c:pt idx="6417">
                  <c:v>44445</c:v>
                </c:pt>
                <c:pt idx="6418">
                  <c:v>44446</c:v>
                </c:pt>
                <c:pt idx="6419">
                  <c:v>44447</c:v>
                </c:pt>
                <c:pt idx="6420">
                  <c:v>44448</c:v>
                </c:pt>
                <c:pt idx="6421">
                  <c:v>44449</c:v>
                </c:pt>
                <c:pt idx="6422">
                  <c:v>44452</c:v>
                </c:pt>
                <c:pt idx="6423">
                  <c:v>44453</c:v>
                </c:pt>
                <c:pt idx="6424">
                  <c:v>44454</c:v>
                </c:pt>
                <c:pt idx="6425">
                  <c:v>44455</c:v>
                </c:pt>
                <c:pt idx="6426">
                  <c:v>44456</c:v>
                </c:pt>
                <c:pt idx="6427">
                  <c:v>44459</c:v>
                </c:pt>
                <c:pt idx="6428">
                  <c:v>44460</c:v>
                </c:pt>
                <c:pt idx="6429">
                  <c:v>44461</c:v>
                </c:pt>
                <c:pt idx="6430">
                  <c:v>44462</c:v>
                </c:pt>
                <c:pt idx="6431">
                  <c:v>44463</c:v>
                </c:pt>
                <c:pt idx="6432">
                  <c:v>44466</c:v>
                </c:pt>
                <c:pt idx="6433">
                  <c:v>44467</c:v>
                </c:pt>
                <c:pt idx="6434">
                  <c:v>44468</c:v>
                </c:pt>
                <c:pt idx="6435">
                  <c:v>44469</c:v>
                </c:pt>
                <c:pt idx="6436">
                  <c:v>44470</c:v>
                </c:pt>
                <c:pt idx="6437">
                  <c:v>44473</c:v>
                </c:pt>
                <c:pt idx="6438">
                  <c:v>44474</c:v>
                </c:pt>
                <c:pt idx="6439">
                  <c:v>44475</c:v>
                </c:pt>
                <c:pt idx="6440">
                  <c:v>44476</c:v>
                </c:pt>
                <c:pt idx="6441">
                  <c:v>44477</c:v>
                </c:pt>
                <c:pt idx="6442">
                  <c:v>44480</c:v>
                </c:pt>
                <c:pt idx="6443">
                  <c:v>44481</c:v>
                </c:pt>
                <c:pt idx="6444">
                  <c:v>44482</c:v>
                </c:pt>
                <c:pt idx="6445">
                  <c:v>44483</c:v>
                </c:pt>
                <c:pt idx="6446">
                  <c:v>44484</c:v>
                </c:pt>
                <c:pt idx="6447">
                  <c:v>44487</c:v>
                </c:pt>
                <c:pt idx="6448">
                  <c:v>44488</c:v>
                </c:pt>
                <c:pt idx="6449">
                  <c:v>44489</c:v>
                </c:pt>
                <c:pt idx="6450">
                  <c:v>44490</c:v>
                </c:pt>
                <c:pt idx="6451">
                  <c:v>44491</c:v>
                </c:pt>
                <c:pt idx="6452">
                  <c:v>44494</c:v>
                </c:pt>
                <c:pt idx="6453">
                  <c:v>44495</c:v>
                </c:pt>
                <c:pt idx="6454">
                  <c:v>44496</c:v>
                </c:pt>
                <c:pt idx="6455">
                  <c:v>44497</c:v>
                </c:pt>
                <c:pt idx="6456">
                  <c:v>44498</c:v>
                </c:pt>
                <c:pt idx="6457">
                  <c:v>44501</c:v>
                </c:pt>
                <c:pt idx="6458">
                  <c:v>44502</c:v>
                </c:pt>
                <c:pt idx="6459">
                  <c:v>44503</c:v>
                </c:pt>
                <c:pt idx="6460">
                  <c:v>44504</c:v>
                </c:pt>
                <c:pt idx="6461">
                  <c:v>44505</c:v>
                </c:pt>
                <c:pt idx="6462">
                  <c:v>44508</c:v>
                </c:pt>
                <c:pt idx="6463">
                  <c:v>44509</c:v>
                </c:pt>
                <c:pt idx="6464">
                  <c:v>44510</c:v>
                </c:pt>
                <c:pt idx="6465">
                  <c:v>44511</c:v>
                </c:pt>
                <c:pt idx="6466">
                  <c:v>44512</c:v>
                </c:pt>
                <c:pt idx="6467">
                  <c:v>44515</c:v>
                </c:pt>
                <c:pt idx="6468">
                  <c:v>44516</c:v>
                </c:pt>
                <c:pt idx="6469">
                  <c:v>44517</c:v>
                </c:pt>
                <c:pt idx="6470">
                  <c:v>44518</c:v>
                </c:pt>
                <c:pt idx="6471">
                  <c:v>44519</c:v>
                </c:pt>
                <c:pt idx="6472">
                  <c:v>44522</c:v>
                </c:pt>
                <c:pt idx="6473">
                  <c:v>44523</c:v>
                </c:pt>
                <c:pt idx="6474">
                  <c:v>44524</c:v>
                </c:pt>
                <c:pt idx="6475">
                  <c:v>44525</c:v>
                </c:pt>
                <c:pt idx="6476">
                  <c:v>44526</c:v>
                </c:pt>
                <c:pt idx="6477">
                  <c:v>44529</c:v>
                </c:pt>
                <c:pt idx="6478">
                  <c:v>44530</c:v>
                </c:pt>
                <c:pt idx="6479">
                  <c:v>44531</c:v>
                </c:pt>
                <c:pt idx="6480">
                  <c:v>44532</c:v>
                </c:pt>
                <c:pt idx="6481">
                  <c:v>44533</c:v>
                </c:pt>
                <c:pt idx="6482">
                  <c:v>44536</c:v>
                </c:pt>
                <c:pt idx="6483">
                  <c:v>44537</c:v>
                </c:pt>
                <c:pt idx="6484">
                  <c:v>44538</c:v>
                </c:pt>
                <c:pt idx="6485">
                  <c:v>44539</c:v>
                </c:pt>
                <c:pt idx="6486">
                  <c:v>44540</c:v>
                </c:pt>
                <c:pt idx="6487">
                  <c:v>44543</c:v>
                </c:pt>
                <c:pt idx="6488">
                  <c:v>44544</c:v>
                </c:pt>
                <c:pt idx="6489">
                  <c:v>44545</c:v>
                </c:pt>
                <c:pt idx="6490">
                  <c:v>44546</c:v>
                </c:pt>
                <c:pt idx="6491">
                  <c:v>44547</c:v>
                </c:pt>
                <c:pt idx="6492">
                  <c:v>44550</c:v>
                </c:pt>
                <c:pt idx="6493">
                  <c:v>44551</c:v>
                </c:pt>
                <c:pt idx="6494">
                  <c:v>44552</c:v>
                </c:pt>
                <c:pt idx="6495">
                  <c:v>44553</c:v>
                </c:pt>
                <c:pt idx="6496">
                  <c:v>44554</c:v>
                </c:pt>
                <c:pt idx="6497">
                  <c:v>44557</c:v>
                </c:pt>
                <c:pt idx="6498">
                  <c:v>44558</c:v>
                </c:pt>
                <c:pt idx="6499">
                  <c:v>44559</c:v>
                </c:pt>
                <c:pt idx="6500">
                  <c:v>44560</c:v>
                </c:pt>
                <c:pt idx="6501">
                  <c:v>44561</c:v>
                </c:pt>
                <c:pt idx="6502">
                  <c:v>44564</c:v>
                </c:pt>
                <c:pt idx="6503">
                  <c:v>44565</c:v>
                </c:pt>
                <c:pt idx="6504">
                  <c:v>44566</c:v>
                </c:pt>
                <c:pt idx="6505">
                  <c:v>44567</c:v>
                </c:pt>
                <c:pt idx="6506">
                  <c:v>44568</c:v>
                </c:pt>
                <c:pt idx="6507">
                  <c:v>44571</c:v>
                </c:pt>
                <c:pt idx="6508">
                  <c:v>44572</c:v>
                </c:pt>
                <c:pt idx="6509">
                  <c:v>44573</c:v>
                </c:pt>
                <c:pt idx="6510">
                  <c:v>44574</c:v>
                </c:pt>
                <c:pt idx="6511">
                  <c:v>44575</c:v>
                </c:pt>
                <c:pt idx="6512">
                  <c:v>44578</c:v>
                </c:pt>
                <c:pt idx="6513">
                  <c:v>44579</c:v>
                </c:pt>
                <c:pt idx="6514">
                  <c:v>44580</c:v>
                </c:pt>
                <c:pt idx="6515">
                  <c:v>44581</c:v>
                </c:pt>
                <c:pt idx="6516">
                  <c:v>44582</c:v>
                </c:pt>
                <c:pt idx="6517">
                  <c:v>44585</c:v>
                </c:pt>
                <c:pt idx="6518">
                  <c:v>44586</c:v>
                </c:pt>
                <c:pt idx="6519">
                  <c:v>44587</c:v>
                </c:pt>
                <c:pt idx="6520">
                  <c:v>44588</c:v>
                </c:pt>
                <c:pt idx="6521">
                  <c:v>44589</c:v>
                </c:pt>
                <c:pt idx="6522">
                  <c:v>44592</c:v>
                </c:pt>
                <c:pt idx="6523">
                  <c:v>44593</c:v>
                </c:pt>
                <c:pt idx="6524">
                  <c:v>44594</c:v>
                </c:pt>
                <c:pt idx="6525">
                  <c:v>44595</c:v>
                </c:pt>
                <c:pt idx="6526">
                  <c:v>44596</c:v>
                </c:pt>
                <c:pt idx="6527">
                  <c:v>44599</c:v>
                </c:pt>
                <c:pt idx="6528">
                  <c:v>44600</c:v>
                </c:pt>
                <c:pt idx="6529">
                  <c:v>44601</c:v>
                </c:pt>
                <c:pt idx="6530">
                  <c:v>44602</c:v>
                </c:pt>
                <c:pt idx="6531">
                  <c:v>44603</c:v>
                </c:pt>
                <c:pt idx="6532">
                  <c:v>44606</c:v>
                </c:pt>
                <c:pt idx="6533">
                  <c:v>44607</c:v>
                </c:pt>
                <c:pt idx="6534">
                  <c:v>44608</c:v>
                </c:pt>
                <c:pt idx="6535">
                  <c:v>44609</c:v>
                </c:pt>
                <c:pt idx="6536">
                  <c:v>44610</c:v>
                </c:pt>
                <c:pt idx="6537">
                  <c:v>44613</c:v>
                </c:pt>
                <c:pt idx="6538">
                  <c:v>44614</c:v>
                </c:pt>
                <c:pt idx="6539">
                  <c:v>44615</c:v>
                </c:pt>
                <c:pt idx="6540">
                  <c:v>44616</c:v>
                </c:pt>
                <c:pt idx="6541">
                  <c:v>44617</c:v>
                </c:pt>
                <c:pt idx="6542">
                  <c:v>44620</c:v>
                </c:pt>
                <c:pt idx="6543">
                  <c:v>44621</c:v>
                </c:pt>
                <c:pt idx="6544">
                  <c:v>44622</c:v>
                </c:pt>
                <c:pt idx="6545">
                  <c:v>44623</c:v>
                </c:pt>
                <c:pt idx="6546">
                  <c:v>44624</c:v>
                </c:pt>
                <c:pt idx="6547">
                  <c:v>44627</c:v>
                </c:pt>
                <c:pt idx="6548">
                  <c:v>44628</c:v>
                </c:pt>
                <c:pt idx="6549">
                  <c:v>44629</c:v>
                </c:pt>
                <c:pt idx="6550">
                  <c:v>44630</c:v>
                </c:pt>
                <c:pt idx="6551">
                  <c:v>44631</c:v>
                </c:pt>
                <c:pt idx="6552">
                  <c:v>44634</c:v>
                </c:pt>
                <c:pt idx="6553">
                  <c:v>44635</c:v>
                </c:pt>
                <c:pt idx="6554">
                  <c:v>44636</c:v>
                </c:pt>
                <c:pt idx="6555">
                  <c:v>44637</c:v>
                </c:pt>
                <c:pt idx="6556">
                  <c:v>44638</c:v>
                </c:pt>
                <c:pt idx="6557">
                  <c:v>44641</c:v>
                </c:pt>
                <c:pt idx="6558">
                  <c:v>44642</c:v>
                </c:pt>
                <c:pt idx="6559">
                  <c:v>44643</c:v>
                </c:pt>
                <c:pt idx="6560">
                  <c:v>44644</c:v>
                </c:pt>
                <c:pt idx="6561">
                  <c:v>44645</c:v>
                </c:pt>
                <c:pt idx="6562">
                  <c:v>44648</c:v>
                </c:pt>
                <c:pt idx="6563">
                  <c:v>44649</c:v>
                </c:pt>
                <c:pt idx="6564">
                  <c:v>44650</c:v>
                </c:pt>
                <c:pt idx="6565">
                  <c:v>44651</c:v>
                </c:pt>
                <c:pt idx="6566">
                  <c:v>44652</c:v>
                </c:pt>
                <c:pt idx="6567">
                  <c:v>44655</c:v>
                </c:pt>
                <c:pt idx="6568">
                  <c:v>44656</c:v>
                </c:pt>
                <c:pt idx="6569">
                  <c:v>44657</c:v>
                </c:pt>
                <c:pt idx="6570">
                  <c:v>44658</c:v>
                </c:pt>
                <c:pt idx="6571">
                  <c:v>44659</c:v>
                </c:pt>
                <c:pt idx="6572">
                  <c:v>44662</c:v>
                </c:pt>
                <c:pt idx="6573">
                  <c:v>44663</c:v>
                </c:pt>
                <c:pt idx="6574">
                  <c:v>44664</c:v>
                </c:pt>
                <c:pt idx="6575">
                  <c:v>44665</c:v>
                </c:pt>
                <c:pt idx="6576">
                  <c:v>44666</c:v>
                </c:pt>
                <c:pt idx="6577">
                  <c:v>44669</c:v>
                </c:pt>
                <c:pt idx="6578">
                  <c:v>44670</c:v>
                </c:pt>
                <c:pt idx="6579">
                  <c:v>44671</c:v>
                </c:pt>
                <c:pt idx="6580">
                  <c:v>44672</c:v>
                </c:pt>
                <c:pt idx="6581">
                  <c:v>44673</c:v>
                </c:pt>
                <c:pt idx="6582">
                  <c:v>44676</c:v>
                </c:pt>
                <c:pt idx="6583">
                  <c:v>44677</c:v>
                </c:pt>
                <c:pt idx="6584">
                  <c:v>44678</c:v>
                </c:pt>
                <c:pt idx="6585">
                  <c:v>44679</c:v>
                </c:pt>
                <c:pt idx="6586">
                  <c:v>44680</c:v>
                </c:pt>
                <c:pt idx="6587">
                  <c:v>44683</c:v>
                </c:pt>
                <c:pt idx="6588">
                  <c:v>44684</c:v>
                </c:pt>
                <c:pt idx="6589">
                  <c:v>44685</c:v>
                </c:pt>
                <c:pt idx="6590">
                  <c:v>44686</c:v>
                </c:pt>
                <c:pt idx="6591">
                  <c:v>44687</c:v>
                </c:pt>
                <c:pt idx="6592">
                  <c:v>44690</c:v>
                </c:pt>
                <c:pt idx="6593">
                  <c:v>44691</c:v>
                </c:pt>
                <c:pt idx="6594">
                  <c:v>44692</c:v>
                </c:pt>
                <c:pt idx="6595">
                  <c:v>44693</c:v>
                </c:pt>
                <c:pt idx="6596">
                  <c:v>44694</c:v>
                </c:pt>
                <c:pt idx="6597">
                  <c:v>44697</c:v>
                </c:pt>
                <c:pt idx="6598">
                  <c:v>44698</c:v>
                </c:pt>
                <c:pt idx="6599">
                  <c:v>44699</c:v>
                </c:pt>
                <c:pt idx="6600">
                  <c:v>44700</c:v>
                </c:pt>
                <c:pt idx="6601">
                  <c:v>44701</c:v>
                </c:pt>
                <c:pt idx="6602">
                  <c:v>44704</c:v>
                </c:pt>
                <c:pt idx="6603">
                  <c:v>44705</c:v>
                </c:pt>
                <c:pt idx="6604">
                  <c:v>44706</c:v>
                </c:pt>
                <c:pt idx="6605">
                  <c:v>44707</c:v>
                </c:pt>
                <c:pt idx="6606">
                  <c:v>44708</c:v>
                </c:pt>
                <c:pt idx="6607">
                  <c:v>44711</c:v>
                </c:pt>
                <c:pt idx="6608">
                  <c:v>44712</c:v>
                </c:pt>
                <c:pt idx="6609">
                  <c:v>44713</c:v>
                </c:pt>
                <c:pt idx="6610">
                  <c:v>44714</c:v>
                </c:pt>
                <c:pt idx="6611">
                  <c:v>44715</c:v>
                </c:pt>
                <c:pt idx="6612">
                  <c:v>44718</c:v>
                </c:pt>
                <c:pt idx="6613">
                  <c:v>44719</c:v>
                </c:pt>
                <c:pt idx="6614">
                  <c:v>44720</c:v>
                </c:pt>
                <c:pt idx="6615">
                  <c:v>44721</c:v>
                </c:pt>
                <c:pt idx="6616">
                  <c:v>44722</c:v>
                </c:pt>
                <c:pt idx="6617">
                  <c:v>44725</c:v>
                </c:pt>
                <c:pt idx="6618">
                  <c:v>44726</c:v>
                </c:pt>
                <c:pt idx="6619">
                  <c:v>44727</c:v>
                </c:pt>
                <c:pt idx="6620">
                  <c:v>44728</c:v>
                </c:pt>
                <c:pt idx="6621">
                  <c:v>44729</c:v>
                </c:pt>
                <c:pt idx="6622">
                  <c:v>44732</c:v>
                </c:pt>
                <c:pt idx="6623">
                  <c:v>44733</c:v>
                </c:pt>
                <c:pt idx="6624">
                  <c:v>44734</c:v>
                </c:pt>
                <c:pt idx="6625">
                  <c:v>44735</c:v>
                </c:pt>
                <c:pt idx="6626">
                  <c:v>44736</c:v>
                </c:pt>
                <c:pt idx="6627">
                  <c:v>44739</c:v>
                </c:pt>
                <c:pt idx="6628">
                  <c:v>44740</c:v>
                </c:pt>
                <c:pt idx="6629">
                  <c:v>44741</c:v>
                </c:pt>
                <c:pt idx="6630">
                  <c:v>44742</c:v>
                </c:pt>
                <c:pt idx="6631">
                  <c:v>44743</c:v>
                </c:pt>
                <c:pt idx="6632">
                  <c:v>44746</c:v>
                </c:pt>
                <c:pt idx="6633">
                  <c:v>44747</c:v>
                </c:pt>
                <c:pt idx="6634">
                  <c:v>44748</c:v>
                </c:pt>
                <c:pt idx="6635">
                  <c:v>44749</c:v>
                </c:pt>
                <c:pt idx="6636">
                  <c:v>44750</c:v>
                </c:pt>
                <c:pt idx="6637">
                  <c:v>44753</c:v>
                </c:pt>
                <c:pt idx="6638">
                  <c:v>44754</c:v>
                </c:pt>
                <c:pt idx="6639">
                  <c:v>44755</c:v>
                </c:pt>
                <c:pt idx="6640">
                  <c:v>44756</c:v>
                </c:pt>
                <c:pt idx="6641">
                  <c:v>44757</c:v>
                </c:pt>
                <c:pt idx="6642">
                  <c:v>44760</c:v>
                </c:pt>
                <c:pt idx="6643">
                  <c:v>44761</c:v>
                </c:pt>
                <c:pt idx="6644">
                  <c:v>44762</c:v>
                </c:pt>
                <c:pt idx="6645">
                  <c:v>44763</c:v>
                </c:pt>
                <c:pt idx="6646">
                  <c:v>44764</c:v>
                </c:pt>
                <c:pt idx="6647">
                  <c:v>44767</c:v>
                </c:pt>
                <c:pt idx="6648">
                  <c:v>44768</c:v>
                </c:pt>
                <c:pt idx="6649">
                  <c:v>44769</c:v>
                </c:pt>
                <c:pt idx="6650">
                  <c:v>44770</c:v>
                </c:pt>
                <c:pt idx="6651">
                  <c:v>44771</c:v>
                </c:pt>
                <c:pt idx="6652">
                  <c:v>44774</c:v>
                </c:pt>
                <c:pt idx="6653">
                  <c:v>44775</c:v>
                </c:pt>
                <c:pt idx="6654">
                  <c:v>44776</c:v>
                </c:pt>
                <c:pt idx="6655">
                  <c:v>44777</c:v>
                </c:pt>
                <c:pt idx="6656">
                  <c:v>44778</c:v>
                </c:pt>
                <c:pt idx="6657">
                  <c:v>44781</c:v>
                </c:pt>
                <c:pt idx="6658">
                  <c:v>44782</c:v>
                </c:pt>
                <c:pt idx="6659">
                  <c:v>44783</c:v>
                </c:pt>
                <c:pt idx="6660">
                  <c:v>44784</c:v>
                </c:pt>
                <c:pt idx="6661">
                  <c:v>44785</c:v>
                </c:pt>
                <c:pt idx="6662">
                  <c:v>44788</c:v>
                </c:pt>
                <c:pt idx="6663">
                  <c:v>44789</c:v>
                </c:pt>
                <c:pt idx="6664">
                  <c:v>44790</c:v>
                </c:pt>
                <c:pt idx="6665">
                  <c:v>44791</c:v>
                </c:pt>
                <c:pt idx="6666">
                  <c:v>44792</c:v>
                </c:pt>
                <c:pt idx="6667">
                  <c:v>44795</c:v>
                </c:pt>
                <c:pt idx="6668">
                  <c:v>44796</c:v>
                </c:pt>
                <c:pt idx="6669">
                  <c:v>44797</c:v>
                </c:pt>
                <c:pt idx="6670">
                  <c:v>44798</c:v>
                </c:pt>
                <c:pt idx="6671">
                  <c:v>44799</c:v>
                </c:pt>
                <c:pt idx="6672">
                  <c:v>44802</c:v>
                </c:pt>
                <c:pt idx="6673">
                  <c:v>44803</c:v>
                </c:pt>
                <c:pt idx="6674">
                  <c:v>44804</c:v>
                </c:pt>
                <c:pt idx="6675">
                  <c:v>44805</c:v>
                </c:pt>
                <c:pt idx="6676">
                  <c:v>44806</c:v>
                </c:pt>
                <c:pt idx="6677">
                  <c:v>44809</c:v>
                </c:pt>
                <c:pt idx="6678">
                  <c:v>44810</c:v>
                </c:pt>
                <c:pt idx="6679">
                  <c:v>44811</c:v>
                </c:pt>
                <c:pt idx="6680">
                  <c:v>44812</c:v>
                </c:pt>
                <c:pt idx="6681">
                  <c:v>44813</c:v>
                </c:pt>
                <c:pt idx="6682">
                  <c:v>44816</c:v>
                </c:pt>
                <c:pt idx="6683">
                  <c:v>44817</c:v>
                </c:pt>
                <c:pt idx="6684">
                  <c:v>44818</c:v>
                </c:pt>
                <c:pt idx="6685">
                  <c:v>44819</c:v>
                </c:pt>
                <c:pt idx="6686">
                  <c:v>44820</c:v>
                </c:pt>
                <c:pt idx="6687">
                  <c:v>44823</c:v>
                </c:pt>
                <c:pt idx="6688">
                  <c:v>44824</c:v>
                </c:pt>
                <c:pt idx="6689">
                  <c:v>44825</c:v>
                </c:pt>
                <c:pt idx="6690">
                  <c:v>44826</c:v>
                </c:pt>
                <c:pt idx="6691">
                  <c:v>44827</c:v>
                </c:pt>
                <c:pt idx="6692">
                  <c:v>44830</c:v>
                </c:pt>
                <c:pt idx="6693">
                  <c:v>44831</c:v>
                </c:pt>
                <c:pt idx="6694">
                  <c:v>44832</c:v>
                </c:pt>
                <c:pt idx="6695">
                  <c:v>44833</c:v>
                </c:pt>
                <c:pt idx="6696">
                  <c:v>44834</c:v>
                </c:pt>
                <c:pt idx="6697">
                  <c:v>44837</c:v>
                </c:pt>
                <c:pt idx="6698">
                  <c:v>44838</c:v>
                </c:pt>
                <c:pt idx="6699">
                  <c:v>44839</c:v>
                </c:pt>
                <c:pt idx="6700">
                  <c:v>44840</c:v>
                </c:pt>
                <c:pt idx="6701">
                  <c:v>44841</c:v>
                </c:pt>
                <c:pt idx="6702">
                  <c:v>44844</c:v>
                </c:pt>
                <c:pt idx="6703">
                  <c:v>44845</c:v>
                </c:pt>
                <c:pt idx="6704">
                  <c:v>44846</c:v>
                </c:pt>
                <c:pt idx="6705">
                  <c:v>44847</c:v>
                </c:pt>
                <c:pt idx="6706">
                  <c:v>44848</c:v>
                </c:pt>
                <c:pt idx="6707">
                  <c:v>44851</c:v>
                </c:pt>
                <c:pt idx="6708">
                  <c:v>44852</c:v>
                </c:pt>
                <c:pt idx="6709">
                  <c:v>44853</c:v>
                </c:pt>
                <c:pt idx="6710">
                  <c:v>44854</c:v>
                </c:pt>
                <c:pt idx="6711">
                  <c:v>44855</c:v>
                </c:pt>
                <c:pt idx="6712">
                  <c:v>44858</c:v>
                </c:pt>
                <c:pt idx="6713">
                  <c:v>44859</c:v>
                </c:pt>
                <c:pt idx="6714">
                  <c:v>44860</c:v>
                </c:pt>
                <c:pt idx="6715">
                  <c:v>44861</c:v>
                </c:pt>
                <c:pt idx="6716">
                  <c:v>44862</c:v>
                </c:pt>
                <c:pt idx="6717">
                  <c:v>44865</c:v>
                </c:pt>
                <c:pt idx="6718">
                  <c:v>44866</c:v>
                </c:pt>
                <c:pt idx="6719">
                  <c:v>44867</c:v>
                </c:pt>
                <c:pt idx="6720">
                  <c:v>44868</c:v>
                </c:pt>
                <c:pt idx="6721">
                  <c:v>44869</c:v>
                </c:pt>
                <c:pt idx="6722">
                  <c:v>44872</c:v>
                </c:pt>
                <c:pt idx="6723">
                  <c:v>44873</c:v>
                </c:pt>
                <c:pt idx="6724">
                  <c:v>44874</c:v>
                </c:pt>
                <c:pt idx="6725">
                  <c:v>44875</c:v>
                </c:pt>
                <c:pt idx="6726">
                  <c:v>44876</c:v>
                </c:pt>
                <c:pt idx="6727">
                  <c:v>44879</c:v>
                </c:pt>
                <c:pt idx="6728">
                  <c:v>44880</c:v>
                </c:pt>
                <c:pt idx="6729">
                  <c:v>44881</c:v>
                </c:pt>
                <c:pt idx="6730">
                  <c:v>44882</c:v>
                </c:pt>
                <c:pt idx="6731">
                  <c:v>44883</c:v>
                </c:pt>
                <c:pt idx="6732">
                  <c:v>44886</c:v>
                </c:pt>
                <c:pt idx="6733">
                  <c:v>44887</c:v>
                </c:pt>
                <c:pt idx="6734">
                  <c:v>44888</c:v>
                </c:pt>
                <c:pt idx="6735">
                  <c:v>44889</c:v>
                </c:pt>
                <c:pt idx="6736">
                  <c:v>44890</c:v>
                </c:pt>
                <c:pt idx="6737">
                  <c:v>44893</c:v>
                </c:pt>
                <c:pt idx="6738">
                  <c:v>44894</c:v>
                </c:pt>
                <c:pt idx="6739">
                  <c:v>44895</c:v>
                </c:pt>
                <c:pt idx="6740">
                  <c:v>44896</c:v>
                </c:pt>
                <c:pt idx="6741">
                  <c:v>44897</c:v>
                </c:pt>
                <c:pt idx="6742">
                  <c:v>44900</c:v>
                </c:pt>
                <c:pt idx="6743">
                  <c:v>44901</c:v>
                </c:pt>
                <c:pt idx="6744">
                  <c:v>44902</c:v>
                </c:pt>
                <c:pt idx="6745">
                  <c:v>44903</c:v>
                </c:pt>
                <c:pt idx="6746">
                  <c:v>44904</c:v>
                </c:pt>
                <c:pt idx="6747">
                  <c:v>44907</c:v>
                </c:pt>
                <c:pt idx="6748">
                  <c:v>44908</c:v>
                </c:pt>
                <c:pt idx="6749">
                  <c:v>44909</c:v>
                </c:pt>
                <c:pt idx="6750">
                  <c:v>44910</c:v>
                </c:pt>
                <c:pt idx="6751">
                  <c:v>44911</c:v>
                </c:pt>
                <c:pt idx="6752">
                  <c:v>44914</c:v>
                </c:pt>
                <c:pt idx="6753">
                  <c:v>44915</c:v>
                </c:pt>
                <c:pt idx="6754">
                  <c:v>44916</c:v>
                </c:pt>
                <c:pt idx="6755">
                  <c:v>44917</c:v>
                </c:pt>
                <c:pt idx="6756">
                  <c:v>44918</c:v>
                </c:pt>
                <c:pt idx="6757">
                  <c:v>44921</c:v>
                </c:pt>
                <c:pt idx="6758">
                  <c:v>44922</c:v>
                </c:pt>
                <c:pt idx="6759">
                  <c:v>44923</c:v>
                </c:pt>
                <c:pt idx="6760">
                  <c:v>44924</c:v>
                </c:pt>
                <c:pt idx="6761">
                  <c:v>44925</c:v>
                </c:pt>
                <c:pt idx="6762">
                  <c:v>44928</c:v>
                </c:pt>
                <c:pt idx="6763">
                  <c:v>44929</c:v>
                </c:pt>
                <c:pt idx="6764">
                  <c:v>44930</c:v>
                </c:pt>
                <c:pt idx="6765">
                  <c:v>44931</c:v>
                </c:pt>
                <c:pt idx="6766">
                  <c:v>44932</c:v>
                </c:pt>
                <c:pt idx="6767">
                  <c:v>44935</c:v>
                </c:pt>
                <c:pt idx="6768">
                  <c:v>44936</c:v>
                </c:pt>
                <c:pt idx="6769">
                  <c:v>44937</c:v>
                </c:pt>
                <c:pt idx="6770">
                  <c:v>44938</c:v>
                </c:pt>
                <c:pt idx="6771">
                  <c:v>44939</c:v>
                </c:pt>
                <c:pt idx="6772">
                  <c:v>44942</c:v>
                </c:pt>
                <c:pt idx="6773">
                  <c:v>44943</c:v>
                </c:pt>
                <c:pt idx="6774">
                  <c:v>44944</c:v>
                </c:pt>
                <c:pt idx="6775">
                  <c:v>44945</c:v>
                </c:pt>
                <c:pt idx="6776">
                  <c:v>44946</c:v>
                </c:pt>
                <c:pt idx="6777">
                  <c:v>44949</c:v>
                </c:pt>
                <c:pt idx="6778">
                  <c:v>44950</c:v>
                </c:pt>
                <c:pt idx="6779">
                  <c:v>44951</c:v>
                </c:pt>
                <c:pt idx="6780">
                  <c:v>44952</c:v>
                </c:pt>
                <c:pt idx="6781">
                  <c:v>44953</c:v>
                </c:pt>
                <c:pt idx="6782">
                  <c:v>44956</c:v>
                </c:pt>
                <c:pt idx="6783">
                  <c:v>44957</c:v>
                </c:pt>
                <c:pt idx="6784">
                  <c:v>44958</c:v>
                </c:pt>
                <c:pt idx="6785">
                  <c:v>44959</c:v>
                </c:pt>
                <c:pt idx="6786">
                  <c:v>44960</c:v>
                </c:pt>
                <c:pt idx="6787">
                  <c:v>44963</c:v>
                </c:pt>
                <c:pt idx="6788">
                  <c:v>44964</c:v>
                </c:pt>
                <c:pt idx="6789">
                  <c:v>44965</c:v>
                </c:pt>
                <c:pt idx="6790">
                  <c:v>44966</c:v>
                </c:pt>
                <c:pt idx="6791">
                  <c:v>44967</c:v>
                </c:pt>
                <c:pt idx="6792">
                  <c:v>44970</c:v>
                </c:pt>
                <c:pt idx="6793">
                  <c:v>44971</c:v>
                </c:pt>
                <c:pt idx="6794">
                  <c:v>44972</c:v>
                </c:pt>
                <c:pt idx="6795">
                  <c:v>44973</c:v>
                </c:pt>
                <c:pt idx="6796">
                  <c:v>44974</c:v>
                </c:pt>
                <c:pt idx="6797">
                  <c:v>44977</c:v>
                </c:pt>
                <c:pt idx="6798">
                  <c:v>44978</c:v>
                </c:pt>
                <c:pt idx="6799">
                  <c:v>44979</c:v>
                </c:pt>
                <c:pt idx="6800">
                  <c:v>44980</c:v>
                </c:pt>
                <c:pt idx="6801">
                  <c:v>44981</c:v>
                </c:pt>
                <c:pt idx="6802">
                  <c:v>44984</c:v>
                </c:pt>
                <c:pt idx="6803">
                  <c:v>44985</c:v>
                </c:pt>
                <c:pt idx="6804">
                  <c:v>44986</c:v>
                </c:pt>
                <c:pt idx="6805">
                  <c:v>44987</c:v>
                </c:pt>
                <c:pt idx="6806">
                  <c:v>44988</c:v>
                </c:pt>
                <c:pt idx="6807">
                  <c:v>44991</c:v>
                </c:pt>
                <c:pt idx="6808">
                  <c:v>44992</c:v>
                </c:pt>
                <c:pt idx="6809">
                  <c:v>44993</c:v>
                </c:pt>
                <c:pt idx="6810">
                  <c:v>44994</c:v>
                </c:pt>
                <c:pt idx="6811">
                  <c:v>44995</c:v>
                </c:pt>
                <c:pt idx="6812">
                  <c:v>44998</c:v>
                </c:pt>
                <c:pt idx="6813">
                  <c:v>44999</c:v>
                </c:pt>
                <c:pt idx="6814">
                  <c:v>45000</c:v>
                </c:pt>
                <c:pt idx="6815">
                  <c:v>45001</c:v>
                </c:pt>
                <c:pt idx="6816">
                  <c:v>45002</c:v>
                </c:pt>
                <c:pt idx="6817">
                  <c:v>45005</c:v>
                </c:pt>
                <c:pt idx="6818">
                  <c:v>45006</c:v>
                </c:pt>
                <c:pt idx="6819">
                  <c:v>45007</c:v>
                </c:pt>
                <c:pt idx="6820">
                  <c:v>45008</c:v>
                </c:pt>
                <c:pt idx="6821">
                  <c:v>45009</c:v>
                </c:pt>
                <c:pt idx="6822">
                  <c:v>45012</c:v>
                </c:pt>
                <c:pt idx="6823">
                  <c:v>45013</c:v>
                </c:pt>
                <c:pt idx="6824">
                  <c:v>45014</c:v>
                </c:pt>
                <c:pt idx="6825">
                  <c:v>45015</c:v>
                </c:pt>
                <c:pt idx="6826">
                  <c:v>45016</c:v>
                </c:pt>
                <c:pt idx="6827">
                  <c:v>45019</c:v>
                </c:pt>
                <c:pt idx="6828">
                  <c:v>45020</c:v>
                </c:pt>
                <c:pt idx="6829">
                  <c:v>45021</c:v>
                </c:pt>
                <c:pt idx="6830">
                  <c:v>45022</c:v>
                </c:pt>
                <c:pt idx="6831">
                  <c:v>45023</c:v>
                </c:pt>
                <c:pt idx="6832">
                  <c:v>45026</c:v>
                </c:pt>
                <c:pt idx="6833">
                  <c:v>45027</c:v>
                </c:pt>
                <c:pt idx="6834">
                  <c:v>45028</c:v>
                </c:pt>
                <c:pt idx="6835">
                  <c:v>45029</c:v>
                </c:pt>
                <c:pt idx="6836">
                  <c:v>45030</c:v>
                </c:pt>
                <c:pt idx="6837">
                  <c:v>45033</c:v>
                </c:pt>
                <c:pt idx="6838">
                  <c:v>45034</c:v>
                </c:pt>
                <c:pt idx="6839">
                  <c:v>45035</c:v>
                </c:pt>
                <c:pt idx="6840">
                  <c:v>45036</c:v>
                </c:pt>
                <c:pt idx="6841">
                  <c:v>45037</c:v>
                </c:pt>
                <c:pt idx="6842">
                  <c:v>45040</c:v>
                </c:pt>
                <c:pt idx="6843">
                  <c:v>45041</c:v>
                </c:pt>
                <c:pt idx="6844">
                  <c:v>45042</c:v>
                </c:pt>
                <c:pt idx="6845">
                  <c:v>45043</c:v>
                </c:pt>
                <c:pt idx="6846">
                  <c:v>45044</c:v>
                </c:pt>
                <c:pt idx="6847">
                  <c:v>45047</c:v>
                </c:pt>
                <c:pt idx="6848">
                  <c:v>45048</c:v>
                </c:pt>
                <c:pt idx="6849">
                  <c:v>45049</c:v>
                </c:pt>
                <c:pt idx="6850">
                  <c:v>45050</c:v>
                </c:pt>
                <c:pt idx="6851">
                  <c:v>45051</c:v>
                </c:pt>
                <c:pt idx="6852">
                  <c:v>45054</c:v>
                </c:pt>
                <c:pt idx="6853">
                  <c:v>45055</c:v>
                </c:pt>
                <c:pt idx="6854">
                  <c:v>45056</c:v>
                </c:pt>
                <c:pt idx="6855">
                  <c:v>45057</c:v>
                </c:pt>
                <c:pt idx="6856">
                  <c:v>45058</c:v>
                </c:pt>
                <c:pt idx="6857">
                  <c:v>45061</c:v>
                </c:pt>
                <c:pt idx="6858">
                  <c:v>45062</c:v>
                </c:pt>
                <c:pt idx="6859">
                  <c:v>45063</c:v>
                </c:pt>
                <c:pt idx="6860">
                  <c:v>45064</c:v>
                </c:pt>
                <c:pt idx="6861">
                  <c:v>45065</c:v>
                </c:pt>
                <c:pt idx="6862">
                  <c:v>45068</c:v>
                </c:pt>
                <c:pt idx="6863">
                  <c:v>45069</c:v>
                </c:pt>
                <c:pt idx="6864">
                  <c:v>45070</c:v>
                </c:pt>
                <c:pt idx="6865">
                  <c:v>45071</c:v>
                </c:pt>
                <c:pt idx="6866">
                  <c:v>45072</c:v>
                </c:pt>
                <c:pt idx="6867">
                  <c:v>45075</c:v>
                </c:pt>
                <c:pt idx="6868">
                  <c:v>45076</c:v>
                </c:pt>
                <c:pt idx="6869">
                  <c:v>45077</c:v>
                </c:pt>
                <c:pt idx="6870">
                  <c:v>45078</c:v>
                </c:pt>
                <c:pt idx="6871">
                  <c:v>45079</c:v>
                </c:pt>
                <c:pt idx="6872">
                  <c:v>45082</c:v>
                </c:pt>
                <c:pt idx="6873">
                  <c:v>45083</c:v>
                </c:pt>
                <c:pt idx="6874">
                  <c:v>45084</c:v>
                </c:pt>
                <c:pt idx="6875">
                  <c:v>45085</c:v>
                </c:pt>
                <c:pt idx="6876">
                  <c:v>45086</c:v>
                </c:pt>
                <c:pt idx="6877">
                  <c:v>45089</c:v>
                </c:pt>
                <c:pt idx="6878">
                  <c:v>45090</c:v>
                </c:pt>
                <c:pt idx="6879">
                  <c:v>45091</c:v>
                </c:pt>
                <c:pt idx="6880">
                  <c:v>45092</c:v>
                </c:pt>
                <c:pt idx="6881">
                  <c:v>45093</c:v>
                </c:pt>
                <c:pt idx="6882">
                  <c:v>45096</c:v>
                </c:pt>
                <c:pt idx="6883">
                  <c:v>45097</c:v>
                </c:pt>
                <c:pt idx="6884">
                  <c:v>45098</c:v>
                </c:pt>
                <c:pt idx="6885">
                  <c:v>45099</c:v>
                </c:pt>
                <c:pt idx="6886">
                  <c:v>45100</c:v>
                </c:pt>
                <c:pt idx="6887">
                  <c:v>45103</c:v>
                </c:pt>
                <c:pt idx="6888">
                  <c:v>45104</c:v>
                </c:pt>
                <c:pt idx="6889">
                  <c:v>45105</c:v>
                </c:pt>
                <c:pt idx="6890">
                  <c:v>45106</c:v>
                </c:pt>
                <c:pt idx="6891">
                  <c:v>45107</c:v>
                </c:pt>
                <c:pt idx="6892">
                  <c:v>45110</c:v>
                </c:pt>
                <c:pt idx="6893">
                  <c:v>45111</c:v>
                </c:pt>
                <c:pt idx="6894">
                  <c:v>45112</c:v>
                </c:pt>
                <c:pt idx="6895">
                  <c:v>45113</c:v>
                </c:pt>
                <c:pt idx="6896">
                  <c:v>45114</c:v>
                </c:pt>
                <c:pt idx="6897">
                  <c:v>45117</c:v>
                </c:pt>
                <c:pt idx="6898">
                  <c:v>45118</c:v>
                </c:pt>
                <c:pt idx="6899">
                  <c:v>45119</c:v>
                </c:pt>
                <c:pt idx="6900">
                  <c:v>45120</c:v>
                </c:pt>
                <c:pt idx="6901">
                  <c:v>45121</c:v>
                </c:pt>
                <c:pt idx="6902">
                  <c:v>45124</c:v>
                </c:pt>
                <c:pt idx="6903">
                  <c:v>45125</c:v>
                </c:pt>
                <c:pt idx="6904">
                  <c:v>45126</c:v>
                </c:pt>
                <c:pt idx="6905">
                  <c:v>45127</c:v>
                </c:pt>
                <c:pt idx="6906">
                  <c:v>45128</c:v>
                </c:pt>
                <c:pt idx="6907">
                  <c:v>45131</c:v>
                </c:pt>
                <c:pt idx="6908">
                  <c:v>45132</c:v>
                </c:pt>
                <c:pt idx="6909">
                  <c:v>45133</c:v>
                </c:pt>
                <c:pt idx="6910">
                  <c:v>45134</c:v>
                </c:pt>
                <c:pt idx="6911">
                  <c:v>45135</c:v>
                </c:pt>
                <c:pt idx="6912">
                  <c:v>45138</c:v>
                </c:pt>
                <c:pt idx="6913">
                  <c:v>45139</c:v>
                </c:pt>
                <c:pt idx="6914">
                  <c:v>45140</c:v>
                </c:pt>
                <c:pt idx="6915">
                  <c:v>45141</c:v>
                </c:pt>
                <c:pt idx="6916">
                  <c:v>45142</c:v>
                </c:pt>
                <c:pt idx="6917">
                  <c:v>45145</c:v>
                </c:pt>
                <c:pt idx="6918">
                  <c:v>45146</c:v>
                </c:pt>
                <c:pt idx="6919">
                  <c:v>45147</c:v>
                </c:pt>
                <c:pt idx="6920">
                  <c:v>45148</c:v>
                </c:pt>
                <c:pt idx="6921">
                  <c:v>45149</c:v>
                </c:pt>
                <c:pt idx="6922">
                  <c:v>45152</c:v>
                </c:pt>
                <c:pt idx="6923">
                  <c:v>45153</c:v>
                </c:pt>
                <c:pt idx="6924">
                  <c:v>45154</c:v>
                </c:pt>
                <c:pt idx="6925">
                  <c:v>45155</c:v>
                </c:pt>
                <c:pt idx="6926">
                  <c:v>45156</c:v>
                </c:pt>
                <c:pt idx="6927">
                  <c:v>45159</c:v>
                </c:pt>
                <c:pt idx="6928">
                  <c:v>45160</c:v>
                </c:pt>
                <c:pt idx="6929">
                  <c:v>45161</c:v>
                </c:pt>
                <c:pt idx="6930">
                  <c:v>45162</c:v>
                </c:pt>
                <c:pt idx="6931">
                  <c:v>45163</c:v>
                </c:pt>
                <c:pt idx="6932">
                  <c:v>45166</c:v>
                </c:pt>
                <c:pt idx="6933">
                  <c:v>45167</c:v>
                </c:pt>
                <c:pt idx="6934">
                  <c:v>45168</c:v>
                </c:pt>
                <c:pt idx="6935">
                  <c:v>45169</c:v>
                </c:pt>
                <c:pt idx="6936">
                  <c:v>45170</c:v>
                </c:pt>
                <c:pt idx="6937">
                  <c:v>45173</c:v>
                </c:pt>
                <c:pt idx="6938">
                  <c:v>45174</c:v>
                </c:pt>
                <c:pt idx="6939">
                  <c:v>45175</c:v>
                </c:pt>
                <c:pt idx="6940">
                  <c:v>45176</c:v>
                </c:pt>
                <c:pt idx="6941">
                  <c:v>45177</c:v>
                </c:pt>
                <c:pt idx="6942">
                  <c:v>45180</c:v>
                </c:pt>
                <c:pt idx="6943">
                  <c:v>45181</c:v>
                </c:pt>
                <c:pt idx="6944">
                  <c:v>45182</c:v>
                </c:pt>
                <c:pt idx="6945">
                  <c:v>45183</c:v>
                </c:pt>
                <c:pt idx="6946">
                  <c:v>45184</c:v>
                </c:pt>
                <c:pt idx="6947">
                  <c:v>45187</c:v>
                </c:pt>
                <c:pt idx="6948">
                  <c:v>45188</c:v>
                </c:pt>
                <c:pt idx="6949">
                  <c:v>45189</c:v>
                </c:pt>
                <c:pt idx="6950">
                  <c:v>45190</c:v>
                </c:pt>
                <c:pt idx="6951">
                  <c:v>45191</c:v>
                </c:pt>
                <c:pt idx="6952">
                  <c:v>45194</c:v>
                </c:pt>
                <c:pt idx="6953">
                  <c:v>45195</c:v>
                </c:pt>
                <c:pt idx="6954">
                  <c:v>45196</c:v>
                </c:pt>
                <c:pt idx="6955">
                  <c:v>45197</c:v>
                </c:pt>
                <c:pt idx="6956">
                  <c:v>45198</c:v>
                </c:pt>
                <c:pt idx="6957">
                  <c:v>45201</c:v>
                </c:pt>
                <c:pt idx="6958">
                  <c:v>45202</c:v>
                </c:pt>
                <c:pt idx="6959">
                  <c:v>45203</c:v>
                </c:pt>
                <c:pt idx="6960">
                  <c:v>45204</c:v>
                </c:pt>
                <c:pt idx="6961">
                  <c:v>45205</c:v>
                </c:pt>
                <c:pt idx="6962">
                  <c:v>45208</c:v>
                </c:pt>
                <c:pt idx="6963">
                  <c:v>45209</c:v>
                </c:pt>
                <c:pt idx="6964">
                  <c:v>45210</c:v>
                </c:pt>
                <c:pt idx="6965">
                  <c:v>45211</c:v>
                </c:pt>
                <c:pt idx="6966">
                  <c:v>45212</c:v>
                </c:pt>
                <c:pt idx="6967">
                  <c:v>45215</c:v>
                </c:pt>
                <c:pt idx="6968">
                  <c:v>45216</c:v>
                </c:pt>
                <c:pt idx="6969">
                  <c:v>45217</c:v>
                </c:pt>
                <c:pt idx="6970">
                  <c:v>45218</c:v>
                </c:pt>
                <c:pt idx="6971">
                  <c:v>45219</c:v>
                </c:pt>
                <c:pt idx="6972">
                  <c:v>45222</c:v>
                </c:pt>
                <c:pt idx="6973">
                  <c:v>45223</c:v>
                </c:pt>
                <c:pt idx="6974">
                  <c:v>45224</c:v>
                </c:pt>
                <c:pt idx="6975">
                  <c:v>45225</c:v>
                </c:pt>
                <c:pt idx="6976">
                  <c:v>45226</c:v>
                </c:pt>
                <c:pt idx="6977">
                  <c:v>45229</c:v>
                </c:pt>
                <c:pt idx="6978">
                  <c:v>45230</c:v>
                </c:pt>
                <c:pt idx="6979">
                  <c:v>45231</c:v>
                </c:pt>
                <c:pt idx="6980">
                  <c:v>45232</c:v>
                </c:pt>
                <c:pt idx="6981">
                  <c:v>45233</c:v>
                </c:pt>
                <c:pt idx="6982">
                  <c:v>45236</c:v>
                </c:pt>
                <c:pt idx="6983">
                  <c:v>45237</c:v>
                </c:pt>
                <c:pt idx="6984">
                  <c:v>45238</c:v>
                </c:pt>
                <c:pt idx="6985">
                  <c:v>45239</c:v>
                </c:pt>
                <c:pt idx="6986">
                  <c:v>45240</c:v>
                </c:pt>
                <c:pt idx="6987">
                  <c:v>45243</c:v>
                </c:pt>
                <c:pt idx="6988">
                  <c:v>45244</c:v>
                </c:pt>
                <c:pt idx="6989">
                  <c:v>45245</c:v>
                </c:pt>
                <c:pt idx="6990">
                  <c:v>45246</c:v>
                </c:pt>
                <c:pt idx="6991">
                  <c:v>45247</c:v>
                </c:pt>
                <c:pt idx="6992">
                  <c:v>45250</c:v>
                </c:pt>
                <c:pt idx="6993">
                  <c:v>45251</c:v>
                </c:pt>
                <c:pt idx="6994">
                  <c:v>45252</c:v>
                </c:pt>
                <c:pt idx="6995">
                  <c:v>45253</c:v>
                </c:pt>
                <c:pt idx="6996">
                  <c:v>45254</c:v>
                </c:pt>
                <c:pt idx="6997">
                  <c:v>45257</c:v>
                </c:pt>
                <c:pt idx="6998">
                  <c:v>45258</c:v>
                </c:pt>
                <c:pt idx="6999">
                  <c:v>45259</c:v>
                </c:pt>
                <c:pt idx="7000">
                  <c:v>45260</c:v>
                </c:pt>
                <c:pt idx="7001">
                  <c:v>45261</c:v>
                </c:pt>
                <c:pt idx="7002">
                  <c:v>45264</c:v>
                </c:pt>
                <c:pt idx="7003">
                  <c:v>45265</c:v>
                </c:pt>
                <c:pt idx="7004">
                  <c:v>45266</c:v>
                </c:pt>
                <c:pt idx="7005">
                  <c:v>45267</c:v>
                </c:pt>
                <c:pt idx="7006">
                  <c:v>45268</c:v>
                </c:pt>
                <c:pt idx="7007">
                  <c:v>45271</c:v>
                </c:pt>
                <c:pt idx="7008">
                  <c:v>45272</c:v>
                </c:pt>
                <c:pt idx="7009">
                  <c:v>45273</c:v>
                </c:pt>
                <c:pt idx="7010">
                  <c:v>45274</c:v>
                </c:pt>
                <c:pt idx="7011">
                  <c:v>45275</c:v>
                </c:pt>
                <c:pt idx="7012">
                  <c:v>45278</c:v>
                </c:pt>
                <c:pt idx="7013">
                  <c:v>45279</c:v>
                </c:pt>
                <c:pt idx="7014">
                  <c:v>45280</c:v>
                </c:pt>
                <c:pt idx="7015">
                  <c:v>45281</c:v>
                </c:pt>
                <c:pt idx="7016">
                  <c:v>45282</c:v>
                </c:pt>
                <c:pt idx="7017">
                  <c:v>45285</c:v>
                </c:pt>
                <c:pt idx="7018">
                  <c:v>45286</c:v>
                </c:pt>
                <c:pt idx="7019">
                  <c:v>45287</c:v>
                </c:pt>
                <c:pt idx="7020">
                  <c:v>45288</c:v>
                </c:pt>
                <c:pt idx="7021">
                  <c:v>45289</c:v>
                </c:pt>
                <c:pt idx="7022">
                  <c:v>45292</c:v>
                </c:pt>
                <c:pt idx="7023">
                  <c:v>45293</c:v>
                </c:pt>
                <c:pt idx="7024">
                  <c:v>45294</c:v>
                </c:pt>
                <c:pt idx="7025">
                  <c:v>45295</c:v>
                </c:pt>
                <c:pt idx="7026">
                  <c:v>45296</c:v>
                </c:pt>
                <c:pt idx="7027">
                  <c:v>45299</c:v>
                </c:pt>
                <c:pt idx="7028">
                  <c:v>45300</c:v>
                </c:pt>
                <c:pt idx="7029">
                  <c:v>45301</c:v>
                </c:pt>
                <c:pt idx="7030">
                  <c:v>45302</c:v>
                </c:pt>
                <c:pt idx="7031">
                  <c:v>45303</c:v>
                </c:pt>
                <c:pt idx="7032">
                  <c:v>45306</c:v>
                </c:pt>
                <c:pt idx="7033">
                  <c:v>45307</c:v>
                </c:pt>
                <c:pt idx="7034">
                  <c:v>45308</c:v>
                </c:pt>
                <c:pt idx="7035">
                  <c:v>45309</c:v>
                </c:pt>
                <c:pt idx="7036">
                  <c:v>45310</c:v>
                </c:pt>
                <c:pt idx="7037">
                  <c:v>45313</c:v>
                </c:pt>
                <c:pt idx="7038">
                  <c:v>45314</c:v>
                </c:pt>
                <c:pt idx="7039">
                  <c:v>45315</c:v>
                </c:pt>
                <c:pt idx="7040">
                  <c:v>45316</c:v>
                </c:pt>
                <c:pt idx="7041">
                  <c:v>45317</c:v>
                </c:pt>
                <c:pt idx="7042">
                  <c:v>45320</c:v>
                </c:pt>
                <c:pt idx="7043">
                  <c:v>45321</c:v>
                </c:pt>
                <c:pt idx="7044">
                  <c:v>45322</c:v>
                </c:pt>
                <c:pt idx="7045">
                  <c:v>45323</c:v>
                </c:pt>
                <c:pt idx="7046">
                  <c:v>45324</c:v>
                </c:pt>
                <c:pt idx="7047">
                  <c:v>45327</c:v>
                </c:pt>
                <c:pt idx="7048">
                  <c:v>45328</c:v>
                </c:pt>
                <c:pt idx="7049">
                  <c:v>45329</c:v>
                </c:pt>
                <c:pt idx="7050">
                  <c:v>45330</c:v>
                </c:pt>
                <c:pt idx="7051">
                  <c:v>45331</c:v>
                </c:pt>
                <c:pt idx="7052">
                  <c:v>45334</c:v>
                </c:pt>
                <c:pt idx="7053">
                  <c:v>45335</c:v>
                </c:pt>
                <c:pt idx="7054">
                  <c:v>45336</c:v>
                </c:pt>
                <c:pt idx="7055">
                  <c:v>45337</c:v>
                </c:pt>
                <c:pt idx="7056">
                  <c:v>45338</c:v>
                </c:pt>
                <c:pt idx="7057">
                  <c:v>45341</c:v>
                </c:pt>
                <c:pt idx="7058">
                  <c:v>45342</c:v>
                </c:pt>
                <c:pt idx="7059">
                  <c:v>45343</c:v>
                </c:pt>
                <c:pt idx="7060">
                  <c:v>45344</c:v>
                </c:pt>
                <c:pt idx="7061">
                  <c:v>45345</c:v>
                </c:pt>
                <c:pt idx="7062">
                  <c:v>45348</c:v>
                </c:pt>
                <c:pt idx="7063">
                  <c:v>45349</c:v>
                </c:pt>
                <c:pt idx="7064">
                  <c:v>45350</c:v>
                </c:pt>
                <c:pt idx="7065">
                  <c:v>45351</c:v>
                </c:pt>
                <c:pt idx="7066">
                  <c:v>45352</c:v>
                </c:pt>
                <c:pt idx="7067">
                  <c:v>45355</c:v>
                </c:pt>
                <c:pt idx="7068">
                  <c:v>45356</c:v>
                </c:pt>
                <c:pt idx="7069">
                  <c:v>45357</c:v>
                </c:pt>
                <c:pt idx="7070">
                  <c:v>45358</c:v>
                </c:pt>
                <c:pt idx="7071">
                  <c:v>45359</c:v>
                </c:pt>
                <c:pt idx="7072">
                  <c:v>45362</c:v>
                </c:pt>
                <c:pt idx="7073">
                  <c:v>45363</c:v>
                </c:pt>
                <c:pt idx="7074">
                  <c:v>45364</c:v>
                </c:pt>
                <c:pt idx="7075">
                  <c:v>45365</c:v>
                </c:pt>
                <c:pt idx="7076">
                  <c:v>45366</c:v>
                </c:pt>
                <c:pt idx="7077">
                  <c:v>45369</c:v>
                </c:pt>
                <c:pt idx="7078">
                  <c:v>45370</c:v>
                </c:pt>
                <c:pt idx="7079">
                  <c:v>45371</c:v>
                </c:pt>
                <c:pt idx="7080">
                  <c:v>45372</c:v>
                </c:pt>
                <c:pt idx="7081">
                  <c:v>45373</c:v>
                </c:pt>
                <c:pt idx="7082">
                  <c:v>45376</c:v>
                </c:pt>
                <c:pt idx="7083">
                  <c:v>45377</c:v>
                </c:pt>
                <c:pt idx="7084">
                  <c:v>45378</c:v>
                </c:pt>
                <c:pt idx="7085">
                  <c:v>45379</c:v>
                </c:pt>
                <c:pt idx="7086">
                  <c:v>45380</c:v>
                </c:pt>
                <c:pt idx="7087">
                  <c:v>45383</c:v>
                </c:pt>
                <c:pt idx="7088">
                  <c:v>45384</c:v>
                </c:pt>
                <c:pt idx="7089">
                  <c:v>45385</c:v>
                </c:pt>
                <c:pt idx="7090">
                  <c:v>45386</c:v>
                </c:pt>
                <c:pt idx="7091">
                  <c:v>45387</c:v>
                </c:pt>
                <c:pt idx="7092">
                  <c:v>45390</c:v>
                </c:pt>
                <c:pt idx="7093">
                  <c:v>45391</c:v>
                </c:pt>
                <c:pt idx="7094">
                  <c:v>45392</c:v>
                </c:pt>
                <c:pt idx="7095">
                  <c:v>45393</c:v>
                </c:pt>
                <c:pt idx="7096">
                  <c:v>45394</c:v>
                </c:pt>
                <c:pt idx="7097">
                  <c:v>45397</c:v>
                </c:pt>
                <c:pt idx="7098">
                  <c:v>45398</c:v>
                </c:pt>
                <c:pt idx="7099">
                  <c:v>45399</c:v>
                </c:pt>
                <c:pt idx="7100">
                  <c:v>45400</c:v>
                </c:pt>
                <c:pt idx="7101">
                  <c:v>45401</c:v>
                </c:pt>
                <c:pt idx="7102">
                  <c:v>45404</c:v>
                </c:pt>
                <c:pt idx="7103">
                  <c:v>45405</c:v>
                </c:pt>
                <c:pt idx="7104">
                  <c:v>45406</c:v>
                </c:pt>
                <c:pt idx="7105">
                  <c:v>45407</c:v>
                </c:pt>
                <c:pt idx="7106">
                  <c:v>45408</c:v>
                </c:pt>
                <c:pt idx="7107">
                  <c:v>45411</c:v>
                </c:pt>
                <c:pt idx="7108">
                  <c:v>45412</c:v>
                </c:pt>
                <c:pt idx="7109">
                  <c:v>45413</c:v>
                </c:pt>
                <c:pt idx="7110">
                  <c:v>45414</c:v>
                </c:pt>
                <c:pt idx="7111">
                  <c:v>45415</c:v>
                </c:pt>
                <c:pt idx="7112">
                  <c:v>45418</c:v>
                </c:pt>
                <c:pt idx="7113">
                  <c:v>45419</c:v>
                </c:pt>
                <c:pt idx="7114">
                  <c:v>45420</c:v>
                </c:pt>
                <c:pt idx="7115">
                  <c:v>45421</c:v>
                </c:pt>
                <c:pt idx="7116">
                  <c:v>45422</c:v>
                </c:pt>
                <c:pt idx="7117">
                  <c:v>45425</c:v>
                </c:pt>
                <c:pt idx="7118">
                  <c:v>45426</c:v>
                </c:pt>
                <c:pt idx="7119">
                  <c:v>45427</c:v>
                </c:pt>
                <c:pt idx="7120">
                  <c:v>45428</c:v>
                </c:pt>
                <c:pt idx="7121">
                  <c:v>45429</c:v>
                </c:pt>
                <c:pt idx="7122">
                  <c:v>45432</c:v>
                </c:pt>
                <c:pt idx="7123">
                  <c:v>45433</c:v>
                </c:pt>
                <c:pt idx="7124">
                  <c:v>45434</c:v>
                </c:pt>
                <c:pt idx="7125">
                  <c:v>45435</c:v>
                </c:pt>
                <c:pt idx="7126">
                  <c:v>45436</c:v>
                </c:pt>
                <c:pt idx="7127">
                  <c:v>45439</c:v>
                </c:pt>
                <c:pt idx="7128">
                  <c:v>45440</c:v>
                </c:pt>
                <c:pt idx="7129">
                  <c:v>45441</c:v>
                </c:pt>
                <c:pt idx="7130">
                  <c:v>45442</c:v>
                </c:pt>
                <c:pt idx="7131">
                  <c:v>45443</c:v>
                </c:pt>
                <c:pt idx="7132">
                  <c:v>45446</c:v>
                </c:pt>
                <c:pt idx="7133">
                  <c:v>45447</c:v>
                </c:pt>
                <c:pt idx="7134">
                  <c:v>45448</c:v>
                </c:pt>
                <c:pt idx="7135">
                  <c:v>45449</c:v>
                </c:pt>
                <c:pt idx="7136">
                  <c:v>45450</c:v>
                </c:pt>
                <c:pt idx="7137">
                  <c:v>45453</c:v>
                </c:pt>
                <c:pt idx="7138">
                  <c:v>45454</c:v>
                </c:pt>
                <c:pt idx="7139">
                  <c:v>45455</c:v>
                </c:pt>
                <c:pt idx="7140">
                  <c:v>45456</c:v>
                </c:pt>
                <c:pt idx="7141">
                  <c:v>45457</c:v>
                </c:pt>
                <c:pt idx="7142">
                  <c:v>45460</c:v>
                </c:pt>
                <c:pt idx="7143">
                  <c:v>45461</c:v>
                </c:pt>
                <c:pt idx="7144">
                  <c:v>45462</c:v>
                </c:pt>
                <c:pt idx="7145">
                  <c:v>45463</c:v>
                </c:pt>
                <c:pt idx="7146">
                  <c:v>45464</c:v>
                </c:pt>
                <c:pt idx="7147">
                  <c:v>45467</c:v>
                </c:pt>
                <c:pt idx="7148">
                  <c:v>45468</c:v>
                </c:pt>
                <c:pt idx="7149">
                  <c:v>45469</c:v>
                </c:pt>
                <c:pt idx="7150">
                  <c:v>45470</c:v>
                </c:pt>
                <c:pt idx="7151">
                  <c:v>45471</c:v>
                </c:pt>
                <c:pt idx="7152">
                  <c:v>45474</c:v>
                </c:pt>
                <c:pt idx="7153">
                  <c:v>45475</c:v>
                </c:pt>
                <c:pt idx="7154">
                  <c:v>45476</c:v>
                </c:pt>
                <c:pt idx="7155">
                  <c:v>45477</c:v>
                </c:pt>
                <c:pt idx="7156">
                  <c:v>45478</c:v>
                </c:pt>
                <c:pt idx="7157">
                  <c:v>45481</c:v>
                </c:pt>
                <c:pt idx="7158">
                  <c:v>45482</c:v>
                </c:pt>
                <c:pt idx="7159">
                  <c:v>45483</c:v>
                </c:pt>
                <c:pt idx="7160">
                  <c:v>45484</c:v>
                </c:pt>
                <c:pt idx="7161">
                  <c:v>45485</c:v>
                </c:pt>
                <c:pt idx="7162">
                  <c:v>45488</c:v>
                </c:pt>
                <c:pt idx="7163">
                  <c:v>45489</c:v>
                </c:pt>
                <c:pt idx="7164">
                  <c:v>45490</c:v>
                </c:pt>
                <c:pt idx="7165">
                  <c:v>45491</c:v>
                </c:pt>
                <c:pt idx="7166">
                  <c:v>45492</c:v>
                </c:pt>
                <c:pt idx="7167">
                  <c:v>45495</c:v>
                </c:pt>
                <c:pt idx="7168">
                  <c:v>45496</c:v>
                </c:pt>
                <c:pt idx="7169">
                  <c:v>45497</c:v>
                </c:pt>
                <c:pt idx="7170">
                  <c:v>45498</c:v>
                </c:pt>
                <c:pt idx="7171">
                  <c:v>45499</c:v>
                </c:pt>
                <c:pt idx="7172">
                  <c:v>45502</c:v>
                </c:pt>
                <c:pt idx="7173">
                  <c:v>45503</c:v>
                </c:pt>
                <c:pt idx="7174">
                  <c:v>45504</c:v>
                </c:pt>
                <c:pt idx="7175">
                  <c:v>45505</c:v>
                </c:pt>
                <c:pt idx="7176">
                  <c:v>45506</c:v>
                </c:pt>
                <c:pt idx="7177">
                  <c:v>45509</c:v>
                </c:pt>
                <c:pt idx="7178">
                  <c:v>45510</c:v>
                </c:pt>
                <c:pt idx="7179">
                  <c:v>45511</c:v>
                </c:pt>
                <c:pt idx="7180">
                  <c:v>45512</c:v>
                </c:pt>
                <c:pt idx="7181">
                  <c:v>45513</c:v>
                </c:pt>
                <c:pt idx="7182">
                  <c:v>45516</c:v>
                </c:pt>
                <c:pt idx="7183">
                  <c:v>45517</c:v>
                </c:pt>
                <c:pt idx="7184">
                  <c:v>45518</c:v>
                </c:pt>
                <c:pt idx="7185">
                  <c:v>45519</c:v>
                </c:pt>
                <c:pt idx="7186">
                  <c:v>45520</c:v>
                </c:pt>
                <c:pt idx="7187">
                  <c:v>45523</c:v>
                </c:pt>
                <c:pt idx="7188">
                  <c:v>45524</c:v>
                </c:pt>
                <c:pt idx="7189">
                  <c:v>45525</c:v>
                </c:pt>
                <c:pt idx="7190">
                  <c:v>45526</c:v>
                </c:pt>
                <c:pt idx="7191">
                  <c:v>45527</c:v>
                </c:pt>
                <c:pt idx="7192">
                  <c:v>45530</c:v>
                </c:pt>
                <c:pt idx="7193">
                  <c:v>45531</c:v>
                </c:pt>
                <c:pt idx="7194">
                  <c:v>45532</c:v>
                </c:pt>
                <c:pt idx="7195">
                  <c:v>45533</c:v>
                </c:pt>
                <c:pt idx="7196">
                  <c:v>45534</c:v>
                </c:pt>
                <c:pt idx="7197">
                  <c:v>45537</c:v>
                </c:pt>
                <c:pt idx="7198">
                  <c:v>45538</c:v>
                </c:pt>
                <c:pt idx="7199">
                  <c:v>45539</c:v>
                </c:pt>
                <c:pt idx="7200">
                  <c:v>45540</c:v>
                </c:pt>
                <c:pt idx="7201">
                  <c:v>45541</c:v>
                </c:pt>
                <c:pt idx="7202">
                  <c:v>45544</c:v>
                </c:pt>
              </c:numCache>
            </c:numRef>
          </c:cat>
          <c:val>
            <c:numRef>
              <c:f>WIRP!$AD$13:$AD$7215</c:f>
              <c:numCache>
                <c:formatCode>General</c:formatCode>
                <c:ptCount val="7203"/>
                <c:pt idx="0">
                  <c:v>345.6</c:v>
                </c:pt>
                <c:pt idx="1">
                  <c:v>344.35</c:v>
                </c:pt>
                <c:pt idx="2">
                  <c:v>346.65</c:v>
                </c:pt>
                <c:pt idx="3">
                  <c:v>344.25</c:v>
                </c:pt>
                <c:pt idx="4">
                  <c:v>344.45</c:v>
                </c:pt>
                <c:pt idx="5">
                  <c:v>342.45</c:v>
                </c:pt>
                <c:pt idx="6">
                  <c:v>341.95</c:v>
                </c:pt>
                <c:pt idx="7">
                  <c:v>341.05</c:v>
                </c:pt>
                <c:pt idx="8">
                  <c:v>339.85</c:v>
                </c:pt>
                <c:pt idx="9">
                  <c:v>342.85</c:v>
                </c:pt>
                <c:pt idx="10">
                  <c:v>341</c:v>
                </c:pt>
                <c:pt idx="11">
                  <c:v>345.2</c:v>
                </c:pt>
                <c:pt idx="12">
                  <c:v>344.25</c:v>
                </c:pt>
                <c:pt idx="13">
                  <c:v>345.65</c:v>
                </c:pt>
                <c:pt idx="14">
                  <c:v>345.25</c:v>
                </c:pt>
                <c:pt idx="15">
                  <c:v>350.75</c:v>
                </c:pt>
                <c:pt idx="16">
                  <c:v>352.25</c:v>
                </c:pt>
                <c:pt idx="17">
                  <c:v>353.45</c:v>
                </c:pt>
                <c:pt idx="18">
                  <c:v>354.25</c:v>
                </c:pt>
                <c:pt idx="19">
                  <c:v>354.25</c:v>
                </c:pt>
                <c:pt idx="20">
                  <c:v>359.15</c:v>
                </c:pt>
                <c:pt idx="21">
                  <c:v>363.45</c:v>
                </c:pt>
                <c:pt idx="22">
                  <c:v>361.8</c:v>
                </c:pt>
                <c:pt idx="23">
                  <c:v>358.95</c:v>
                </c:pt>
                <c:pt idx="24">
                  <c:v>352.95</c:v>
                </c:pt>
                <c:pt idx="25">
                  <c:v>352.15</c:v>
                </c:pt>
                <c:pt idx="26">
                  <c:v>348.7</c:v>
                </c:pt>
                <c:pt idx="27">
                  <c:v>351.5</c:v>
                </c:pt>
                <c:pt idx="28">
                  <c:v>353.55</c:v>
                </c:pt>
                <c:pt idx="29">
                  <c:v>352.3</c:v>
                </c:pt>
                <c:pt idx="30">
                  <c:v>353.75</c:v>
                </c:pt>
                <c:pt idx="31">
                  <c:v>352.25</c:v>
                </c:pt>
                <c:pt idx="32">
                  <c:v>347.75</c:v>
                </c:pt>
                <c:pt idx="33">
                  <c:v>349.85</c:v>
                </c:pt>
                <c:pt idx="34">
                  <c:v>352</c:v>
                </c:pt>
                <c:pt idx="35">
                  <c:v>351.5</c:v>
                </c:pt>
                <c:pt idx="36">
                  <c:v>352.85</c:v>
                </c:pt>
                <c:pt idx="37">
                  <c:v>350</c:v>
                </c:pt>
                <c:pt idx="38">
                  <c:v>347.5</c:v>
                </c:pt>
                <c:pt idx="39">
                  <c:v>350.35</c:v>
                </c:pt>
                <c:pt idx="40">
                  <c:v>348.15</c:v>
                </c:pt>
                <c:pt idx="41">
                  <c:v>349.75</c:v>
                </c:pt>
                <c:pt idx="42">
                  <c:v>351.25</c:v>
                </c:pt>
                <c:pt idx="43">
                  <c:v>351.95</c:v>
                </c:pt>
                <c:pt idx="44">
                  <c:v>349.05</c:v>
                </c:pt>
                <c:pt idx="45">
                  <c:v>348.85</c:v>
                </c:pt>
                <c:pt idx="46">
                  <c:v>348.75</c:v>
                </c:pt>
                <c:pt idx="47">
                  <c:v>348.05</c:v>
                </c:pt>
                <c:pt idx="48">
                  <c:v>348.55</c:v>
                </c:pt>
                <c:pt idx="49">
                  <c:v>348.05</c:v>
                </c:pt>
                <c:pt idx="50">
                  <c:v>348.65</c:v>
                </c:pt>
                <c:pt idx="51">
                  <c:v>346.95</c:v>
                </c:pt>
                <c:pt idx="52">
                  <c:v>346.25</c:v>
                </c:pt>
                <c:pt idx="53">
                  <c:v>342.05</c:v>
                </c:pt>
                <c:pt idx="54">
                  <c:v>341.55</c:v>
                </c:pt>
                <c:pt idx="55">
                  <c:v>342.55</c:v>
                </c:pt>
                <c:pt idx="56">
                  <c:v>341.45</c:v>
                </c:pt>
                <c:pt idx="57">
                  <c:v>342.9</c:v>
                </c:pt>
                <c:pt idx="58">
                  <c:v>341.3</c:v>
                </c:pt>
                <c:pt idx="59">
                  <c:v>341.35</c:v>
                </c:pt>
                <c:pt idx="60">
                  <c:v>340.75</c:v>
                </c:pt>
                <c:pt idx="61">
                  <c:v>341.95</c:v>
                </c:pt>
                <c:pt idx="62">
                  <c:v>339.65</c:v>
                </c:pt>
                <c:pt idx="63">
                  <c:v>339.95</c:v>
                </c:pt>
                <c:pt idx="64">
                  <c:v>339.5</c:v>
                </c:pt>
                <c:pt idx="65">
                  <c:v>340.45</c:v>
                </c:pt>
                <c:pt idx="66">
                  <c:v>340.25</c:v>
                </c:pt>
                <c:pt idx="67">
                  <c:v>342.85</c:v>
                </c:pt>
                <c:pt idx="68">
                  <c:v>340.45</c:v>
                </c:pt>
                <c:pt idx="69">
                  <c:v>341.45</c:v>
                </c:pt>
                <c:pt idx="70">
                  <c:v>343.75</c:v>
                </c:pt>
                <c:pt idx="71">
                  <c:v>348.05</c:v>
                </c:pt>
                <c:pt idx="72">
                  <c:v>347.65</c:v>
                </c:pt>
                <c:pt idx="73">
                  <c:v>349.5</c:v>
                </c:pt>
                <c:pt idx="74">
                  <c:v>347.48</c:v>
                </c:pt>
                <c:pt idx="75">
                  <c:v>347.55</c:v>
                </c:pt>
                <c:pt idx="76">
                  <c:v>344.05</c:v>
                </c:pt>
                <c:pt idx="77">
                  <c:v>341.45</c:v>
                </c:pt>
                <c:pt idx="78">
                  <c:v>343.15</c:v>
                </c:pt>
                <c:pt idx="79">
                  <c:v>342.95</c:v>
                </c:pt>
                <c:pt idx="80">
                  <c:v>342.65</c:v>
                </c:pt>
                <c:pt idx="81">
                  <c:v>342.6</c:v>
                </c:pt>
                <c:pt idx="82">
                  <c:v>343</c:v>
                </c:pt>
                <c:pt idx="83">
                  <c:v>344.1</c:v>
                </c:pt>
                <c:pt idx="84">
                  <c:v>344.85</c:v>
                </c:pt>
                <c:pt idx="85">
                  <c:v>345.75</c:v>
                </c:pt>
                <c:pt idx="86">
                  <c:v>344.65</c:v>
                </c:pt>
                <c:pt idx="87">
                  <c:v>344.45</c:v>
                </c:pt>
                <c:pt idx="88">
                  <c:v>343.25</c:v>
                </c:pt>
                <c:pt idx="89">
                  <c:v>341.25</c:v>
                </c:pt>
                <c:pt idx="90">
                  <c:v>343.35</c:v>
                </c:pt>
                <c:pt idx="91">
                  <c:v>343.65</c:v>
                </c:pt>
                <c:pt idx="92">
                  <c:v>344.05</c:v>
                </c:pt>
                <c:pt idx="93">
                  <c:v>344.05</c:v>
                </c:pt>
                <c:pt idx="94">
                  <c:v>343.85</c:v>
                </c:pt>
                <c:pt idx="95">
                  <c:v>341.55</c:v>
                </c:pt>
                <c:pt idx="96">
                  <c:v>341.05</c:v>
                </c:pt>
                <c:pt idx="97">
                  <c:v>342.65</c:v>
                </c:pt>
                <c:pt idx="98">
                  <c:v>341.75</c:v>
                </c:pt>
                <c:pt idx="99">
                  <c:v>339.25</c:v>
                </c:pt>
                <c:pt idx="100">
                  <c:v>340.55</c:v>
                </c:pt>
                <c:pt idx="101">
                  <c:v>337.7</c:v>
                </c:pt>
                <c:pt idx="102">
                  <c:v>339.75</c:v>
                </c:pt>
                <c:pt idx="103">
                  <c:v>337.55</c:v>
                </c:pt>
                <c:pt idx="104">
                  <c:v>337.35</c:v>
                </c:pt>
                <c:pt idx="105">
                  <c:v>338.25</c:v>
                </c:pt>
                <c:pt idx="106">
                  <c:v>334.55</c:v>
                </c:pt>
                <c:pt idx="107">
                  <c:v>333.95</c:v>
                </c:pt>
                <c:pt idx="108">
                  <c:v>334.15</c:v>
                </c:pt>
                <c:pt idx="109">
                  <c:v>331.15</c:v>
                </c:pt>
                <c:pt idx="110">
                  <c:v>325.25</c:v>
                </c:pt>
                <c:pt idx="111">
                  <c:v>324.5</c:v>
                </c:pt>
                <c:pt idx="112">
                  <c:v>318</c:v>
                </c:pt>
                <c:pt idx="113">
                  <c:v>319.85000000000002</c:v>
                </c:pt>
                <c:pt idx="114">
                  <c:v>318.25</c:v>
                </c:pt>
                <c:pt idx="115">
                  <c:v>319.89999999999998</c:v>
                </c:pt>
                <c:pt idx="116">
                  <c:v>321.35000000000002</c:v>
                </c:pt>
                <c:pt idx="117">
                  <c:v>319.95</c:v>
                </c:pt>
                <c:pt idx="118">
                  <c:v>318.05</c:v>
                </c:pt>
                <c:pt idx="119">
                  <c:v>318.05</c:v>
                </c:pt>
                <c:pt idx="120">
                  <c:v>323.75</c:v>
                </c:pt>
                <c:pt idx="121">
                  <c:v>328.95</c:v>
                </c:pt>
                <c:pt idx="122">
                  <c:v>325.64999999999998</c:v>
                </c:pt>
                <c:pt idx="123">
                  <c:v>325.25</c:v>
                </c:pt>
                <c:pt idx="124">
                  <c:v>323</c:v>
                </c:pt>
                <c:pt idx="125">
                  <c:v>323.38</c:v>
                </c:pt>
                <c:pt idx="126">
                  <c:v>326</c:v>
                </c:pt>
                <c:pt idx="127">
                  <c:v>328.63</c:v>
                </c:pt>
                <c:pt idx="128">
                  <c:v>325.95</c:v>
                </c:pt>
                <c:pt idx="129">
                  <c:v>326.05</c:v>
                </c:pt>
                <c:pt idx="130">
                  <c:v>324.55</c:v>
                </c:pt>
                <c:pt idx="131">
                  <c:v>324.75</c:v>
                </c:pt>
                <c:pt idx="132">
                  <c:v>323.95</c:v>
                </c:pt>
                <c:pt idx="133">
                  <c:v>320.64999999999998</c:v>
                </c:pt>
                <c:pt idx="134">
                  <c:v>318.55</c:v>
                </c:pt>
                <c:pt idx="135">
                  <c:v>321.95</c:v>
                </c:pt>
                <c:pt idx="136">
                  <c:v>327.14999999999998</c:v>
                </c:pt>
                <c:pt idx="137">
                  <c:v>328.45</c:v>
                </c:pt>
                <c:pt idx="138">
                  <c:v>327.05</c:v>
                </c:pt>
                <c:pt idx="139">
                  <c:v>326.85000000000002</c:v>
                </c:pt>
                <c:pt idx="140">
                  <c:v>324.45</c:v>
                </c:pt>
                <c:pt idx="141">
                  <c:v>326.05</c:v>
                </c:pt>
                <c:pt idx="142">
                  <c:v>321.45</c:v>
                </c:pt>
                <c:pt idx="143">
                  <c:v>323.25</c:v>
                </c:pt>
                <c:pt idx="144">
                  <c:v>321.45</c:v>
                </c:pt>
                <c:pt idx="145">
                  <c:v>323.88</c:v>
                </c:pt>
                <c:pt idx="146">
                  <c:v>324.75</c:v>
                </c:pt>
                <c:pt idx="147">
                  <c:v>324.7</c:v>
                </c:pt>
                <c:pt idx="148">
                  <c:v>325.89999999999998</c:v>
                </c:pt>
                <c:pt idx="149">
                  <c:v>325.45</c:v>
                </c:pt>
                <c:pt idx="150">
                  <c:v>323.95</c:v>
                </c:pt>
                <c:pt idx="151">
                  <c:v>324.14999999999998</c:v>
                </c:pt>
                <c:pt idx="152">
                  <c:v>324.55</c:v>
                </c:pt>
                <c:pt idx="153">
                  <c:v>322.5</c:v>
                </c:pt>
                <c:pt idx="154">
                  <c:v>322</c:v>
                </c:pt>
                <c:pt idx="155">
                  <c:v>321.35000000000002</c:v>
                </c:pt>
                <c:pt idx="156">
                  <c:v>322.55</c:v>
                </c:pt>
                <c:pt idx="157">
                  <c:v>321.95</c:v>
                </c:pt>
                <c:pt idx="158">
                  <c:v>321.5</c:v>
                </c:pt>
                <c:pt idx="159">
                  <c:v>321.45</c:v>
                </c:pt>
                <c:pt idx="160">
                  <c:v>324.25</c:v>
                </c:pt>
                <c:pt idx="161">
                  <c:v>323.75</c:v>
                </c:pt>
                <c:pt idx="162">
                  <c:v>323.45</c:v>
                </c:pt>
                <c:pt idx="163">
                  <c:v>320.75</c:v>
                </c:pt>
                <c:pt idx="164">
                  <c:v>320.25</c:v>
                </c:pt>
                <c:pt idx="165">
                  <c:v>320.64999999999998</c:v>
                </c:pt>
                <c:pt idx="166">
                  <c:v>320.85000000000002</c:v>
                </c:pt>
                <c:pt idx="167">
                  <c:v>320.95</c:v>
                </c:pt>
                <c:pt idx="168">
                  <c:v>321.95</c:v>
                </c:pt>
                <c:pt idx="169">
                  <c:v>323.25</c:v>
                </c:pt>
                <c:pt idx="170">
                  <c:v>327.14999999999998</c:v>
                </c:pt>
                <c:pt idx="171">
                  <c:v>326.75</c:v>
                </c:pt>
                <c:pt idx="172">
                  <c:v>328.25</c:v>
                </c:pt>
                <c:pt idx="173">
                  <c:v>334.45</c:v>
                </c:pt>
                <c:pt idx="174">
                  <c:v>333.75</c:v>
                </c:pt>
                <c:pt idx="175">
                  <c:v>331.45</c:v>
                </c:pt>
                <c:pt idx="176">
                  <c:v>334.85</c:v>
                </c:pt>
                <c:pt idx="177">
                  <c:v>332.55</c:v>
                </c:pt>
                <c:pt idx="178">
                  <c:v>331.45</c:v>
                </c:pt>
                <c:pt idx="179">
                  <c:v>333.25</c:v>
                </c:pt>
                <c:pt idx="180">
                  <c:v>327.75</c:v>
                </c:pt>
                <c:pt idx="181">
                  <c:v>329.65</c:v>
                </c:pt>
                <c:pt idx="182">
                  <c:v>328.45</c:v>
                </c:pt>
                <c:pt idx="183">
                  <c:v>327.95</c:v>
                </c:pt>
                <c:pt idx="184">
                  <c:v>325.35000000000002</c:v>
                </c:pt>
                <c:pt idx="185">
                  <c:v>325.85000000000002</c:v>
                </c:pt>
                <c:pt idx="186">
                  <c:v>325.25</c:v>
                </c:pt>
                <c:pt idx="187">
                  <c:v>323.64999999999998</c:v>
                </c:pt>
                <c:pt idx="188">
                  <c:v>322.7</c:v>
                </c:pt>
                <c:pt idx="189">
                  <c:v>322.45</c:v>
                </c:pt>
                <c:pt idx="190">
                  <c:v>323.64999999999998</c:v>
                </c:pt>
                <c:pt idx="191">
                  <c:v>309</c:v>
                </c:pt>
                <c:pt idx="192">
                  <c:v>311.13</c:v>
                </c:pt>
                <c:pt idx="193">
                  <c:v>316.35000000000002</c:v>
                </c:pt>
                <c:pt idx="194">
                  <c:v>313.85000000000002</c:v>
                </c:pt>
                <c:pt idx="195">
                  <c:v>316.25</c:v>
                </c:pt>
                <c:pt idx="196">
                  <c:v>311.45</c:v>
                </c:pt>
                <c:pt idx="197">
                  <c:v>313.55</c:v>
                </c:pt>
                <c:pt idx="198">
                  <c:v>313.95</c:v>
                </c:pt>
                <c:pt idx="199">
                  <c:v>313.55</c:v>
                </c:pt>
                <c:pt idx="200">
                  <c:v>312.45</c:v>
                </c:pt>
                <c:pt idx="201">
                  <c:v>310.25</c:v>
                </c:pt>
                <c:pt idx="202">
                  <c:v>310</c:v>
                </c:pt>
                <c:pt idx="203">
                  <c:v>309.3</c:v>
                </c:pt>
                <c:pt idx="204">
                  <c:v>307.25</c:v>
                </c:pt>
                <c:pt idx="205">
                  <c:v>308</c:v>
                </c:pt>
                <c:pt idx="206">
                  <c:v>303.35000000000002</c:v>
                </c:pt>
                <c:pt idx="207">
                  <c:v>303.85000000000002</c:v>
                </c:pt>
                <c:pt idx="208">
                  <c:v>306.25</c:v>
                </c:pt>
                <c:pt idx="209">
                  <c:v>303.95</c:v>
                </c:pt>
                <c:pt idx="210">
                  <c:v>303.05</c:v>
                </c:pt>
                <c:pt idx="211">
                  <c:v>304.95</c:v>
                </c:pt>
                <c:pt idx="212">
                  <c:v>302.85000000000002</c:v>
                </c:pt>
                <c:pt idx="213">
                  <c:v>299.14999999999998</c:v>
                </c:pt>
                <c:pt idx="214">
                  <c:v>296.55</c:v>
                </c:pt>
                <c:pt idx="215">
                  <c:v>296.25</c:v>
                </c:pt>
                <c:pt idx="216">
                  <c:v>297</c:v>
                </c:pt>
                <c:pt idx="217">
                  <c:v>293.45</c:v>
                </c:pt>
                <c:pt idx="218">
                  <c:v>293.55</c:v>
                </c:pt>
                <c:pt idx="219">
                  <c:v>292.14999999999998</c:v>
                </c:pt>
                <c:pt idx="220">
                  <c:v>285.95</c:v>
                </c:pt>
                <c:pt idx="221">
                  <c:v>288.25</c:v>
                </c:pt>
                <c:pt idx="222">
                  <c:v>287.55</c:v>
                </c:pt>
                <c:pt idx="223">
                  <c:v>282.75</c:v>
                </c:pt>
                <c:pt idx="224">
                  <c:v>287</c:v>
                </c:pt>
                <c:pt idx="225">
                  <c:v>283.95</c:v>
                </c:pt>
                <c:pt idx="226">
                  <c:v>282.85000000000002</c:v>
                </c:pt>
                <c:pt idx="227">
                  <c:v>283.75</c:v>
                </c:pt>
                <c:pt idx="228">
                  <c:v>284.95</c:v>
                </c:pt>
                <c:pt idx="229">
                  <c:v>288.14999999999998</c:v>
                </c:pt>
                <c:pt idx="230">
                  <c:v>287</c:v>
                </c:pt>
                <c:pt idx="231">
                  <c:v>289.05</c:v>
                </c:pt>
                <c:pt idx="232">
                  <c:v>291.64999999999998</c:v>
                </c:pt>
                <c:pt idx="233">
                  <c:v>294.05</c:v>
                </c:pt>
                <c:pt idx="234">
                  <c:v>296.45</c:v>
                </c:pt>
                <c:pt idx="235">
                  <c:v>296.25</c:v>
                </c:pt>
                <c:pt idx="236">
                  <c:v>294.64999999999998</c:v>
                </c:pt>
                <c:pt idx="237">
                  <c:v>290.75</c:v>
                </c:pt>
                <c:pt idx="238">
                  <c:v>290.35000000000002</c:v>
                </c:pt>
                <c:pt idx="239">
                  <c:v>289.05</c:v>
                </c:pt>
                <c:pt idx="240">
                  <c:v>288.75</c:v>
                </c:pt>
                <c:pt idx="241">
                  <c:v>288.25</c:v>
                </c:pt>
                <c:pt idx="242">
                  <c:v>281.85000000000002</c:v>
                </c:pt>
                <c:pt idx="243">
                  <c:v>280.85000000000002</c:v>
                </c:pt>
                <c:pt idx="244">
                  <c:v>283.25</c:v>
                </c:pt>
                <c:pt idx="245">
                  <c:v>281.05</c:v>
                </c:pt>
                <c:pt idx="246">
                  <c:v>278.64999999999998</c:v>
                </c:pt>
                <c:pt idx="247">
                  <c:v>278.14999999999998</c:v>
                </c:pt>
                <c:pt idx="248">
                  <c:v>283.14999999999998</c:v>
                </c:pt>
                <c:pt idx="249">
                  <c:v>281.45</c:v>
                </c:pt>
                <c:pt idx="250">
                  <c:v>286.95</c:v>
                </c:pt>
                <c:pt idx="251">
                  <c:v>290.14999999999998</c:v>
                </c:pt>
                <c:pt idx="252">
                  <c:v>287.45</c:v>
                </c:pt>
                <c:pt idx="253">
                  <c:v>291.45</c:v>
                </c:pt>
                <c:pt idx="254">
                  <c:v>292.85000000000002</c:v>
                </c:pt>
                <c:pt idx="255">
                  <c:v>290.75</c:v>
                </c:pt>
                <c:pt idx="256">
                  <c:v>299.63</c:v>
                </c:pt>
                <c:pt idx="257">
                  <c:v>297.5</c:v>
                </c:pt>
                <c:pt idx="258">
                  <c:v>300.64999999999998</c:v>
                </c:pt>
                <c:pt idx="259">
                  <c:v>305.38</c:v>
                </c:pt>
                <c:pt idx="260">
                  <c:v>302.38</c:v>
                </c:pt>
                <c:pt idx="261">
                  <c:v>302.45</c:v>
                </c:pt>
                <c:pt idx="262">
                  <c:v>303</c:v>
                </c:pt>
                <c:pt idx="263">
                  <c:v>295.35000000000002</c:v>
                </c:pt>
                <c:pt idx="264">
                  <c:v>299.10000000000002</c:v>
                </c:pt>
                <c:pt idx="265">
                  <c:v>298.64999999999998</c:v>
                </c:pt>
                <c:pt idx="266">
                  <c:v>298.14999999999998</c:v>
                </c:pt>
                <c:pt idx="267">
                  <c:v>299.60000000000002</c:v>
                </c:pt>
                <c:pt idx="268">
                  <c:v>300.45</c:v>
                </c:pt>
                <c:pt idx="269">
                  <c:v>300.5</c:v>
                </c:pt>
                <c:pt idx="270">
                  <c:v>298.60000000000002</c:v>
                </c:pt>
                <c:pt idx="271">
                  <c:v>299.85000000000002</c:v>
                </c:pt>
                <c:pt idx="272">
                  <c:v>298.35000000000002</c:v>
                </c:pt>
                <c:pt idx="273">
                  <c:v>297.45</c:v>
                </c:pt>
                <c:pt idx="274">
                  <c:v>297.85000000000002</c:v>
                </c:pt>
                <c:pt idx="275">
                  <c:v>298.85000000000002</c:v>
                </c:pt>
                <c:pt idx="276">
                  <c:v>297.25</c:v>
                </c:pt>
                <c:pt idx="277">
                  <c:v>293.75</c:v>
                </c:pt>
                <c:pt idx="278">
                  <c:v>291.5</c:v>
                </c:pt>
                <c:pt idx="279">
                  <c:v>291.85000000000002</c:v>
                </c:pt>
                <c:pt idx="280">
                  <c:v>294.55</c:v>
                </c:pt>
                <c:pt idx="281">
                  <c:v>299.14999999999998</c:v>
                </c:pt>
                <c:pt idx="282">
                  <c:v>299.5</c:v>
                </c:pt>
                <c:pt idx="283">
                  <c:v>297.85000000000002</c:v>
                </c:pt>
                <c:pt idx="284">
                  <c:v>296</c:v>
                </c:pt>
                <c:pt idx="285">
                  <c:v>293.39999999999998</c:v>
                </c:pt>
                <c:pt idx="286">
                  <c:v>294.45</c:v>
                </c:pt>
                <c:pt idx="287">
                  <c:v>294.45</c:v>
                </c:pt>
                <c:pt idx="288">
                  <c:v>296</c:v>
                </c:pt>
                <c:pt idx="289">
                  <c:v>294.45</c:v>
                </c:pt>
                <c:pt idx="290">
                  <c:v>294.55</c:v>
                </c:pt>
                <c:pt idx="291">
                  <c:v>295.35000000000002</c:v>
                </c:pt>
                <c:pt idx="292">
                  <c:v>294.35000000000002</c:v>
                </c:pt>
                <c:pt idx="293">
                  <c:v>292</c:v>
                </c:pt>
                <c:pt idx="294">
                  <c:v>291.39999999999998</c:v>
                </c:pt>
                <c:pt idx="295">
                  <c:v>291.25</c:v>
                </c:pt>
                <c:pt idx="296">
                  <c:v>291.75</c:v>
                </c:pt>
                <c:pt idx="297">
                  <c:v>297.75</c:v>
                </c:pt>
                <c:pt idx="298">
                  <c:v>299.25</c:v>
                </c:pt>
                <c:pt idx="299">
                  <c:v>299.35000000000002</c:v>
                </c:pt>
                <c:pt idx="300">
                  <c:v>301.25</c:v>
                </c:pt>
                <c:pt idx="301">
                  <c:v>302.25</c:v>
                </c:pt>
                <c:pt idx="302">
                  <c:v>301.39999999999998</c:v>
                </c:pt>
                <c:pt idx="303">
                  <c:v>300.95</c:v>
                </c:pt>
                <c:pt idx="304">
                  <c:v>299.35000000000002</c:v>
                </c:pt>
                <c:pt idx="305">
                  <c:v>302.25</c:v>
                </c:pt>
                <c:pt idx="306">
                  <c:v>308.25</c:v>
                </c:pt>
                <c:pt idx="307">
                  <c:v>309.05</c:v>
                </c:pt>
                <c:pt idx="308">
                  <c:v>309.5</c:v>
                </c:pt>
                <c:pt idx="309">
                  <c:v>309.45</c:v>
                </c:pt>
                <c:pt idx="310">
                  <c:v>308.45</c:v>
                </c:pt>
                <c:pt idx="311">
                  <c:v>307.75</c:v>
                </c:pt>
                <c:pt idx="312">
                  <c:v>311.14999999999998</c:v>
                </c:pt>
                <c:pt idx="313">
                  <c:v>308.25</c:v>
                </c:pt>
                <c:pt idx="314">
                  <c:v>307.25</c:v>
                </c:pt>
                <c:pt idx="315">
                  <c:v>308.14999999999998</c:v>
                </c:pt>
                <c:pt idx="316">
                  <c:v>307.75</c:v>
                </c:pt>
                <c:pt idx="317">
                  <c:v>307.95</c:v>
                </c:pt>
                <c:pt idx="318">
                  <c:v>310.75</c:v>
                </c:pt>
                <c:pt idx="319">
                  <c:v>313.35000000000002</c:v>
                </c:pt>
                <c:pt idx="320">
                  <c:v>314.05</c:v>
                </c:pt>
                <c:pt idx="321">
                  <c:v>312.64999999999998</c:v>
                </c:pt>
                <c:pt idx="322">
                  <c:v>309.64999999999998</c:v>
                </c:pt>
                <c:pt idx="323">
                  <c:v>307.95</c:v>
                </c:pt>
                <c:pt idx="324">
                  <c:v>310.25</c:v>
                </c:pt>
                <c:pt idx="325">
                  <c:v>306.64999999999998</c:v>
                </c:pt>
                <c:pt idx="326">
                  <c:v>302.25</c:v>
                </c:pt>
                <c:pt idx="327">
                  <c:v>304.35000000000002</c:v>
                </c:pt>
                <c:pt idx="328">
                  <c:v>303.35000000000002</c:v>
                </c:pt>
                <c:pt idx="329">
                  <c:v>300.75</c:v>
                </c:pt>
                <c:pt idx="330">
                  <c:v>298.7</c:v>
                </c:pt>
                <c:pt idx="331">
                  <c:v>299.85000000000002</c:v>
                </c:pt>
                <c:pt idx="332">
                  <c:v>300.35000000000002</c:v>
                </c:pt>
                <c:pt idx="333">
                  <c:v>298</c:v>
                </c:pt>
                <c:pt idx="334">
                  <c:v>298.45</c:v>
                </c:pt>
                <c:pt idx="335">
                  <c:v>299.05</c:v>
                </c:pt>
                <c:pt idx="336">
                  <c:v>301.25</c:v>
                </c:pt>
                <c:pt idx="337">
                  <c:v>299.55</c:v>
                </c:pt>
                <c:pt idx="338">
                  <c:v>298.45</c:v>
                </c:pt>
                <c:pt idx="339">
                  <c:v>299.5</c:v>
                </c:pt>
                <c:pt idx="340">
                  <c:v>301.45</c:v>
                </c:pt>
                <c:pt idx="341">
                  <c:v>299.85000000000002</c:v>
                </c:pt>
                <c:pt idx="342">
                  <c:v>299.75</c:v>
                </c:pt>
                <c:pt idx="343">
                  <c:v>295.55</c:v>
                </c:pt>
                <c:pt idx="344">
                  <c:v>293.85000000000002</c:v>
                </c:pt>
                <c:pt idx="345">
                  <c:v>293.14999999999998</c:v>
                </c:pt>
                <c:pt idx="346">
                  <c:v>292.95</c:v>
                </c:pt>
                <c:pt idx="347">
                  <c:v>288.45</c:v>
                </c:pt>
                <c:pt idx="348">
                  <c:v>291.14999999999998</c:v>
                </c:pt>
                <c:pt idx="349">
                  <c:v>293.14999999999998</c:v>
                </c:pt>
                <c:pt idx="350">
                  <c:v>293.7</c:v>
                </c:pt>
                <c:pt idx="351">
                  <c:v>291.64999999999998</c:v>
                </c:pt>
                <c:pt idx="352">
                  <c:v>296.95</c:v>
                </c:pt>
                <c:pt idx="353">
                  <c:v>293.64999999999998</c:v>
                </c:pt>
                <c:pt idx="354">
                  <c:v>293.25</c:v>
                </c:pt>
                <c:pt idx="355">
                  <c:v>287.05</c:v>
                </c:pt>
                <c:pt idx="356">
                  <c:v>286</c:v>
                </c:pt>
                <c:pt idx="357">
                  <c:v>284.85000000000002</c:v>
                </c:pt>
                <c:pt idx="358">
                  <c:v>288.64999999999998</c:v>
                </c:pt>
                <c:pt idx="359">
                  <c:v>293.45</c:v>
                </c:pt>
                <c:pt idx="360">
                  <c:v>293.25</c:v>
                </c:pt>
                <c:pt idx="361">
                  <c:v>298.75</c:v>
                </c:pt>
                <c:pt idx="362">
                  <c:v>295.75</c:v>
                </c:pt>
                <c:pt idx="363">
                  <c:v>295.05</c:v>
                </c:pt>
                <c:pt idx="364">
                  <c:v>292.85000000000002</c:v>
                </c:pt>
                <c:pt idx="365">
                  <c:v>293.89999999999998</c:v>
                </c:pt>
                <c:pt idx="366">
                  <c:v>293.85000000000002</c:v>
                </c:pt>
                <c:pt idx="367">
                  <c:v>293.64999999999998</c:v>
                </c:pt>
                <c:pt idx="368">
                  <c:v>296.95</c:v>
                </c:pt>
                <c:pt idx="369">
                  <c:v>296.45</c:v>
                </c:pt>
                <c:pt idx="370">
                  <c:v>293.85000000000002</c:v>
                </c:pt>
                <c:pt idx="371">
                  <c:v>294.75</c:v>
                </c:pt>
                <c:pt idx="372">
                  <c:v>293.25</c:v>
                </c:pt>
                <c:pt idx="373">
                  <c:v>294.95</c:v>
                </c:pt>
                <c:pt idx="374">
                  <c:v>293.25</c:v>
                </c:pt>
                <c:pt idx="375">
                  <c:v>292.10000000000002</c:v>
                </c:pt>
                <c:pt idx="376">
                  <c:v>290.85000000000002</c:v>
                </c:pt>
                <c:pt idx="377">
                  <c:v>291.64999999999998</c:v>
                </c:pt>
                <c:pt idx="378">
                  <c:v>293.14999999999998</c:v>
                </c:pt>
                <c:pt idx="379">
                  <c:v>293.75</c:v>
                </c:pt>
                <c:pt idx="380">
                  <c:v>293.25</c:v>
                </c:pt>
                <c:pt idx="381">
                  <c:v>294.5</c:v>
                </c:pt>
                <c:pt idx="382">
                  <c:v>296.05</c:v>
                </c:pt>
                <c:pt idx="383">
                  <c:v>294.95</c:v>
                </c:pt>
                <c:pt idx="384">
                  <c:v>294.14999999999998</c:v>
                </c:pt>
                <c:pt idx="385">
                  <c:v>293.14999999999998</c:v>
                </c:pt>
                <c:pt idx="386">
                  <c:v>291.45</c:v>
                </c:pt>
                <c:pt idx="387">
                  <c:v>290.35000000000002</c:v>
                </c:pt>
                <c:pt idx="388">
                  <c:v>291.75</c:v>
                </c:pt>
                <c:pt idx="389">
                  <c:v>290.05</c:v>
                </c:pt>
                <c:pt idx="390">
                  <c:v>289.5</c:v>
                </c:pt>
                <c:pt idx="391">
                  <c:v>286.45</c:v>
                </c:pt>
                <c:pt idx="392">
                  <c:v>282.95</c:v>
                </c:pt>
                <c:pt idx="393">
                  <c:v>288.35000000000002</c:v>
                </c:pt>
                <c:pt idx="394">
                  <c:v>287.95</c:v>
                </c:pt>
                <c:pt idx="395">
                  <c:v>287.35000000000002</c:v>
                </c:pt>
                <c:pt idx="396">
                  <c:v>286.64999999999998</c:v>
                </c:pt>
                <c:pt idx="397">
                  <c:v>287.45</c:v>
                </c:pt>
                <c:pt idx="398">
                  <c:v>283.95</c:v>
                </c:pt>
                <c:pt idx="399">
                  <c:v>282.75</c:v>
                </c:pt>
                <c:pt idx="400">
                  <c:v>285.35000000000002</c:v>
                </c:pt>
                <c:pt idx="401">
                  <c:v>284.05</c:v>
                </c:pt>
                <c:pt idx="402">
                  <c:v>285.05</c:v>
                </c:pt>
                <c:pt idx="403">
                  <c:v>284.95</c:v>
                </c:pt>
                <c:pt idx="404">
                  <c:v>283.35000000000002</c:v>
                </c:pt>
                <c:pt idx="405">
                  <c:v>285.14999999999998</c:v>
                </c:pt>
                <c:pt idx="406">
                  <c:v>284.8</c:v>
                </c:pt>
                <c:pt idx="407">
                  <c:v>284.64999999999998</c:v>
                </c:pt>
                <c:pt idx="408">
                  <c:v>283.05</c:v>
                </c:pt>
                <c:pt idx="409">
                  <c:v>282.25</c:v>
                </c:pt>
                <c:pt idx="410">
                  <c:v>276.55</c:v>
                </c:pt>
                <c:pt idx="411">
                  <c:v>274.35000000000002</c:v>
                </c:pt>
                <c:pt idx="412">
                  <c:v>275.55</c:v>
                </c:pt>
                <c:pt idx="413">
                  <c:v>278.85000000000002</c:v>
                </c:pt>
                <c:pt idx="414">
                  <c:v>280.14999999999998</c:v>
                </c:pt>
                <c:pt idx="415">
                  <c:v>284.95</c:v>
                </c:pt>
                <c:pt idx="416">
                  <c:v>286.85000000000002</c:v>
                </c:pt>
                <c:pt idx="417">
                  <c:v>288.45</c:v>
                </c:pt>
                <c:pt idx="418">
                  <c:v>286.05</c:v>
                </c:pt>
                <c:pt idx="419">
                  <c:v>284.25</c:v>
                </c:pt>
                <c:pt idx="420">
                  <c:v>290.45</c:v>
                </c:pt>
                <c:pt idx="421">
                  <c:v>293.75</c:v>
                </c:pt>
                <c:pt idx="422">
                  <c:v>290.35000000000002</c:v>
                </c:pt>
                <c:pt idx="423">
                  <c:v>289.95</c:v>
                </c:pt>
                <c:pt idx="424">
                  <c:v>287.85000000000002</c:v>
                </c:pt>
                <c:pt idx="425">
                  <c:v>291.45</c:v>
                </c:pt>
                <c:pt idx="426">
                  <c:v>291.45</c:v>
                </c:pt>
                <c:pt idx="427">
                  <c:v>288.95</c:v>
                </c:pt>
                <c:pt idx="428">
                  <c:v>287.85000000000002</c:v>
                </c:pt>
                <c:pt idx="429">
                  <c:v>289.75</c:v>
                </c:pt>
                <c:pt idx="430">
                  <c:v>294.14999999999998</c:v>
                </c:pt>
                <c:pt idx="431">
                  <c:v>294.14999999999998</c:v>
                </c:pt>
                <c:pt idx="432">
                  <c:v>295.85000000000002</c:v>
                </c:pt>
                <c:pt idx="433">
                  <c:v>294.64999999999998</c:v>
                </c:pt>
                <c:pt idx="434">
                  <c:v>296.95</c:v>
                </c:pt>
                <c:pt idx="435">
                  <c:v>299.85000000000002</c:v>
                </c:pt>
                <c:pt idx="436">
                  <c:v>300.55</c:v>
                </c:pt>
                <c:pt idx="437">
                  <c:v>296.64999999999998</c:v>
                </c:pt>
                <c:pt idx="438">
                  <c:v>296.25</c:v>
                </c:pt>
                <c:pt idx="439">
                  <c:v>301.55</c:v>
                </c:pt>
                <c:pt idx="440">
                  <c:v>299.55</c:v>
                </c:pt>
                <c:pt idx="441">
                  <c:v>296.75</c:v>
                </c:pt>
                <c:pt idx="442">
                  <c:v>296.25</c:v>
                </c:pt>
                <c:pt idx="443">
                  <c:v>296.55</c:v>
                </c:pt>
                <c:pt idx="444">
                  <c:v>296.05</c:v>
                </c:pt>
                <c:pt idx="445">
                  <c:v>298.7</c:v>
                </c:pt>
                <c:pt idx="446">
                  <c:v>299.95</c:v>
                </c:pt>
                <c:pt idx="447">
                  <c:v>296.14999999999998</c:v>
                </c:pt>
                <c:pt idx="448">
                  <c:v>296.25</c:v>
                </c:pt>
                <c:pt idx="449">
                  <c:v>295.25</c:v>
                </c:pt>
                <c:pt idx="450">
                  <c:v>292.55</c:v>
                </c:pt>
                <c:pt idx="451">
                  <c:v>292.85000000000002</c:v>
                </c:pt>
                <c:pt idx="452">
                  <c:v>292.2</c:v>
                </c:pt>
                <c:pt idx="453">
                  <c:v>293.64999999999998</c:v>
                </c:pt>
                <c:pt idx="454">
                  <c:v>293.10000000000002</c:v>
                </c:pt>
                <c:pt idx="455">
                  <c:v>293.64999999999998</c:v>
                </c:pt>
                <c:pt idx="456">
                  <c:v>292.55</c:v>
                </c:pt>
                <c:pt idx="457">
                  <c:v>290</c:v>
                </c:pt>
                <c:pt idx="458">
                  <c:v>289.45</c:v>
                </c:pt>
                <c:pt idx="459">
                  <c:v>290.75</c:v>
                </c:pt>
                <c:pt idx="460">
                  <c:v>293.64999999999998</c:v>
                </c:pt>
                <c:pt idx="461">
                  <c:v>293.2</c:v>
                </c:pt>
                <c:pt idx="462">
                  <c:v>292.75</c:v>
                </c:pt>
                <c:pt idx="463">
                  <c:v>293.25</c:v>
                </c:pt>
                <c:pt idx="464">
                  <c:v>293.35000000000002</c:v>
                </c:pt>
                <c:pt idx="465">
                  <c:v>296.95</c:v>
                </c:pt>
                <c:pt idx="466">
                  <c:v>295.85000000000002</c:v>
                </c:pt>
                <c:pt idx="467">
                  <c:v>294.64999999999998</c:v>
                </c:pt>
                <c:pt idx="468">
                  <c:v>294.10000000000002</c:v>
                </c:pt>
                <c:pt idx="469">
                  <c:v>297.13</c:v>
                </c:pt>
                <c:pt idx="470">
                  <c:v>295.75</c:v>
                </c:pt>
                <c:pt idx="471">
                  <c:v>296.05</c:v>
                </c:pt>
                <c:pt idx="472">
                  <c:v>296.5</c:v>
                </c:pt>
                <c:pt idx="473">
                  <c:v>296.2</c:v>
                </c:pt>
                <c:pt idx="474">
                  <c:v>296.60000000000002</c:v>
                </c:pt>
                <c:pt idx="475">
                  <c:v>296.55</c:v>
                </c:pt>
                <c:pt idx="476">
                  <c:v>296.2</c:v>
                </c:pt>
                <c:pt idx="477">
                  <c:v>293.2</c:v>
                </c:pt>
                <c:pt idx="478">
                  <c:v>293.75</c:v>
                </c:pt>
                <c:pt idx="479">
                  <c:v>293.2</c:v>
                </c:pt>
                <c:pt idx="480">
                  <c:v>292.2</c:v>
                </c:pt>
                <c:pt idx="481">
                  <c:v>292.45</c:v>
                </c:pt>
                <c:pt idx="482">
                  <c:v>294.89</c:v>
                </c:pt>
                <c:pt idx="483">
                  <c:v>293.7</c:v>
                </c:pt>
                <c:pt idx="484">
                  <c:v>293.64999999999998</c:v>
                </c:pt>
                <c:pt idx="485">
                  <c:v>294.35000000000002</c:v>
                </c:pt>
                <c:pt idx="486">
                  <c:v>290.85000000000002</c:v>
                </c:pt>
                <c:pt idx="487">
                  <c:v>291.35000000000002</c:v>
                </c:pt>
                <c:pt idx="488">
                  <c:v>292.85000000000002</c:v>
                </c:pt>
                <c:pt idx="489">
                  <c:v>295.75</c:v>
                </c:pt>
                <c:pt idx="490">
                  <c:v>291.75</c:v>
                </c:pt>
                <c:pt idx="491">
                  <c:v>289.05</c:v>
                </c:pt>
                <c:pt idx="492">
                  <c:v>288.95</c:v>
                </c:pt>
                <c:pt idx="493">
                  <c:v>288.25</c:v>
                </c:pt>
                <c:pt idx="494">
                  <c:v>286.95</c:v>
                </c:pt>
                <c:pt idx="495">
                  <c:v>286.25</c:v>
                </c:pt>
                <c:pt idx="496">
                  <c:v>286.25</c:v>
                </c:pt>
                <c:pt idx="497">
                  <c:v>286.64999999999998</c:v>
                </c:pt>
                <c:pt idx="498">
                  <c:v>286.2</c:v>
                </c:pt>
                <c:pt idx="499">
                  <c:v>287.05</c:v>
                </c:pt>
                <c:pt idx="500">
                  <c:v>288.25</c:v>
                </c:pt>
                <c:pt idx="501">
                  <c:v>287.75</c:v>
                </c:pt>
                <c:pt idx="502">
                  <c:v>287.7</c:v>
                </c:pt>
                <c:pt idx="503">
                  <c:v>286.95</c:v>
                </c:pt>
                <c:pt idx="504">
                  <c:v>288.3</c:v>
                </c:pt>
                <c:pt idx="505">
                  <c:v>291.35000000000002</c:v>
                </c:pt>
                <c:pt idx="506">
                  <c:v>291.35000000000002</c:v>
                </c:pt>
                <c:pt idx="507">
                  <c:v>292.89999999999998</c:v>
                </c:pt>
                <c:pt idx="508">
                  <c:v>288.55</c:v>
                </c:pt>
                <c:pt idx="509">
                  <c:v>286.75</c:v>
                </c:pt>
                <c:pt idx="510">
                  <c:v>286.55</c:v>
                </c:pt>
                <c:pt idx="511">
                  <c:v>287.05</c:v>
                </c:pt>
                <c:pt idx="512">
                  <c:v>286.95</c:v>
                </c:pt>
                <c:pt idx="513">
                  <c:v>286.85000000000002</c:v>
                </c:pt>
                <c:pt idx="514">
                  <c:v>287.35000000000002</c:v>
                </c:pt>
                <c:pt idx="515">
                  <c:v>287.64999999999998</c:v>
                </c:pt>
                <c:pt idx="516">
                  <c:v>286.45</c:v>
                </c:pt>
                <c:pt idx="517">
                  <c:v>287.85000000000002</c:v>
                </c:pt>
                <c:pt idx="518">
                  <c:v>286.14999999999998</c:v>
                </c:pt>
                <c:pt idx="519">
                  <c:v>283</c:v>
                </c:pt>
                <c:pt idx="520">
                  <c:v>284.25</c:v>
                </c:pt>
                <c:pt idx="521">
                  <c:v>286.14999999999998</c:v>
                </c:pt>
                <c:pt idx="522">
                  <c:v>288.85000000000002</c:v>
                </c:pt>
                <c:pt idx="523">
                  <c:v>288.45</c:v>
                </c:pt>
                <c:pt idx="524">
                  <c:v>287.55</c:v>
                </c:pt>
                <c:pt idx="525">
                  <c:v>289.45</c:v>
                </c:pt>
                <c:pt idx="526">
                  <c:v>288.55</c:v>
                </c:pt>
                <c:pt idx="527">
                  <c:v>289.14999999999998</c:v>
                </c:pt>
                <c:pt idx="528">
                  <c:v>287.39999999999998</c:v>
                </c:pt>
                <c:pt idx="529">
                  <c:v>287.25</c:v>
                </c:pt>
                <c:pt idx="530">
                  <c:v>287.7</c:v>
                </c:pt>
                <c:pt idx="531">
                  <c:v>289.55</c:v>
                </c:pt>
                <c:pt idx="532">
                  <c:v>289.5</c:v>
                </c:pt>
                <c:pt idx="533">
                  <c:v>285.05</c:v>
                </c:pt>
                <c:pt idx="534">
                  <c:v>285.05</c:v>
                </c:pt>
                <c:pt idx="535">
                  <c:v>286.2</c:v>
                </c:pt>
                <c:pt idx="536">
                  <c:v>288.25</c:v>
                </c:pt>
                <c:pt idx="537">
                  <c:v>287.05</c:v>
                </c:pt>
                <c:pt idx="538">
                  <c:v>287.45</c:v>
                </c:pt>
                <c:pt idx="539">
                  <c:v>287.8</c:v>
                </c:pt>
                <c:pt idx="540">
                  <c:v>287.85000000000002</c:v>
                </c:pt>
                <c:pt idx="541">
                  <c:v>287.05</c:v>
                </c:pt>
                <c:pt idx="542">
                  <c:v>286.39999999999998</c:v>
                </c:pt>
                <c:pt idx="543">
                  <c:v>286.75</c:v>
                </c:pt>
                <c:pt idx="544">
                  <c:v>286.55</c:v>
                </c:pt>
                <c:pt idx="545">
                  <c:v>288.14999999999998</c:v>
                </c:pt>
                <c:pt idx="546">
                  <c:v>288.45</c:v>
                </c:pt>
                <c:pt idx="547">
                  <c:v>291.60000000000002</c:v>
                </c:pt>
                <c:pt idx="548">
                  <c:v>291.85000000000002</c:v>
                </c:pt>
                <c:pt idx="549">
                  <c:v>292.75</c:v>
                </c:pt>
                <c:pt idx="550">
                  <c:v>294.45</c:v>
                </c:pt>
                <c:pt idx="551">
                  <c:v>292.35000000000002</c:v>
                </c:pt>
                <c:pt idx="552">
                  <c:v>286.89999999999998</c:v>
                </c:pt>
                <c:pt idx="553">
                  <c:v>283.45</c:v>
                </c:pt>
                <c:pt idx="554">
                  <c:v>283.95</c:v>
                </c:pt>
                <c:pt idx="555">
                  <c:v>282.95</c:v>
                </c:pt>
                <c:pt idx="556">
                  <c:v>284.25</c:v>
                </c:pt>
                <c:pt idx="557">
                  <c:v>284.64999999999998</c:v>
                </c:pt>
                <c:pt idx="558">
                  <c:v>284.55</c:v>
                </c:pt>
                <c:pt idx="559">
                  <c:v>283.8</c:v>
                </c:pt>
                <c:pt idx="560">
                  <c:v>283.3</c:v>
                </c:pt>
                <c:pt idx="561">
                  <c:v>279.75</c:v>
                </c:pt>
                <c:pt idx="562">
                  <c:v>280.35000000000002</c:v>
                </c:pt>
                <c:pt idx="563">
                  <c:v>279.25</c:v>
                </c:pt>
                <c:pt idx="564">
                  <c:v>280.05</c:v>
                </c:pt>
                <c:pt idx="565">
                  <c:v>280.45</c:v>
                </c:pt>
                <c:pt idx="566">
                  <c:v>279.85000000000002</c:v>
                </c:pt>
                <c:pt idx="567">
                  <c:v>278.45</c:v>
                </c:pt>
                <c:pt idx="568">
                  <c:v>279.95</c:v>
                </c:pt>
                <c:pt idx="569">
                  <c:v>280.55</c:v>
                </c:pt>
                <c:pt idx="570">
                  <c:v>280.64999999999998</c:v>
                </c:pt>
                <c:pt idx="571">
                  <c:v>281.55</c:v>
                </c:pt>
                <c:pt idx="572">
                  <c:v>282.85000000000002</c:v>
                </c:pt>
                <c:pt idx="573">
                  <c:v>283.35000000000002</c:v>
                </c:pt>
                <c:pt idx="574">
                  <c:v>281.45</c:v>
                </c:pt>
                <c:pt idx="575">
                  <c:v>284</c:v>
                </c:pt>
                <c:pt idx="576">
                  <c:v>284.25</c:v>
                </c:pt>
                <c:pt idx="577">
                  <c:v>284.85000000000002</c:v>
                </c:pt>
                <c:pt idx="578">
                  <c:v>284.45</c:v>
                </c:pt>
                <c:pt idx="579">
                  <c:v>283.85000000000002</c:v>
                </c:pt>
                <c:pt idx="580">
                  <c:v>283.55</c:v>
                </c:pt>
                <c:pt idx="581">
                  <c:v>283.55</c:v>
                </c:pt>
                <c:pt idx="582">
                  <c:v>281.25</c:v>
                </c:pt>
                <c:pt idx="583">
                  <c:v>282</c:v>
                </c:pt>
                <c:pt idx="584">
                  <c:v>282.95</c:v>
                </c:pt>
                <c:pt idx="585">
                  <c:v>286.05</c:v>
                </c:pt>
                <c:pt idx="586">
                  <c:v>286.55</c:v>
                </c:pt>
                <c:pt idx="587">
                  <c:v>286.35000000000002</c:v>
                </c:pt>
                <c:pt idx="588">
                  <c:v>285.5</c:v>
                </c:pt>
                <c:pt idx="589">
                  <c:v>287.25</c:v>
                </c:pt>
                <c:pt idx="590">
                  <c:v>289.55</c:v>
                </c:pt>
                <c:pt idx="591">
                  <c:v>282.75</c:v>
                </c:pt>
                <c:pt idx="592">
                  <c:v>278.75</c:v>
                </c:pt>
                <c:pt idx="593">
                  <c:v>278.25</c:v>
                </c:pt>
                <c:pt idx="594">
                  <c:v>277.35000000000002</c:v>
                </c:pt>
                <c:pt idx="595">
                  <c:v>277.75</c:v>
                </c:pt>
                <c:pt idx="596">
                  <c:v>275.95</c:v>
                </c:pt>
                <c:pt idx="597">
                  <c:v>274.5</c:v>
                </c:pt>
                <c:pt idx="598">
                  <c:v>273.95</c:v>
                </c:pt>
                <c:pt idx="599">
                  <c:v>272.95</c:v>
                </c:pt>
                <c:pt idx="600">
                  <c:v>274.45</c:v>
                </c:pt>
                <c:pt idx="601">
                  <c:v>272.95</c:v>
                </c:pt>
                <c:pt idx="602">
                  <c:v>272.64999999999998</c:v>
                </c:pt>
                <c:pt idx="603">
                  <c:v>270.55</c:v>
                </c:pt>
                <c:pt idx="604">
                  <c:v>269.25</c:v>
                </c:pt>
                <c:pt idx="605">
                  <c:v>270.5</c:v>
                </c:pt>
                <c:pt idx="606">
                  <c:v>270.45</c:v>
                </c:pt>
                <c:pt idx="607">
                  <c:v>270.35000000000002</c:v>
                </c:pt>
                <c:pt idx="608">
                  <c:v>267.64999999999998</c:v>
                </c:pt>
                <c:pt idx="609">
                  <c:v>265.39999999999998</c:v>
                </c:pt>
                <c:pt idx="610">
                  <c:v>266.05</c:v>
                </c:pt>
                <c:pt idx="611">
                  <c:v>264.8</c:v>
                </c:pt>
                <c:pt idx="612">
                  <c:v>265.55</c:v>
                </c:pt>
                <c:pt idx="613">
                  <c:v>262.14999999999998</c:v>
                </c:pt>
                <c:pt idx="614">
                  <c:v>259.35000000000002</c:v>
                </c:pt>
                <c:pt idx="615">
                  <c:v>258.45</c:v>
                </c:pt>
                <c:pt idx="616">
                  <c:v>260.64999999999998</c:v>
                </c:pt>
                <c:pt idx="617">
                  <c:v>260.64999999999998</c:v>
                </c:pt>
                <c:pt idx="618">
                  <c:v>259.14999999999998</c:v>
                </c:pt>
                <c:pt idx="619">
                  <c:v>258.5</c:v>
                </c:pt>
                <c:pt idx="620">
                  <c:v>258.45</c:v>
                </c:pt>
                <c:pt idx="621">
                  <c:v>259.55</c:v>
                </c:pt>
                <c:pt idx="622">
                  <c:v>258.85000000000002</c:v>
                </c:pt>
                <c:pt idx="623">
                  <c:v>258.55</c:v>
                </c:pt>
                <c:pt idx="624">
                  <c:v>260.64999999999998</c:v>
                </c:pt>
                <c:pt idx="625">
                  <c:v>260.75</c:v>
                </c:pt>
                <c:pt idx="626">
                  <c:v>260.25</c:v>
                </c:pt>
                <c:pt idx="627">
                  <c:v>260.75</c:v>
                </c:pt>
                <c:pt idx="628">
                  <c:v>260.75</c:v>
                </c:pt>
                <c:pt idx="629">
                  <c:v>262.5</c:v>
                </c:pt>
                <c:pt idx="630">
                  <c:v>263.39999999999998</c:v>
                </c:pt>
                <c:pt idx="631">
                  <c:v>263.5</c:v>
                </c:pt>
                <c:pt idx="632">
                  <c:v>262.25</c:v>
                </c:pt>
                <c:pt idx="633">
                  <c:v>256.85000000000002</c:v>
                </c:pt>
                <c:pt idx="634">
                  <c:v>257.14999999999998</c:v>
                </c:pt>
                <c:pt idx="635">
                  <c:v>256.5</c:v>
                </c:pt>
                <c:pt idx="636">
                  <c:v>256.95</c:v>
                </c:pt>
                <c:pt idx="637">
                  <c:v>255.65</c:v>
                </c:pt>
                <c:pt idx="638">
                  <c:v>255.85</c:v>
                </c:pt>
                <c:pt idx="639">
                  <c:v>254.05</c:v>
                </c:pt>
                <c:pt idx="640">
                  <c:v>254.1</c:v>
                </c:pt>
                <c:pt idx="641">
                  <c:v>253.85</c:v>
                </c:pt>
                <c:pt idx="642">
                  <c:v>253.25</c:v>
                </c:pt>
                <c:pt idx="643">
                  <c:v>253.35</c:v>
                </c:pt>
                <c:pt idx="644">
                  <c:v>255.3</c:v>
                </c:pt>
                <c:pt idx="645">
                  <c:v>255.45</c:v>
                </c:pt>
                <c:pt idx="646">
                  <c:v>254.65</c:v>
                </c:pt>
                <c:pt idx="647">
                  <c:v>254</c:v>
                </c:pt>
                <c:pt idx="648">
                  <c:v>254.25</c:v>
                </c:pt>
                <c:pt idx="649">
                  <c:v>254.15</c:v>
                </c:pt>
                <c:pt idx="650">
                  <c:v>256.75</c:v>
                </c:pt>
                <c:pt idx="651">
                  <c:v>255.95</c:v>
                </c:pt>
                <c:pt idx="652">
                  <c:v>255.15</c:v>
                </c:pt>
                <c:pt idx="653">
                  <c:v>256.25</c:v>
                </c:pt>
                <c:pt idx="654">
                  <c:v>256.14999999999998</c:v>
                </c:pt>
                <c:pt idx="655">
                  <c:v>255.75</c:v>
                </c:pt>
                <c:pt idx="656">
                  <c:v>256.14999999999998</c:v>
                </c:pt>
                <c:pt idx="657">
                  <c:v>257.25</c:v>
                </c:pt>
                <c:pt idx="658">
                  <c:v>257.55</c:v>
                </c:pt>
                <c:pt idx="659">
                  <c:v>258.95</c:v>
                </c:pt>
                <c:pt idx="660">
                  <c:v>260.75</c:v>
                </c:pt>
                <c:pt idx="661">
                  <c:v>260.64999999999998</c:v>
                </c:pt>
                <c:pt idx="662">
                  <c:v>260.05</c:v>
                </c:pt>
                <c:pt idx="663">
                  <c:v>261.5</c:v>
                </c:pt>
                <c:pt idx="664">
                  <c:v>259.64999999999998</c:v>
                </c:pt>
                <c:pt idx="665">
                  <c:v>258.5</c:v>
                </c:pt>
                <c:pt idx="666">
                  <c:v>257.39999999999998</c:v>
                </c:pt>
                <c:pt idx="667">
                  <c:v>254.25</c:v>
                </c:pt>
                <c:pt idx="668">
                  <c:v>253.25</c:v>
                </c:pt>
                <c:pt idx="669">
                  <c:v>252.55</c:v>
                </c:pt>
                <c:pt idx="670">
                  <c:v>252.75</c:v>
                </c:pt>
                <c:pt idx="671">
                  <c:v>253.75</c:v>
                </c:pt>
                <c:pt idx="672">
                  <c:v>253.95</c:v>
                </c:pt>
                <c:pt idx="673">
                  <c:v>255.68</c:v>
                </c:pt>
                <c:pt idx="674">
                  <c:v>253.85</c:v>
                </c:pt>
                <c:pt idx="675">
                  <c:v>255.45</c:v>
                </c:pt>
                <c:pt idx="676">
                  <c:v>254.25</c:v>
                </c:pt>
                <c:pt idx="677">
                  <c:v>254.7</c:v>
                </c:pt>
                <c:pt idx="678">
                  <c:v>255.85</c:v>
                </c:pt>
                <c:pt idx="679">
                  <c:v>256.14999999999998</c:v>
                </c:pt>
                <c:pt idx="680">
                  <c:v>257.25</c:v>
                </c:pt>
                <c:pt idx="681">
                  <c:v>256.55</c:v>
                </c:pt>
                <c:pt idx="682">
                  <c:v>256.45</c:v>
                </c:pt>
                <c:pt idx="683">
                  <c:v>257.25</c:v>
                </c:pt>
                <c:pt idx="684">
                  <c:v>256.55</c:v>
                </c:pt>
                <c:pt idx="685">
                  <c:v>256.35000000000002</c:v>
                </c:pt>
                <c:pt idx="686">
                  <c:v>255.25</c:v>
                </c:pt>
                <c:pt idx="687">
                  <c:v>255</c:v>
                </c:pt>
                <c:pt idx="688">
                  <c:v>260.8</c:v>
                </c:pt>
                <c:pt idx="689">
                  <c:v>264.55</c:v>
                </c:pt>
                <c:pt idx="690">
                  <c:v>266.25</c:v>
                </c:pt>
                <c:pt idx="691">
                  <c:v>268.75</c:v>
                </c:pt>
                <c:pt idx="692">
                  <c:v>282.77999999999997</c:v>
                </c:pt>
                <c:pt idx="693">
                  <c:v>309</c:v>
                </c:pt>
                <c:pt idx="694">
                  <c:v>301.75</c:v>
                </c:pt>
                <c:pt idx="695">
                  <c:v>298.75</c:v>
                </c:pt>
                <c:pt idx="696">
                  <c:v>309</c:v>
                </c:pt>
                <c:pt idx="697">
                  <c:v>317.35000000000002</c:v>
                </c:pt>
                <c:pt idx="698">
                  <c:v>325.5</c:v>
                </c:pt>
                <c:pt idx="699">
                  <c:v>324.5</c:v>
                </c:pt>
                <c:pt idx="700">
                  <c:v>322.8</c:v>
                </c:pt>
                <c:pt idx="701">
                  <c:v>320.14999999999998</c:v>
                </c:pt>
                <c:pt idx="702">
                  <c:v>318</c:v>
                </c:pt>
                <c:pt idx="703">
                  <c:v>318.5</c:v>
                </c:pt>
                <c:pt idx="704">
                  <c:v>322</c:v>
                </c:pt>
                <c:pt idx="705">
                  <c:v>313.5</c:v>
                </c:pt>
                <c:pt idx="706">
                  <c:v>315.14999999999998</c:v>
                </c:pt>
                <c:pt idx="707">
                  <c:v>311.5</c:v>
                </c:pt>
                <c:pt idx="708">
                  <c:v>308.5</c:v>
                </c:pt>
                <c:pt idx="709">
                  <c:v>305.55</c:v>
                </c:pt>
                <c:pt idx="710">
                  <c:v>304.95</c:v>
                </c:pt>
                <c:pt idx="711">
                  <c:v>302.39999999999998</c:v>
                </c:pt>
                <c:pt idx="712">
                  <c:v>298</c:v>
                </c:pt>
                <c:pt idx="713">
                  <c:v>288.75</c:v>
                </c:pt>
                <c:pt idx="714">
                  <c:v>293.85000000000002</c:v>
                </c:pt>
                <c:pt idx="715">
                  <c:v>299</c:v>
                </c:pt>
                <c:pt idx="716">
                  <c:v>299.2</c:v>
                </c:pt>
                <c:pt idx="717">
                  <c:v>290.25</c:v>
                </c:pt>
                <c:pt idx="718">
                  <c:v>291.5</c:v>
                </c:pt>
                <c:pt idx="719">
                  <c:v>292.39999999999998</c:v>
                </c:pt>
                <c:pt idx="720">
                  <c:v>293</c:v>
                </c:pt>
                <c:pt idx="721">
                  <c:v>290.5</c:v>
                </c:pt>
                <c:pt idx="722">
                  <c:v>289.75</c:v>
                </c:pt>
                <c:pt idx="723">
                  <c:v>292.8</c:v>
                </c:pt>
                <c:pt idx="724">
                  <c:v>298.25</c:v>
                </c:pt>
                <c:pt idx="725">
                  <c:v>294</c:v>
                </c:pt>
                <c:pt idx="726">
                  <c:v>291.3</c:v>
                </c:pt>
                <c:pt idx="727">
                  <c:v>291.5</c:v>
                </c:pt>
                <c:pt idx="728">
                  <c:v>294.13</c:v>
                </c:pt>
                <c:pt idx="729">
                  <c:v>294.35000000000002</c:v>
                </c:pt>
                <c:pt idx="730">
                  <c:v>294.25</c:v>
                </c:pt>
                <c:pt idx="731">
                  <c:v>295</c:v>
                </c:pt>
                <c:pt idx="732">
                  <c:v>294.5</c:v>
                </c:pt>
                <c:pt idx="733">
                  <c:v>297.89999999999998</c:v>
                </c:pt>
                <c:pt idx="734">
                  <c:v>298.25</c:v>
                </c:pt>
                <c:pt idx="735">
                  <c:v>298.25</c:v>
                </c:pt>
                <c:pt idx="736">
                  <c:v>297.12</c:v>
                </c:pt>
                <c:pt idx="737">
                  <c:v>291</c:v>
                </c:pt>
                <c:pt idx="738">
                  <c:v>290.7</c:v>
                </c:pt>
                <c:pt idx="739">
                  <c:v>289.5</c:v>
                </c:pt>
                <c:pt idx="740">
                  <c:v>285</c:v>
                </c:pt>
                <c:pt idx="741">
                  <c:v>279.8</c:v>
                </c:pt>
                <c:pt idx="742">
                  <c:v>276.10000000000002</c:v>
                </c:pt>
                <c:pt idx="743">
                  <c:v>285.75</c:v>
                </c:pt>
                <c:pt idx="744">
                  <c:v>281.95</c:v>
                </c:pt>
                <c:pt idx="745">
                  <c:v>277.88</c:v>
                </c:pt>
                <c:pt idx="746">
                  <c:v>278.95</c:v>
                </c:pt>
                <c:pt idx="747">
                  <c:v>280.27999999999997</c:v>
                </c:pt>
                <c:pt idx="748">
                  <c:v>279.95</c:v>
                </c:pt>
                <c:pt idx="749">
                  <c:v>282.77999999999997</c:v>
                </c:pt>
                <c:pt idx="750">
                  <c:v>281.95</c:v>
                </c:pt>
                <c:pt idx="751">
                  <c:v>283.60000000000002</c:v>
                </c:pt>
                <c:pt idx="752">
                  <c:v>284.14999999999998</c:v>
                </c:pt>
                <c:pt idx="753">
                  <c:v>287.48</c:v>
                </c:pt>
                <c:pt idx="754">
                  <c:v>287.05</c:v>
                </c:pt>
                <c:pt idx="755">
                  <c:v>286.95</c:v>
                </c:pt>
                <c:pt idx="756">
                  <c:v>287.63</c:v>
                </c:pt>
                <c:pt idx="757">
                  <c:v>287.75</c:v>
                </c:pt>
                <c:pt idx="758">
                  <c:v>289.55</c:v>
                </c:pt>
                <c:pt idx="759">
                  <c:v>290.45</c:v>
                </c:pt>
                <c:pt idx="760">
                  <c:v>288.05</c:v>
                </c:pt>
                <c:pt idx="761">
                  <c:v>288</c:v>
                </c:pt>
                <c:pt idx="762">
                  <c:v>289</c:v>
                </c:pt>
                <c:pt idx="763">
                  <c:v>282.25</c:v>
                </c:pt>
                <c:pt idx="764">
                  <c:v>280</c:v>
                </c:pt>
                <c:pt idx="765">
                  <c:v>281.10000000000002</c:v>
                </c:pt>
                <c:pt idx="766">
                  <c:v>281.75</c:v>
                </c:pt>
                <c:pt idx="767">
                  <c:v>281.48</c:v>
                </c:pt>
                <c:pt idx="768">
                  <c:v>283.25</c:v>
                </c:pt>
                <c:pt idx="769">
                  <c:v>282.35000000000002</c:v>
                </c:pt>
                <c:pt idx="770">
                  <c:v>284.25</c:v>
                </c:pt>
                <c:pt idx="771">
                  <c:v>284.2</c:v>
                </c:pt>
                <c:pt idx="772">
                  <c:v>285.5</c:v>
                </c:pt>
                <c:pt idx="773">
                  <c:v>288.64999999999998</c:v>
                </c:pt>
                <c:pt idx="774">
                  <c:v>289.63</c:v>
                </c:pt>
                <c:pt idx="775">
                  <c:v>288.5</c:v>
                </c:pt>
                <c:pt idx="776">
                  <c:v>289.10000000000002</c:v>
                </c:pt>
                <c:pt idx="777">
                  <c:v>287.60000000000002</c:v>
                </c:pt>
                <c:pt idx="778">
                  <c:v>287.05</c:v>
                </c:pt>
                <c:pt idx="779">
                  <c:v>286</c:v>
                </c:pt>
                <c:pt idx="780">
                  <c:v>286.85000000000002</c:v>
                </c:pt>
                <c:pt idx="781">
                  <c:v>283.25</c:v>
                </c:pt>
                <c:pt idx="782">
                  <c:v>283.5</c:v>
                </c:pt>
                <c:pt idx="783">
                  <c:v>282.63</c:v>
                </c:pt>
                <c:pt idx="784">
                  <c:v>284.75</c:v>
                </c:pt>
                <c:pt idx="785">
                  <c:v>287.45</c:v>
                </c:pt>
                <c:pt idx="786">
                  <c:v>310.3</c:v>
                </c:pt>
                <c:pt idx="787">
                  <c:v>302.75</c:v>
                </c:pt>
                <c:pt idx="788">
                  <c:v>301.75</c:v>
                </c:pt>
                <c:pt idx="789">
                  <c:v>306.75</c:v>
                </c:pt>
                <c:pt idx="790">
                  <c:v>315</c:v>
                </c:pt>
                <c:pt idx="791">
                  <c:v>310.95</c:v>
                </c:pt>
                <c:pt idx="792">
                  <c:v>308.14999999999998</c:v>
                </c:pt>
                <c:pt idx="793">
                  <c:v>301.75</c:v>
                </c:pt>
                <c:pt idx="794">
                  <c:v>302.5</c:v>
                </c:pt>
                <c:pt idx="795">
                  <c:v>300.5</c:v>
                </c:pt>
                <c:pt idx="796">
                  <c:v>305</c:v>
                </c:pt>
                <c:pt idx="797">
                  <c:v>305.5</c:v>
                </c:pt>
                <c:pt idx="798">
                  <c:v>304.39999999999998</c:v>
                </c:pt>
                <c:pt idx="799">
                  <c:v>300</c:v>
                </c:pt>
                <c:pt idx="800">
                  <c:v>298.5</c:v>
                </c:pt>
                <c:pt idx="801">
                  <c:v>292.60000000000002</c:v>
                </c:pt>
                <c:pt idx="802">
                  <c:v>291.75</c:v>
                </c:pt>
                <c:pt idx="803">
                  <c:v>292.2</c:v>
                </c:pt>
                <c:pt idx="804">
                  <c:v>289.75</c:v>
                </c:pt>
                <c:pt idx="805">
                  <c:v>288.5</c:v>
                </c:pt>
                <c:pt idx="806">
                  <c:v>288.8</c:v>
                </c:pt>
                <c:pt idx="807">
                  <c:v>287.63</c:v>
                </c:pt>
                <c:pt idx="808">
                  <c:v>293.25</c:v>
                </c:pt>
                <c:pt idx="809">
                  <c:v>288.13</c:v>
                </c:pt>
                <c:pt idx="810">
                  <c:v>291.2</c:v>
                </c:pt>
                <c:pt idx="811">
                  <c:v>289</c:v>
                </c:pt>
                <c:pt idx="812">
                  <c:v>290.7</c:v>
                </c:pt>
                <c:pt idx="813">
                  <c:v>288.88</c:v>
                </c:pt>
                <c:pt idx="814">
                  <c:v>288.85000000000002</c:v>
                </c:pt>
                <c:pt idx="815">
                  <c:v>286.5</c:v>
                </c:pt>
                <c:pt idx="816">
                  <c:v>284.60000000000002</c:v>
                </c:pt>
                <c:pt idx="817">
                  <c:v>286.88</c:v>
                </c:pt>
                <c:pt idx="818">
                  <c:v>289.63</c:v>
                </c:pt>
                <c:pt idx="819">
                  <c:v>287.88</c:v>
                </c:pt>
                <c:pt idx="820">
                  <c:v>286.27999999999997</c:v>
                </c:pt>
                <c:pt idx="821">
                  <c:v>285</c:v>
                </c:pt>
                <c:pt idx="822">
                  <c:v>280.3</c:v>
                </c:pt>
                <c:pt idx="823">
                  <c:v>279.39999999999998</c:v>
                </c:pt>
                <c:pt idx="824">
                  <c:v>276.39999999999998</c:v>
                </c:pt>
                <c:pt idx="825">
                  <c:v>276.75</c:v>
                </c:pt>
                <c:pt idx="826">
                  <c:v>279.08</c:v>
                </c:pt>
                <c:pt idx="827">
                  <c:v>278.2</c:v>
                </c:pt>
                <c:pt idx="828">
                  <c:v>284.45</c:v>
                </c:pt>
                <c:pt idx="829">
                  <c:v>281.5</c:v>
                </c:pt>
                <c:pt idx="830">
                  <c:v>280.5</c:v>
                </c:pt>
                <c:pt idx="831">
                  <c:v>280</c:v>
                </c:pt>
                <c:pt idx="832">
                  <c:v>282</c:v>
                </c:pt>
                <c:pt idx="833">
                  <c:v>281.8</c:v>
                </c:pt>
                <c:pt idx="834">
                  <c:v>282.05</c:v>
                </c:pt>
                <c:pt idx="835">
                  <c:v>281.60000000000002</c:v>
                </c:pt>
                <c:pt idx="836">
                  <c:v>282.60000000000002</c:v>
                </c:pt>
                <c:pt idx="837">
                  <c:v>281.38</c:v>
                </c:pt>
                <c:pt idx="838">
                  <c:v>281.3</c:v>
                </c:pt>
                <c:pt idx="839">
                  <c:v>280.7</c:v>
                </c:pt>
                <c:pt idx="840">
                  <c:v>280</c:v>
                </c:pt>
                <c:pt idx="841">
                  <c:v>280</c:v>
                </c:pt>
                <c:pt idx="842">
                  <c:v>279.8</c:v>
                </c:pt>
                <c:pt idx="843">
                  <c:v>278.39999999999998</c:v>
                </c:pt>
                <c:pt idx="844">
                  <c:v>275.88</c:v>
                </c:pt>
                <c:pt idx="845">
                  <c:v>277.05</c:v>
                </c:pt>
                <c:pt idx="846">
                  <c:v>273.55</c:v>
                </c:pt>
                <c:pt idx="847">
                  <c:v>273.35000000000002</c:v>
                </c:pt>
                <c:pt idx="848">
                  <c:v>274.95</c:v>
                </c:pt>
                <c:pt idx="849">
                  <c:v>278.25</c:v>
                </c:pt>
                <c:pt idx="850">
                  <c:v>279.95</c:v>
                </c:pt>
                <c:pt idx="851">
                  <c:v>278.95</c:v>
                </c:pt>
                <c:pt idx="852">
                  <c:v>276.73</c:v>
                </c:pt>
                <c:pt idx="853">
                  <c:v>277.25</c:v>
                </c:pt>
                <c:pt idx="854">
                  <c:v>277.75</c:v>
                </c:pt>
                <c:pt idx="855">
                  <c:v>275.95</c:v>
                </c:pt>
                <c:pt idx="856">
                  <c:v>276.14999999999998</c:v>
                </c:pt>
                <c:pt idx="857">
                  <c:v>275.45</c:v>
                </c:pt>
                <c:pt idx="858">
                  <c:v>275.64999999999998</c:v>
                </c:pt>
                <c:pt idx="859">
                  <c:v>273.35000000000002</c:v>
                </c:pt>
                <c:pt idx="860">
                  <c:v>273.35000000000002</c:v>
                </c:pt>
                <c:pt idx="861">
                  <c:v>274.25</c:v>
                </c:pt>
                <c:pt idx="862">
                  <c:v>275.64999999999998</c:v>
                </c:pt>
                <c:pt idx="863">
                  <c:v>274.25</c:v>
                </c:pt>
                <c:pt idx="864">
                  <c:v>273.55</c:v>
                </c:pt>
                <c:pt idx="865">
                  <c:v>270.3</c:v>
                </c:pt>
                <c:pt idx="866">
                  <c:v>272.25</c:v>
                </c:pt>
                <c:pt idx="867">
                  <c:v>272.14999999999998</c:v>
                </c:pt>
                <c:pt idx="868">
                  <c:v>273.2</c:v>
                </c:pt>
                <c:pt idx="869">
                  <c:v>272.10000000000002</c:v>
                </c:pt>
                <c:pt idx="870">
                  <c:v>272.8</c:v>
                </c:pt>
                <c:pt idx="871">
                  <c:v>281.14999999999998</c:v>
                </c:pt>
                <c:pt idx="872">
                  <c:v>285.45</c:v>
                </c:pt>
                <c:pt idx="873">
                  <c:v>289</c:v>
                </c:pt>
                <c:pt idx="874">
                  <c:v>286.7</c:v>
                </c:pt>
                <c:pt idx="875">
                  <c:v>284.45</c:v>
                </c:pt>
                <c:pt idx="876">
                  <c:v>283.85000000000002</c:v>
                </c:pt>
                <c:pt idx="877">
                  <c:v>286.8</c:v>
                </c:pt>
                <c:pt idx="878">
                  <c:v>285.75</c:v>
                </c:pt>
                <c:pt idx="879">
                  <c:v>291.75</c:v>
                </c:pt>
                <c:pt idx="880">
                  <c:v>289.85000000000002</c:v>
                </c:pt>
                <c:pt idx="881">
                  <c:v>289.25</c:v>
                </c:pt>
                <c:pt idx="882">
                  <c:v>286.25</c:v>
                </c:pt>
                <c:pt idx="883">
                  <c:v>286.14999999999998</c:v>
                </c:pt>
                <c:pt idx="884">
                  <c:v>286.14999999999998</c:v>
                </c:pt>
                <c:pt idx="885">
                  <c:v>285.64999999999998</c:v>
                </c:pt>
                <c:pt idx="886">
                  <c:v>283.14999999999998</c:v>
                </c:pt>
                <c:pt idx="887">
                  <c:v>284</c:v>
                </c:pt>
                <c:pt idx="888">
                  <c:v>286.05</c:v>
                </c:pt>
                <c:pt idx="889">
                  <c:v>292.64999999999998</c:v>
                </c:pt>
                <c:pt idx="890">
                  <c:v>289.25</c:v>
                </c:pt>
                <c:pt idx="891">
                  <c:v>289.52999999999997</c:v>
                </c:pt>
                <c:pt idx="892">
                  <c:v>288.35000000000002</c:v>
                </c:pt>
                <c:pt idx="893">
                  <c:v>288.05</c:v>
                </c:pt>
                <c:pt idx="894">
                  <c:v>284.25</c:v>
                </c:pt>
                <c:pt idx="895">
                  <c:v>283.64999999999998</c:v>
                </c:pt>
                <c:pt idx="896">
                  <c:v>283.64999999999998</c:v>
                </c:pt>
                <c:pt idx="897">
                  <c:v>283.95</c:v>
                </c:pt>
                <c:pt idx="898">
                  <c:v>282.55</c:v>
                </c:pt>
                <c:pt idx="899">
                  <c:v>280.60000000000002</c:v>
                </c:pt>
                <c:pt idx="900">
                  <c:v>280.25</c:v>
                </c:pt>
                <c:pt idx="901">
                  <c:v>281.3</c:v>
                </c:pt>
                <c:pt idx="902">
                  <c:v>283.60000000000002</c:v>
                </c:pt>
                <c:pt idx="903">
                  <c:v>282.64999999999998</c:v>
                </c:pt>
                <c:pt idx="904">
                  <c:v>279.14999999999998</c:v>
                </c:pt>
                <c:pt idx="905">
                  <c:v>280.25</c:v>
                </c:pt>
                <c:pt idx="906">
                  <c:v>280.35000000000002</c:v>
                </c:pt>
                <c:pt idx="907">
                  <c:v>279.25</c:v>
                </c:pt>
                <c:pt idx="908">
                  <c:v>279.05</c:v>
                </c:pt>
                <c:pt idx="909">
                  <c:v>279.75</c:v>
                </c:pt>
                <c:pt idx="910">
                  <c:v>278.5</c:v>
                </c:pt>
                <c:pt idx="911">
                  <c:v>278.38</c:v>
                </c:pt>
                <c:pt idx="912">
                  <c:v>277.25</c:v>
                </c:pt>
                <c:pt idx="913">
                  <c:v>277.35000000000002</c:v>
                </c:pt>
                <c:pt idx="914">
                  <c:v>277.55</c:v>
                </c:pt>
                <c:pt idx="915">
                  <c:v>273.95</c:v>
                </c:pt>
                <c:pt idx="916">
                  <c:v>273.5</c:v>
                </c:pt>
                <c:pt idx="917">
                  <c:v>273.75</c:v>
                </c:pt>
                <c:pt idx="918">
                  <c:v>273.25</c:v>
                </c:pt>
                <c:pt idx="919">
                  <c:v>272.25</c:v>
                </c:pt>
                <c:pt idx="920">
                  <c:v>272.75</c:v>
                </c:pt>
                <c:pt idx="921">
                  <c:v>275.14999999999998</c:v>
                </c:pt>
                <c:pt idx="922">
                  <c:v>274.8</c:v>
                </c:pt>
                <c:pt idx="923">
                  <c:v>274.64999999999998</c:v>
                </c:pt>
                <c:pt idx="924">
                  <c:v>277.2</c:v>
                </c:pt>
                <c:pt idx="925">
                  <c:v>277.64999999999998</c:v>
                </c:pt>
                <c:pt idx="926">
                  <c:v>276.64999999999998</c:v>
                </c:pt>
                <c:pt idx="927">
                  <c:v>275.25</c:v>
                </c:pt>
                <c:pt idx="928">
                  <c:v>273.75</c:v>
                </c:pt>
                <c:pt idx="929">
                  <c:v>271.25</c:v>
                </c:pt>
                <c:pt idx="930">
                  <c:v>272.95</c:v>
                </c:pt>
                <c:pt idx="931">
                  <c:v>274.25</c:v>
                </c:pt>
                <c:pt idx="932">
                  <c:v>274.14999999999998</c:v>
                </c:pt>
                <c:pt idx="933">
                  <c:v>273.45</c:v>
                </c:pt>
                <c:pt idx="934">
                  <c:v>274.2</c:v>
                </c:pt>
                <c:pt idx="935">
                  <c:v>277.85000000000002</c:v>
                </c:pt>
                <c:pt idx="936">
                  <c:v>276.75</c:v>
                </c:pt>
                <c:pt idx="937">
                  <c:v>277</c:v>
                </c:pt>
                <c:pt idx="938">
                  <c:v>275.55</c:v>
                </c:pt>
                <c:pt idx="939">
                  <c:v>274.45</c:v>
                </c:pt>
                <c:pt idx="940">
                  <c:v>273.8</c:v>
                </c:pt>
                <c:pt idx="941">
                  <c:v>273.05</c:v>
                </c:pt>
                <c:pt idx="942">
                  <c:v>273.43</c:v>
                </c:pt>
                <c:pt idx="943">
                  <c:v>273</c:v>
                </c:pt>
                <c:pt idx="944">
                  <c:v>272.75</c:v>
                </c:pt>
                <c:pt idx="945">
                  <c:v>272.55</c:v>
                </c:pt>
                <c:pt idx="946">
                  <c:v>272.45</c:v>
                </c:pt>
                <c:pt idx="947">
                  <c:v>271.8</c:v>
                </c:pt>
                <c:pt idx="948">
                  <c:v>272.14999999999998</c:v>
                </c:pt>
                <c:pt idx="949">
                  <c:v>269.35000000000002</c:v>
                </c:pt>
                <c:pt idx="950">
                  <c:v>270.64999999999998</c:v>
                </c:pt>
                <c:pt idx="951">
                  <c:v>272.14999999999998</c:v>
                </c:pt>
                <c:pt idx="952">
                  <c:v>274.3</c:v>
                </c:pt>
                <c:pt idx="953">
                  <c:v>274.35000000000002</c:v>
                </c:pt>
                <c:pt idx="954">
                  <c:v>278.58</c:v>
                </c:pt>
                <c:pt idx="955">
                  <c:v>275.25</c:v>
                </c:pt>
                <c:pt idx="956">
                  <c:v>274.25</c:v>
                </c:pt>
                <c:pt idx="957">
                  <c:v>273.45</c:v>
                </c:pt>
                <c:pt idx="958">
                  <c:v>272.25</c:v>
                </c:pt>
                <c:pt idx="959">
                  <c:v>270.75</c:v>
                </c:pt>
                <c:pt idx="960">
                  <c:v>269.64999999999998</c:v>
                </c:pt>
                <c:pt idx="961">
                  <c:v>269.64999999999998</c:v>
                </c:pt>
                <c:pt idx="962">
                  <c:v>270.60000000000002</c:v>
                </c:pt>
                <c:pt idx="963">
                  <c:v>272.75</c:v>
                </c:pt>
                <c:pt idx="964">
                  <c:v>271.14999999999998</c:v>
                </c:pt>
                <c:pt idx="965">
                  <c:v>276.55</c:v>
                </c:pt>
                <c:pt idx="966">
                  <c:v>272.64999999999998</c:v>
                </c:pt>
                <c:pt idx="967">
                  <c:v>272</c:v>
                </c:pt>
                <c:pt idx="968">
                  <c:v>271.25</c:v>
                </c:pt>
                <c:pt idx="969">
                  <c:v>270.64999999999998</c:v>
                </c:pt>
                <c:pt idx="970">
                  <c:v>270.8</c:v>
                </c:pt>
                <c:pt idx="971">
                  <c:v>271.55</c:v>
                </c:pt>
                <c:pt idx="972">
                  <c:v>270.25</c:v>
                </c:pt>
                <c:pt idx="973">
                  <c:v>270.64999999999998</c:v>
                </c:pt>
                <c:pt idx="974">
                  <c:v>266.75</c:v>
                </c:pt>
                <c:pt idx="975">
                  <c:v>265.14999999999998</c:v>
                </c:pt>
                <c:pt idx="976">
                  <c:v>264.55</c:v>
                </c:pt>
                <c:pt idx="977">
                  <c:v>264.5</c:v>
                </c:pt>
                <c:pt idx="978">
                  <c:v>265.14999999999998</c:v>
                </c:pt>
                <c:pt idx="979">
                  <c:v>264.8</c:v>
                </c:pt>
                <c:pt idx="980">
                  <c:v>264.75</c:v>
                </c:pt>
                <c:pt idx="981">
                  <c:v>265.14999999999998</c:v>
                </c:pt>
                <c:pt idx="982">
                  <c:v>265.05</c:v>
                </c:pt>
                <c:pt idx="983">
                  <c:v>264.45</c:v>
                </c:pt>
                <c:pt idx="984">
                  <c:v>265.05</c:v>
                </c:pt>
                <c:pt idx="985">
                  <c:v>265.95</c:v>
                </c:pt>
                <c:pt idx="986">
                  <c:v>264.75</c:v>
                </c:pt>
                <c:pt idx="987">
                  <c:v>264.35000000000002</c:v>
                </c:pt>
                <c:pt idx="988">
                  <c:v>264.64999999999998</c:v>
                </c:pt>
                <c:pt idx="989">
                  <c:v>265</c:v>
                </c:pt>
                <c:pt idx="990">
                  <c:v>266.5</c:v>
                </c:pt>
                <c:pt idx="991">
                  <c:v>265.75</c:v>
                </c:pt>
                <c:pt idx="992">
                  <c:v>266.35000000000002</c:v>
                </c:pt>
                <c:pt idx="993">
                  <c:v>265.85000000000002</c:v>
                </c:pt>
                <c:pt idx="994">
                  <c:v>266.55</c:v>
                </c:pt>
                <c:pt idx="995">
                  <c:v>265.85000000000002</c:v>
                </c:pt>
                <c:pt idx="996">
                  <c:v>266.35000000000002</c:v>
                </c:pt>
                <c:pt idx="997">
                  <c:v>270</c:v>
                </c:pt>
                <c:pt idx="998">
                  <c:v>269.60000000000002</c:v>
                </c:pt>
                <c:pt idx="999">
                  <c:v>266.55</c:v>
                </c:pt>
                <c:pt idx="1000">
                  <c:v>270.45</c:v>
                </c:pt>
                <c:pt idx="1001">
                  <c:v>269.39999999999998</c:v>
                </c:pt>
                <c:pt idx="1002">
                  <c:v>271.2</c:v>
                </c:pt>
                <c:pt idx="1003">
                  <c:v>270.55</c:v>
                </c:pt>
                <c:pt idx="1004">
                  <c:v>274.75</c:v>
                </c:pt>
                <c:pt idx="1005">
                  <c:v>273.85000000000002</c:v>
                </c:pt>
                <c:pt idx="1006">
                  <c:v>272.8</c:v>
                </c:pt>
                <c:pt idx="1007">
                  <c:v>270.85000000000002</c:v>
                </c:pt>
                <c:pt idx="1008">
                  <c:v>270.95</c:v>
                </c:pt>
                <c:pt idx="1009">
                  <c:v>269.05</c:v>
                </c:pt>
                <c:pt idx="1010">
                  <c:v>269.55</c:v>
                </c:pt>
                <c:pt idx="1011">
                  <c:v>270.95</c:v>
                </c:pt>
                <c:pt idx="1012">
                  <c:v>270.14999999999998</c:v>
                </c:pt>
                <c:pt idx="1013">
                  <c:v>270.25</c:v>
                </c:pt>
                <c:pt idx="1014">
                  <c:v>272.85000000000002</c:v>
                </c:pt>
                <c:pt idx="1015">
                  <c:v>274.14999999999998</c:v>
                </c:pt>
                <c:pt idx="1016">
                  <c:v>273.95</c:v>
                </c:pt>
                <c:pt idx="1017">
                  <c:v>273.8</c:v>
                </c:pt>
                <c:pt idx="1018">
                  <c:v>274.45</c:v>
                </c:pt>
                <c:pt idx="1019">
                  <c:v>275.25</c:v>
                </c:pt>
                <c:pt idx="1020">
                  <c:v>272.25</c:v>
                </c:pt>
                <c:pt idx="1021">
                  <c:v>272.25</c:v>
                </c:pt>
                <c:pt idx="1022">
                  <c:v>272.5</c:v>
                </c:pt>
                <c:pt idx="1023">
                  <c:v>269.25</c:v>
                </c:pt>
                <c:pt idx="1024">
                  <c:v>268.14999999999998</c:v>
                </c:pt>
                <c:pt idx="1025">
                  <c:v>267.55</c:v>
                </c:pt>
                <c:pt idx="1026">
                  <c:v>268.14999999999998</c:v>
                </c:pt>
                <c:pt idx="1027">
                  <c:v>268.35000000000002</c:v>
                </c:pt>
                <c:pt idx="1028">
                  <c:v>267.75</c:v>
                </c:pt>
                <c:pt idx="1029">
                  <c:v>264.95</c:v>
                </c:pt>
                <c:pt idx="1030">
                  <c:v>264.25</c:v>
                </c:pt>
                <c:pt idx="1031">
                  <c:v>264.3</c:v>
                </c:pt>
                <c:pt idx="1032">
                  <c:v>263.64999999999998</c:v>
                </c:pt>
                <c:pt idx="1033">
                  <c:v>263.55</c:v>
                </c:pt>
                <c:pt idx="1034">
                  <c:v>263.55</c:v>
                </c:pt>
                <c:pt idx="1035">
                  <c:v>264.55</c:v>
                </c:pt>
                <c:pt idx="1036">
                  <c:v>264.75</c:v>
                </c:pt>
                <c:pt idx="1037">
                  <c:v>266.95</c:v>
                </c:pt>
                <c:pt idx="1038">
                  <c:v>266.55</c:v>
                </c:pt>
                <c:pt idx="1039">
                  <c:v>264.7</c:v>
                </c:pt>
                <c:pt idx="1040">
                  <c:v>264.95</c:v>
                </c:pt>
                <c:pt idx="1041">
                  <c:v>263.05</c:v>
                </c:pt>
                <c:pt idx="1042">
                  <c:v>263.05</c:v>
                </c:pt>
                <c:pt idx="1043">
                  <c:v>265.89999999999998</c:v>
                </c:pt>
                <c:pt idx="1044">
                  <c:v>265.85000000000002</c:v>
                </c:pt>
                <c:pt idx="1045">
                  <c:v>268.75</c:v>
                </c:pt>
                <c:pt idx="1046">
                  <c:v>267.55</c:v>
                </c:pt>
                <c:pt idx="1047">
                  <c:v>265.64999999999998</c:v>
                </c:pt>
                <c:pt idx="1048">
                  <c:v>263.75</c:v>
                </c:pt>
                <c:pt idx="1049">
                  <c:v>263.35000000000002</c:v>
                </c:pt>
                <c:pt idx="1050">
                  <c:v>260.64999999999998</c:v>
                </c:pt>
                <c:pt idx="1051">
                  <c:v>260.64999999999998</c:v>
                </c:pt>
                <c:pt idx="1052">
                  <c:v>261.35000000000002</c:v>
                </c:pt>
                <c:pt idx="1053">
                  <c:v>260.95</c:v>
                </c:pt>
                <c:pt idx="1054">
                  <c:v>259.85000000000002</c:v>
                </c:pt>
                <c:pt idx="1055">
                  <c:v>255.85</c:v>
                </c:pt>
                <c:pt idx="1056">
                  <c:v>258.95</c:v>
                </c:pt>
                <c:pt idx="1057">
                  <c:v>259.64999999999998</c:v>
                </c:pt>
                <c:pt idx="1058">
                  <c:v>256.64999999999998</c:v>
                </c:pt>
                <c:pt idx="1059">
                  <c:v>258.64999999999998</c:v>
                </c:pt>
                <c:pt idx="1060">
                  <c:v>259.05</c:v>
                </c:pt>
                <c:pt idx="1061">
                  <c:v>261.55</c:v>
                </c:pt>
                <c:pt idx="1062">
                  <c:v>266.85000000000002</c:v>
                </c:pt>
                <c:pt idx="1063">
                  <c:v>268.25</c:v>
                </c:pt>
                <c:pt idx="1064">
                  <c:v>267.14999999999998</c:v>
                </c:pt>
                <c:pt idx="1065">
                  <c:v>265.64999999999998</c:v>
                </c:pt>
                <c:pt idx="1066">
                  <c:v>262.85000000000002</c:v>
                </c:pt>
                <c:pt idx="1067">
                  <c:v>263.05</c:v>
                </c:pt>
                <c:pt idx="1068">
                  <c:v>260.75</c:v>
                </c:pt>
                <c:pt idx="1069">
                  <c:v>262.45</c:v>
                </c:pt>
                <c:pt idx="1070">
                  <c:v>267.10000000000002</c:v>
                </c:pt>
                <c:pt idx="1071">
                  <c:v>271.75</c:v>
                </c:pt>
                <c:pt idx="1072">
                  <c:v>272.55</c:v>
                </c:pt>
                <c:pt idx="1073">
                  <c:v>267.85000000000002</c:v>
                </c:pt>
                <c:pt idx="1074">
                  <c:v>263.45</c:v>
                </c:pt>
                <c:pt idx="1075">
                  <c:v>260.64999999999998</c:v>
                </c:pt>
                <c:pt idx="1076">
                  <c:v>259.05</c:v>
                </c:pt>
                <c:pt idx="1077">
                  <c:v>260.75</c:v>
                </c:pt>
                <c:pt idx="1078">
                  <c:v>261.55</c:v>
                </c:pt>
                <c:pt idx="1079">
                  <c:v>262.95</c:v>
                </c:pt>
                <c:pt idx="1080">
                  <c:v>262.05</c:v>
                </c:pt>
                <c:pt idx="1081">
                  <c:v>262.3</c:v>
                </c:pt>
                <c:pt idx="1082">
                  <c:v>262.64999999999998</c:v>
                </c:pt>
                <c:pt idx="1083">
                  <c:v>261.55</c:v>
                </c:pt>
                <c:pt idx="1084">
                  <c:v>260.05</c:v>
                </c:pt>
                <c:pt idx="1085">
                  <c:v>258.95</c:v>
                </c:pt>
                <c:pt idx="1086">
                  <c:v>257.95</c:v>
                </c:pt>
                <c:pt idx="1087">
                  <c:v>255.55</c:v>
                </c:pt>
                <c:pt idx="1088">
                  <c:v>257.05</c:v>
                </c:pt>
                <c:pt idx="1089">
                  <c:v>258.45</c:v>
                </c:pt>
                <c:pt idx="1090">
                  <c:v>258.55</c:v>
                </c:pt>
                <c:pt idx="1091">
                  <c:v>260.05</c:v>
                </c:pt>
                <c:pt idx="1092">
                  <c:v>258.45</c:v>
                </c:pt>
                <c:pt idx="1093">
                  <c:v>257.64999999999998</c:v>
                </c:pt>
                <c:pt idx="1094">
                  <c:v>258.75</c:v>
                </c:pt>
                <c:pt idx="1095">
                  <c:v>260.14999999999998</c:v>
                </c:pt>
                <c:pt idx="1096">
                  <c:v>259.25</c:v>
                </c:pt>
                <c:pt idx="1097">
                  <c:v>263.35000000000002</c:v>
                </c:pt>
                <c:pt idx="1098">
                  <c:v>261</c:v>
                </c:pt>
                <c:pt idx="1099">
                  <c:v>261.25</c:v>
                </c:pt>
                <c:pt idx="1100">
                  <c:v>265.60000000000002</c:v>
                </c:pt>
                <c:pt idx="1101">
                  <c:v>264.64999999999998</c:v>
                </c:pt>
                <c:pt idx="1102">
                  <c:v>263.75</c:v>
                </c:pt>
                <c:pt idx="1103">
                  <c:v>264.14999999999998</c:v>
                </c:pt>
                <c:pt idx="1104">
                  <c:v>262.25</c:v>
                </c:pt>
                <c:pt idx="1105">
                  <c:v>264.14999999999998</c:v>
                </c:pt>
                <c:pt idx="1106">
                  <c:v>263.64999999999998</c:v>
                </c:pt>
                <c:pt idx="1107">
                  <c:v>264.05</c:v>
                </c:pt>
                <c:pt idx="1108">
                  <c:v>264.55</c:v>
                </c:pt>
                <c:pt idx="1109">
                  <c:v>265.5</c:v>
                </c:pt>
                <c:pt idx="1110">
                  <c:v>266.14999999999998</c:v>
                </c:pt>
                <c:pt idx="1111">
                  <c:v>266.14999999999998</c:v>
                </c:pt>
                <c:pt idx="1112">
                  <c:v>266.25</c:v>
                </c:pt>
                <c:pt idx="1113">
                  <c:v>264.95</c:v>
                </c:pt>
                <c:pt idx="1114">
                  <c:v>270.05</c:v>
                </c:pt>
                <c:pt idx="1115">
                  <c:v>269.25</c:v>
                </c:pt>
                <c:pt idx="1116">
                  <c:v>268.05</c:v>
                </c:pt>
                <c:pt idx="1117">
                  <c:v>268.35000000000002</c:v>
                </c:pt>
                <c:pt idx="1118">
                  <c:v>268.35000000000002</c:v>
                </c:pt>
                <c:pt idx="1119">
                  <c:v>272.25</c:v>
                </c:pt>
                <c:pt idx="1120">
                  <c:v>273.75</c:v>
                </c:pt>
                <c:pt idx="1121">
                  <c:v>287.55</c:v>
                </c:pt>
                <c:pt idx="1122">
                  <c:v>285.35000000000002</c:v>
                </c:pt>
                <c:pt idx="1123">
                  <c:v>285.35000000000002</c:v>
                </c:pt>
                <c:pt idx="1124">
                  <c:v>283.75</c:v>
                </c:pt>
                <c:pt idx="1125">
                  <c:v>279.25</c:v>
                </c:pt>
                <c:pt idx="1126">
                  <c:v>277.64999999999998</c:v>
                </c:pt>
                <c:pt idx="1127">
                  <c:v>277.64999999999998</c:v>
                </c:pt>
                <c:pt idx="1128">
                  <c:v>273.95</c:v>
                </c:pt>
                <c:pt idx="1129">
                  <c:v>266.05</c:v>
                </c:pt>
                <c:pt idx="1130">
                  <c:v>265.85000000000002</c:v>
                </c:pt>
                <c:pt idx="1131">
                  <c:v>267.05</c:v>
                </c:pt>
                <c:pt idx="1132">
                  <c:v>265.75</c:v>
                </c:pt>
                <c:pt idx="1133">
                  <c:v>266.25</c:v>
                </c:pt>
                <c:pt idx="1134">
                  <c:v>266.25</c:v>
                </c:pt>
                <c:pt idx="1135">
                  <c:v>266.35000000000002</c:v>
                </c:pt>
                <c:pt idx="1136">
                  <c:v>273.75</c:v>
                </c:pt>
                <c:pt idx="1137">
                  <c:v>268.14999999999998</c:v>
                </c:pt>
                <c:pt idx="1138">
                  <c:v>271.85000000000002</c:v>
                </c:pt>
                <c:pt idx="1139">
                  <c:v>272.35000000000002</c:v>
                </c:pt>
                <c:pt idx="1140">
                  <c:v>275.64999999999998</c:v>
                </c:pt>
                <c:pt idx="1141">
                  <c:v>271.55</c:v>
                </c:pt>
                <c:pt idx="1142">
                  <c:v>272.55</c:v>
                </c:pt>
                <c:pt idx="1143">
                  <c:v>273.64999999999998</c:v>
                </c:pt>
                <c:pt idx="1144">
                  <c:v>272.75</c:v>
                </c:pt>
                <c:pt idx="1145">
                  <c:v>272.95</c:v>
                </c:pt>
                <c:pt idx="1146">
                  <c:v>272.60000000000002</c:v>
                </c:pt>
                <c:pt idx="1147">
                  <c:v>273.95</c:v>
                </c:pt>
                <c:pt idx="1148">
                  <c:v>276.14999999999998</c:v>
                </c:pt>
                <c:pt idx="1149">
                  <c:v>272.35000000000002</c:v>
                </c:pt>
                <c:pt idx="1150">
                  <c:v>269.25</c:v>
                </c:pt>
                <c:pt idx="1151">
                  <c:v>270.85000000000002</c:v>
                </c:pt>
                <c:pt idx="1152">
                  <c:v>269.55</c:v>
                </c:pt>
                <c:pt idx="1153">
                  <c:v>267.75</c:v>
                </c:pt>
                <c:pt idx="1154">
                  <c:v>267.95</c:v>
                </c:pt>
                <c:pt idx="1155">
                  <c:v>265.35000000000002</c:v>
                </c:pt>
                <c:pt idx="1156">
                  <c:v>266.25</c:v>
                </c:pt>
                <c:pt idx="1157">
                  <c:v>266.64999999999998</c:v>
                </c:pt>
                <c:pt idx="1158">
                  <c:v>266.35000000000002</c:v>
                </c:pt>
                <c:pt idx="1159">
                  <c:v>268.45</c:v>
                </c:pt>
                <c:pt idx="1160">
                  <c:v>266.85000000000002</c:v>
                </c:pt>
                <c:pt idx="1161">
                  <c:v>267.35000000000002</c:v>
                </c:pt>
                <c:pt idx="1162">
                  <c:v>267.14999999999998</c:v>
                </c:pt>
                <c:pt idx="1163">
                  <c:v>268.35000000000002</c:v>
                </c:pt>
                <c:pt idx="1164">
                  <c:v>270.75</c:v>
                </c:pt>
                <c:pt idx="1165">
                  <c:v>269.55</c:v>
                </c:pt>
                <c:pt idx="1166">
                  <c:v>270.05</c:v>
                </c:pt>
                <c:pt idx="1167">
                  <c:v>268.85000000000002</c:v>
                </c:pt>
                <c:pt idx="1168">
                  <c:v>269.75</c:v>
                </c:pt>
                <c:pt idx="1169">
                  <c:v>267.75</c:v>
                </c:pt>
                <c:pt idx="1170">
                  <c:v>266.45</c:v>
                </c:pt>
                <c:pt idx="1171">
                  <c:v>267.55</c:v>
                </c:pt>
                <c:pt idx="1172">
                  <c:v>265.25</c:v>
                </c:pt>
                <c:pt idx="1173">
                  <c:v>266.64999999999998</c:v>
                </c:pt>
                <c:pt idx="1174">
                  <c:v>267.55</c:v>
                </c:pt>
                <c:pt idx="1175">
                  <c:v>268.05</c:v>
                </c:pt>
                <c:pt idx="1176">
                  <c:v>268.55</c:v>
                </c:pt>
                <c:pt idx="1177">
                  <c:v>267.75</c:v>
                </c:pt>
                <c:pt idx="1178">
                  <c:v>267.64999999999998</c:v>
                </c:pt>
                <c:pt idx="1179">
                  <c:v>268.35000000000002</c:v>
                </c:pt>
                <c:pt idx="1180">
                  <c:v>274.14999999999998</c:v>
                </c:pt>
                <c:pt idx="1181">
                  <c:v>274.55</c:v>
                </c:pt>
                <c:pt idx="1182">
                  <c:v>275.95</c:v>
                </c:pt>
                <c:pt idx="1183">
                  <c:v>276.75</c:v>
                </c:pt>
                <c:pt idx="1184">
                  <c:v>275.85000000000002</c:v>
                </c:pt>
                <c:pt idx="1185">
                  <c:v>275.35000000000002</c:v>
                </c:pt>
                <c:pt idx="1186">
                  <c:v>279.25</c:v>
                </c:pt>
                <c:pt idx="1187">
                  <c:v>276.05</c:v>
                </c:pt>
                <c:pt idx="1188">
                  <c:v>275.05</c:v>
                </c:pt>
                <c:pt idx="1189">
                  <c:v>274.55</c:v>
                </c:pt>
                <c:pt idx="1190">
                  <c:v>275.55</c:v>
                </c:pt>
                <c:pt idx="1191">
                  <c:v>272.85000000000002</c:v>
                </c:pt>
                <c:pt idx="1192">
                  <c:v>272.75</c:v>
                </c:pt>
                <c:pt idx="1193">
                  <c:v>272.25</c:v>
                </c:pt>
                <c:pt idx="1194">
                  <c:v>273.75</c:v>
                </c:pt>
                <c:pt idx="1195">
                  <c:v>275.25</c:v>
                </c:pt>
                <c:pt idx="1196">
                  <c:v>274.39999999999998</c:v>
                </c:pt>
                <c:pt idx="1197">
                  <c:v>273.5</c:v>
                </c:pt>
                <c:pt idx="1198">
                  <c:v>271.64999999999998</c:v>
                </c:pt>
                <c:pt idx="1199">
                  <c:v>272.05</c:v>
                </c:pt>
                <c:pt idx="1200">
                  <c:v>273.14999999999998</c:v>
                </c:pt>
                <c:pt idx="1201">
                  <c:v>273.14999999999998</c:v>
                </c:pt>
                <c:pt idx="1202">
                  <c:v>271.75</c:v>
                </c:pt>
                <c:pt idx="1203">
                  <c:v>286.25</c:v>
                </c:pt>
                <c:pt idx="1204">
                  <c:v>278.25</c:v>
                </c:pt>
                <c:pt idx="1205">
                  <c:v>281.25</c:v>
                </c:pt>
                <c:pt idx="1206">
                  <c:v>285.55</c:v>
                </c:pt>
                <c:pt idx="1207">
                  <c:v>289.45</c:v>
                </c:pt>
                <c:pt idx="1208">
                  <c:v>287.75</c:v>
                </c:pt>
                <c:pt idx="1209">
                  <c:v>290.5</c:v>
                </c:pt>
                <c:pt idx="1210">
                  <c:v>288.64999999999998</c:v>
                </c:pt>
                <c:pt idx="1211">
                  <c:v>291.45</c:v>
                </c:pt>
                <c:pt idx="1212">
                  <c:v>289.25</c:v>
                </c:pt>
                <c:pt idx="1213">
                  <c:v>289.75</c:v>
                </c:pt>
                <c:pt idx="1214">
                  <c:v>293.25</c:v>
                </c:pt>
                <c:pt idx="1215">
                  <c:v>291.95</c:v>
                </c:pt>
                <c:pt idx="1216">
                  <c:v>293.25</c:v>
                </c:pt>
                <c:pt idx="1217">
                  <c:v>291.7</c:v>
                </c:pt>
                <c:pt idx="1218">
                  <c:v>289.45</c:v>
                </c:pt>
                <c:pt idx="1219">
                  <c:v>289.45</c:v>
                </c:pt>
                <c:pt idx="1220">
                  <c:v>289.85000000000002</c:v>
                </c:pt>
                <c:pt idx="1221">
                  <c:v>291</c:v>
                </c:pt>
                <c:pt idx="1222">
                  <c:v>291.89999999999998</c:v>
                </c:pt>
                <c:pt idx="1223">
                  <c:v>288</c:v>
                </c:pt>
                <c:pt idx="1224">
                  <c:v>284.85000000000002</c:v>
                </c:pt>
                <c:pt idx="1225">
                  <c:v>281.25</c:v>
                </c:pt>
                <c:pt idx="1226">
                  <c:v>284.45</c:v>
                </c:pt>
                <c:pt idx="1227">
                  <c:v>281.45</c:v>
                </c:pt>
                <c:pt idx="1228">
                  <c:v>281.35000000000002</c:v>
                </c:pt>
                <c:pt idx="1229">
                  <c:v>282.45</c:v>
                </c:pt>
                <c:pt idx="1230">
                  <c:v>279.45</c:v>
                </c:pt>
                <c:pt idx="1231">
                  <c:v>279.64999999999998</c:v>
                </c:pt>
                <c:pt idx="1232">
                  <c:v>275.55</c:v>
                </c:pt>
                <c:pt idx="1233">
                  <c:v>275.95</c:v>
                </c:pt>
                <c:pt idx="1234">
                  <c:v>275.45</c:v>
                </c:pt>
                <c:pt idx="1235">
                  <c:v>277.25</c:v>
                </c:pt>
                <c:pt idx="1236">
                  <c:v>277.35000000000002</c:v>
                </c:pt>
                <c:pt idx="1237">
                  <c:v>279.27999999999997</c:v>
                </c:pt>
                <c:pt idx="1238">
                  <c:v>280.5</c:v>
                </c:pt>
                <c:pt idx="1239">
                  <c:v>279.64999999999998</c:v>
                </c:pt>
                <c:pt idx="1240">
                  <c:v>279.64999999999998</c:v>
                </c:pt>
                <c:pt idx="1241">
                  <c:v>279.95</c:v>
                </c:pt>
                <c:pt idx="1242">
                  <c:v>278.95</c:v>
                </c:pt>
                <c:pt idx="1243">
                  <c:v>280.25</c:v>
                </c:pt>
                <c:pt idx="1244">
                  <c:v>280.75</c:v>
                </c:pt>
                <c:pt idx="1245">
                  <c:v>276.75</c:v>
                </c:pt>
                <c:pt idx="1246">
                  <c:v>277.45</c:v>
                </c:pt>
                <c:pt idx="1247">
                  <c:v>278.25</c:v>
                </c:pt>
                <c:pt idx="1248">
                  <c:v>277.55</c:v>
                </c:pt>
                <c:pt idx="1249">
                  <c:v>278.3</c:v>
                </c:pt>
                <c:pt idx="1250">
                  <c:v>275.35000000000002</c:v>
                </c:pt>
                <c:pt idx="1251">
                  <c:v>274.85000000000002</c:v>
                </c:pt>
                <c:pt idx="1252">
                  <c:v>272.95</c:v>
                </c:pt>
                <c:pt idx="1253">
                  <c:v>273.48</c:v>
                </c:pt>
                <c:pt idx="1254">
                  <c:v>273.14999999999998</c:v>
                </c:pt>
                <c:pt idx="1255">
                  <c:v>272.85000000000002</c:v>
                </c:pt>
                <c:pt idx="1256">
                  <c:v>272.89999999999998</c:v>
                </c:pt>
                <c:pt idx="1257">
                  <c:v>273.14999999999998</c:v>
                </c:pt>
                <c:pt idx="1258">
                  <c:v>273.45</c:v>
                </c:pt>
                <c:pt idx="1259">
                  <c:v>274.35000000000002</c:v>
                </c:pt>
                <c:pt idx="1260">
                  <c:v>274.05</c:v>
                </c:pt>
                <c:pt idx="1261">
                  <c:v>274.39999999999998</c:v>
                </c:pt>
                <c:pt idx="1262">
                  <c:v>277.25</c:v>
                </c:pt>
                <c:pt idx="1263">
                  <c:v>275.7</c:v>
                </c:pt>
                <c:pt idx="1264">
                  <c:v>274.45</c:v>
                </c:pt>
                <c:pt idx="1265">
                  <c:v>274.55</c:v>
                </c:pt>
                <c:pt idx="1266">
                  <c:v>274.55</c:v>
                </c:pt>
                <c:pt idx="1267">
                  <c:v>273.14999999999998</c:v>
                </c:pt>
                <c:pt idx="1268">
                  <c:v>272.8</c:v>
                </c:pt>
                <c:pt idx="1269">
                  <c:v>274.55</c:v>
                </c:pt>
                <c:pt idx="1270">
                  <c:v>274.45</c:v>
                </c:pt>
                <c:pt idx="1271">
                  <c:v>278.45</c:v>
                </c:pt>
                <c:pt idx="1272">
                  <c:v>278.14999999999998</c:v>
                </c:pt>
                <c:pt idx="1273">
                  <c:v>280.45</c:v>
                </c:pt>
                <c:pt idx="1274">
                  <c:v>276.14999999999998</c:v>
                </c:pt>
                <c:pt idx="1275">
                  <c:v>276.25</c:v>
                </c:pt>
                <c:pt idx="1276">
                  <c:v>278.14999999999998</c:v>
                </c:pt>
                <c:pt idx="1277">
                  <c:v>278.05</c:v>
                </c:pt>
                <c:pt idx="1278">
                  <c:v>278.75</c:v>
                </c:pt>
                <c:pt idx="1279">
                  <c:v>279.38</c:v>
                </c:pt>
                <c:pt idx="1280">
                  <c:v>277.05</c:v>
                </c:pt>
                <c:pt idx="1281">
                  <c:v>276.55</c:v>
                </c:pt>
                <c:pt idx="1282">
                  <c:v>278.95</c:v>
                </c:pt>
                <c:pt idx="1283">
                  <c:v>278.95</c:v>
                </c:pt>
                <c:pt idx="1284">
                  <c:v>278.75</c:v>
                </c:pt>
                <c:pt idx="1285">
                  <c:v>278.45</c:v>
                </c:pt>
                <c:pt idx="1286">
                  <c:v>278.95</c:v>
                </c:pt>
                <c:pt idx="1287">
                  <c:v>278.75</c:v>
                </c:pt>
                <c:pt idx="1288">
                  <c:v>279.05</c:v>
                </c:pt>
                <c:pt idx="1289">
                  <c:v>283.95</c:v>
                </c:pt>
                <c:pt idx="1290">
                  <c:v>286.35000000000002</c:v>
                </c:pt>
                <c:pt idx="1291">
                  <c:v>287.55</c:v>
                </c:pt>
                <c:pt idx="1292">
                  <c:v>284.95</c:v>
                </c:pt>
                <c:pt idx="1293">
                  <c:v>284.64999999999998</c:v>
                </c:pt>
                <c:pt idx="1294">
                  <c:v>287.14999999999998</c:v>
                </c:pt>
                <c:pt idx="1295">
                  <c:v>284.05</c:v>
                </c:pt>
                <c:pt idx="1296">
                  <c:v>283.55</c:v>
                </c:pt>
                <c:pt idx="1297">
                  <c:v>282.55</c:v>
                </c:pt>
                <c:pt idx="1298">
                  <c:v>282</c:v>
                </c:pt>
                <c:pt idx="1299">
                  <c:v>279.25</c:v>
                </c:pt>
                <c:pt idx="1300">
                  <c:v>278.98</c:v>
                </c:pt>
                <c:pt idx="1301">
                  <c:v>279.45</c:v>
                </c:pt>
                <c:pt idx="1302">
                  <c:v>278.64999999999998</c:v>
                </c:pt>
                <c:pt idx="1303">
                  <c:v>281.85000000000002</c:v>
                </c:pt>
                <c:pt idx="1304">
                  <c:v>281.89999999999998</c:v>
                </c:pt>
                <c:pt idx="1305">
                  <c:v>282.55</c:v>
                </c:pt>
                <c:pt idx="1306">
                  <c:v>286.25</c:v>
                </c:pt>
                <c:pt idx="1307">
                  <c:v>289.89999999999998</c:v>
                </c:pt>
                <c:pt idx="1308">
                  <c:v>297.55</c:v>
                </c:pt>
                <c:pt idx="1309">
                  <c:v>297</c:v>
                </c:pt>
                <c:pt idx="1310">
                  <c:v>301.14999999999998</c:v>
                </c:pt>
                <c:pt idx="1311">
                  <c:v>303.75</c:v>
                </c:pt>
                <c:pt idx="1312">
                  <c:v>299.75</c:v>
                </c:pt>
                <c:pt idx="1313">
                  <c:v>300.25</c:v>
                </c:pt>
                <c:pt idx="1314">
                  <c:v>299.25</c:v>
                </c:pt>
                <c:pt idx="1315">
                  <c:v>300</c:v>
                </c:pt>
                <c:pt idx="1316">
                  <c:v>297.85000000000002</c:v>
                </c:pt>
                <c:pt idx="1317">
                  <c:v>297.75</c:v>
                </c:pt>
                <c:pt idx="1318">
                  <c:v>293.10000000000002</c:v>
                </c:pt>
                <c:pt idx="1319">
                  <c:v>291.45</c:v>
                </c:pt>
                <c:pt idx="1320">
                  <c:v>292.75</c:v>
                </c:pt>
                <c:pt idx="1321">
                  <c:v>292.75</c:v>
                </c:pt>
                <c:pt idx="1322">
                  <c:v>292.55</c:v>
                </c:pt>
                <c:pt idx="1323">
                  <c:v>297.75</c:v>
                </c:pt>
                <c:pt idx="1324">
                  <c:v>296.8</c:v>
                </c:pt>
                <c:pt idx="1325">
                  <c:v>296.55</c:v>
                </c:pt>
                <c:pt idx="1326">
                  <c:v>298.14999999999998</c:v>
                </c:pt>
                <c:pt idx="1327">
                  <c:v>296.85000000000002</c:v>
                </c:pt>
                <c:pt idx="1328">
                  <c:v>293.95</c:v>
                </c:pt>
                <c:pt idx="1329">
                  <c:v>293.5</c:v>
                </c:pt>
                <c:pt idx="1330">
                  <c:v>289.55</c:v>
                </c:pt>
                <c:pt idx="1331">
                  <c:v>289.75</c:v>
                </c:pt>
                <c:pt idx="1332">
                  <c:v>290.7</c:v>
                </c:pt>
                <c:pt idx="1333">
                  <c:v>293.85000000000002</c:v>
                </c:pt>
                <c:pt idx="1334">
                  <c:v>293.35000000000002</c:v>
                </c:pt>
                <c:pt idx="1335">
                  <c:v>291.25</c:v>
                </c:pt>
                <c:pt idx="1336">
                  <c:v>290.05</c:v>
                </c:pt>
                <c:pt idx="1337">
                  <c:v>292.57</c:v>
                </c:pt>
                <c:pt idx="1338">
                  <c:v>293.2</c:v>
                </c:pt>
                <c:pt idx="1339">
                  <c:v>292.45</c:v>
                </c:pt>
                <c:pt idx="1340">
                  <c:v>293.14999999999998</c:v>
                </c:pt>
                <c:pt idx="1341">
                  <c:v>297.75</c:v>
                </c:pt>
                <c:pt idx="1342">
                  <c:v>298.25</c:v>
                </c:pt>
                <c:pt idx="1343">
                  <c:v>296.75</c:v>
                </c:pt>
                <c:pt idx="1344">
                  <c:v>302.38</c:v>
                </c:pt>
                <c:pt idx="1345">
                  <c:v>302.64999999999998</c:v>
                </c:pt>
                <c:pt idx="1346">
                  <c:v>302.64999999999998</c:v>
                </c:pt>
                <c:pt idx="1347">
                  <c:v>303.35000000000002</c:v>
                </c:pt>
                <c:pt idx="1348">
                  <c:v>305.85000000000002</c:v>
                </c:pt>
                <c:pt idx="1349">
                  <c:v>302.55</c:v>
                </c:pt>
                <c:pt idx="1350">
                  <c:v>301</c:v>
                </c:pt>
                <c:pt idx="1351">
                  <c:v>300.05</c:v>
                </c:pt>
                <c:pt idx="1352">
                  <c:v>300.5</c:v>
                </c:pt>
                <c:pt idx="1353">
                  <c:v>298.55</c:v>
                </c:pt>
                <c:pt idx="1354">
                  <c:v>301.25</c:v>
                </c:pt>
                <c:pt idx="1355">
                  <c:v>302.60000000000002</c:v>
                </c:pt>
                <c:pt idx="1356">
                  <c:v>302.14999999999998</c:v>
                </c:pt>
                <c:pt idx="1357">
                  <c:v>299.85000000000002</c:v>
                </c:pt>
                <c:pt idx="1358">
                  <c:v>299</c:v>
                </c:pt>
                <c:pt idx="1359">
                  <c:v>302.05</c:v>
                </c:pt>
                <c:pt idx="1360">
                  <c:v>303.64999999999998</c:v>
                </c:pt>
                <c:pt idx="1361">
                  <c:v>302.35000000000002</c:v>
                </c:pt>
                <c:pt idx="1362">
                  <c:v>302.89999999999998</c:v>
                </c:pt>
                <c:pt idx="1363">
                  <c:v>303.64999999999998</c:v>
                </c:pt>
                <c:pt idx="1364">
                  <c:v>304.05</c:v>
                </c:pt>
                <c:pt idx="1365">
                  <c:v>307.64999999999998</c:v>
                </c:pt>
                <c:pt idx="1366">
                  <c:v>311.35000000000002</c:v>
                </c:pt>
                <c:pt idx="1367">
                  <c:v>311.10000000000002</c:v>
                </c:pt>
                <c:pt idx="1368">
                  <c:v>308.45</c:v>
                </c:pt>
                <c:pt idx="1369">
                  <c:v>308.75</c:v>
                </c:pt>
                <c:pt idx="1370">
                  <c:v>307.85000000000002</c:v>
                </c:pt>
                <c:pt idx="1371">
                  <c:v>311.95</c:v>
                </c:pt>
                <c:pt idx="1372">
                  <c:v>312.3</c:v>
                </c:pt>
                <c:pt idx="1373">
                  <c:v>311.45</c:v>
                </c:pt>
                <c:pt idx="1374">
                  <c:v>308.14999999999998</c:v>
                </c:pt>
                <c:pt idx="1375">
                  <c:v>309.55</c:v>
                </c:pt>
                <c:pt idx="1376">
                  <c:v>311.05</c:v>
                </c:pt>
                <c:pt idx="1377">
                  <c:v>310.85000000000002</c:v>
                </c:pt>
                <c:pt idx="1378">
                  <c:v>307.64999999999998</c:v>
                </c:pt>
                <c:pt idx="1379">
                  <c:v>309.05</c:v>
                </c:pt>
                <c:pt idx="1380">
                  <c:v>309.85000000000002</c:v>
                </c:pt>
                <c:pt idx="1381">
                  <c:v>311.05</c:v>
                </c:pt>
                <c:pt idx="1382">
                  <c:v>315.95</c:v>
                </c:pt>
                <c:pt idx="1383">
                  <c:v>316.14999999999998</c:v>
                </c:pt>
                <c:pt idx="1384">
                  <c:v>317.95</c:v>
                </c:pt>
                <c:pt idx="1385">
                  <c:v>322.05</c:v>
                </c:pt>
                <c:pt idx="1386">
                  <c:v>320.55</c:v>
                </c:pt>
                <c:pt idx="1387">
                  <c:v>320.25</c:v>
                </c:pt>
                <c:pt idx="1388">
                  <c:v>324.25</c:v>
                </c:pt>
                <c:pt idx="1389">
                  <c:v>325.05</c:v>
                </c:pt>
                <c:pt idx="1390">
                  <c:v>325.05</c:v>
                </c:pt>
                <c:pt idx="1391">
                  <c:v>326.55</c:v>
                </c:pt>
                <c:pt idx="1392">
                  <c:v>327.64999999999998</c:v>
                </c:pt>
                <c:pt idx="1393">
                  <c:v>327.85</c:v>
                </c:pt>
                <c:pt idx="1394">
                  <c:v>321.45</c:v>
                </c:pt>
                <c:pt idx="1395">
                  <c:v>325.64999999999998</c:v>
                </c:pt>
                <c:pt idx="1396">
                  <c:v>323.95</c:v>
                </c:pt>
                <c:pt idx="1397">
                  <c:v>319.05</c:v>
                </c:pt>
                <c:pt idx="1398">
                  <c:v>321.05</c:v>
                </c:pt>
                <c:pt idx="1399">
                  <c:v>319.25</c:v>
                </c:pt>
                <c:pt idx="1400">
                  <c:v>318.14999999999998</c:v>
                </c:pt>
                <c:pt idx="1401">
                  <c:v>319.35000000000002</c:v>
                </c:pt>
                <c:pt idx="1402">
                  <c:v>316.85000000000002</c:v>
                </c:pt>
                <c:pt idx="1403">
                  <c:v>320.05</c:v>
                </c:pt>
                <c:pt idx="1404">
                  <c:v>320.85000000000002</c:v>
                </c:pt>
                <c:pt idx="1405">
                  <c:v>323.95</c:v>
                </c:pt>
                <c:pt idx="1406">
                  <c:v>324.64999999999998</c:v>
                </c:pt>
                <c:pt idx="1407">
                  <c:v>322.45</c:v>
                </c:pt>
                <c:pt idx="1408">
                  <c:v>321.35000000000002</c:v>
                </c:pt>
                <c:pt idx="1409">
                  <c:v>319.25</c:v>
                </c:pt>
                <c:pt idx="1410">
                  <c:v>318.25</c:v>
                </c:pt>
                <c:pt idx="1411">
                  <c:v>314.45</c:v>
                </c:pt>
                <c:pt idx="1412">
                  <c:v>315.14999999999998</c:v>
                </c:pt>
                <c:pt idx="1413">
                  <c:v>312.95</c:v>
                </c:pt>
                <c:pt idx="1414">
                  <c:v>311.14999999999998</c:v>
                </c:pt>
                <c:pt idx="1415">
                  <c:v>310.75</c:v>
                </c:pt>
                <c:pt idx="1416">
                  <c:v>311.55</c:v>
                </c:pt>
                <c:pt idx="1417">
                  <c:v>312.85000000000002</c:v>
                </c:pt>
                <c:pt idx="1418">
                  <c:v>316.85000000000002</c:v>
                </c:pt>
                <c:pt idx="1419">
                  <c:v>316.35000000000002</c:v>
                </c:pt>
                <c:pt idx="1420">
                  <c:v>316.5</c:v>
                </c:pt>
                <c:pt idx="1421">
                  <c:v>316.05</c:v>
                </c:pt>
                <c:pt idx="1422">
                  <c:v>318.14999999999998</c:v>
                </c:pt>
                <c:pt idx="1423">
                  <c:v>318.25</c:v>
                </c:pt>
                <c:pt idx="1424">
                  <c:v>317.64999999999998</c:v>
                </c:pt>
                <c:pt idx="1425">
                  <c:v>317.95</c:v>
                </c:pt>
                <c:pt idx="1426">
                  <c:v>323.95</c:v>
                </c:pt>
                <c:pt idx="1427">
                  <c:v>323.14999999999998</c:v>
                </c:pt>
                <c:pt idx="1428">
                  <c:v>313.25</c:v>
                </c:pt>
                <c:pt idx="1429">
                  <c:v>311.25</c:v>
                </c:pt>
                <c:pt idx="1430">
                  <c:v>310.05</c:v>
                </c:pt>
                <c:pt idx="1431">
                  <c:v>303.75</c:v>
                </c:pt>
                <c:pt idx="1432">
                  <c:v>302.55</c:v>
                </c:pt>
                <c:pt idx="1433">
                  <c:v>304.75</c:v>
                </c:pt>
                <c:pt idx="1434">
                  <c:v>303.55</c:v>
                </c:pt>
                <c:pt idx="1435">
                  <c:v>304.64999999999998</c:v>
                </c:pt>
                <c:pt idx="1436">
                  <c:v>307.35000000000002</c:v>
                </c:pt>
                <c:pt idx="1437">
                  <c:v>308.14999999999998</c:v>
                </c:pt>
                <c:pt idx="1438">
                  <c:v>306.35000000000002</c:v>
                </c:pt>
                <c:pt idx="1439">
                  <c:v>314.05</c:v>
                </c:pt>
                <c:pt idx="1440">
                  <c:v>310.64999999999998</c:v>
                </c:pt>
                <c:pt idx="1441">
                  <c:v>314.55</c:v>
                </c:pt>
                <c:pt idx="1442">
                  <c:v>314.25</c:v>
                </c:pt>
                <c:pt idx="1443">
                  <c:v>315.64999999999998</c:v>
                </c:pt>
                <c:pt idx="1444">
                  <c:v>311.64999999999998</c:v>
                </c:pt>
                <c:pt idx="1445">
                  <c:v>314.64999999999998</c:v>
                </c:pt>
                <c:pt idx="1446">
                  <c:v>313.95</c:v>
                </c:pt>
                <c:pt idx="1447">
                  <c:v>306.75</c:v>
                </c:pt>
                <c:pt idx="1448">
                  <c:v>309.45</c:v>
                </c:pt>
                <c:pt idx="1449">
                  <c:v>308.05</c:v>
                </c:pt>
                <c:pt idx="1450">
                  <c:v>307.05</c:v>
                </c:pt>
                <c:pt idx="1451">
                  <c:v>307.05</c:v>
                </c:pt>
                <c:pt idx="1452">
                  <c:v>309.45</c:v>
                </c:pt>
                <c:pt idx="1453">
                  <c:v>312.75</c:v>
                </c:pt>
                <c:pt idx="1454">
                  <c:v>310.05</c:v>
                </c:pt>
                <c:pt idx="1455">
                  <c:v>313.45</c:v>
                </c:pt>
                <c:pt idx="1456">
                  <c:v>312.75</c:v>
                </c:pt>
                <c:pt idx="1457">
                  <c:v>312.25</c:v>
                </c:pt>
                <c:pt idx="1458">
                  <c:v>314.14999999999998</c:v>
                </c:pt>
                <c:pt idx="1459">
                  <c:v>314.64999999999998</c:v>
                </c:pt>
                <c:pt idx="1460">
                  <c:v>319.25</c:v>
                </c:pt>
                <c:pt idx="1461">
                  <c:v>320.25</c:v>
                </c:pt>
                <c:pt idx="1462">
                  <c:v>321.25</c:v>
                </c:pt>
                <c:pt idx="1463">
                  <c:v>317.75</c:v>
                </c:pt>
                <c:pt idx="1464">
                  <c:v>317.64999999999998</c:v>
                </c:pt>
                <c:pt idx="1465">
                  <c:v>319.05</c:v>
                </c:pt>
                <c:pt idx="1466">
                  <c:v>316.85000000000002</c:v>
                </c:pt>
                <c:pt idx="1467">
                  <c:v>317.45</c:v>
                </c:pt>
                <c:pt idx="1468">
                  <c:v>318.35000000000002</c:v>
                </c:pt>
                <c:pt idx="1469">
                  <c:v>320.35000000000002</c:v>
                </c:pt>
                <c:pt idx="1470">
                  <c:v>323.35000000000002</c:v>
                </c:pt>
                <c:pt idx="1471">
                  <c:v>322.14999999999998</c:v>
                </c:pt>
                <c:pt idx="1472">
                  <c:v>323.25</c:v>
                </c:pt>
                <c:pt idx="1473">
                  <c:v>326.14999999999998</c:v>
                </c:pt>
                <c:pt idx="1474">
                  <c:v>322.25</c:v>
                </c:pt>
                <c:pt idx="1475">
                  <c:v>320.05</c:v>
                </c:pt>
                <c:pt idx="1476">
                  <c:v>319.95</c:v>
                </c:pt>
                <c:pt idx="1477">
                  <c:v>323.55</c:v>
                </c:pt>
                <c:pt idx="1478">
                  <c:v>320.35000000000002</c:v>
                </c:pt>
                <c:pt idx="1479">
                  <c:v>323.05</c:v>
                </c:pt>
                <c:pt idx="1480">
                  <c:v>321.64999999999998</c:v>
                </c:pt>
                <c:pt idx="1481">
                  <c:v>322.25</c:v>
                </c:pt>
                <c:pt idx="1482">
                  <c:v>322.45</c:v>
                </c:pt>
                <c:pt idx="1483">
                  <c:v>318.25</c:v>
                </c:pt>
                <c:pt idx="1484">
                  <c:v>320.05</c:v>
                </c:pt>
                <c:pt idx="1485">
                  <c:v>316.85000000000002</c:v>
                </c:pt>
                <c:pt idx="1486">
                  <c:v>316.75</c:v>
                </c:pt>
                <c:pt idx="1487">
                  <c:v>317.95</c:v>
                </c:pt>
                <c:pt idx="1488">
                  <c:v>313.55</c:v>
                </c:pt>
                <c:pt idx="1489">
                  <c:v>314.55</c:v>
                </c:pt>
                <c:pt idx="1490">
                  <c:v>311.45</c:v>
                </c:pt>
                <c:pt idx="1491">
                  <c:v>312.85000000000002</c:v>
                </c:pt>
                <c:pt idx="1492">
                  <c:v>311.14999999999998</c:v>
                </c:pt>
                <c:pt idx="1493">
                  <c:v>313.05</c:v>
                </c:pt>
                <c:pt idx="1494">
                  <c:v>311.95</c:v>
                </c:pt>
                <c:pt idx="1495">
                  <c:v>311.64999999999998</c:v>
                </c:pt>
                <c:pt idx="1496">
                  <c:v>313.85000000000002</c:v>
                </c:pt>
                <c:pt idx="1497">
                  <c:v>315.64999999999998</c:v>
                </c:pt>
                <c:pt idx="1498">
                  <c:v>316.85000000000002</c:v>
                </c:pt>
                <c:pt idx="1499">
                  <c:v>316.05</c:v>
                </c:pt>
                <c:pt idx="1500">
                  <c:v>317.75</c:v>
                </c:pt>
                <c:pt idx="1501">
                  <c:v>319.75</c:v>
                </c:pt>
                <c:pt idx="1502">
                  <c:v>318.55</c:v>
                </c:pt>
                <c:pt idx="1503">
                  <c:v>317.75</c:v>
                </c:pt>
                <c:pt idx="1504">
                  <c:v>318.14999999999998</c:v>
                </c:pt>
                <c:pt idx="1505">
                  <c:v>321.05</c:v>
                </c:pt>
                <c:pt idx="1506">
                  <c:v>321.55</c:v>
                </c:pt>
                <c:pt idx="1507">
                  <c:v>321.75</c:v>
                </c:pt>
                <c:pt idx="1508">
                  <c:v>324.45</c:v>
                </c:pt>
                <c:pt idx="1509">
                  <c:v>319.14999999999998</c:v>
                </c:pt>
                <c:pt idx="1510">
                  <c:v>318.25</c:v>
                </c:pt>
                <c:pt idx="1511">
                  <c:v>320.55</c:v>
                </c:pt>
                <c:pt idx="1512">
                  <c:v>319.25</c:v>
                </c:pt>
                <c:pt idx="1513">
                  <c:v>318.95</c:v>
                </c:pt>
                <c:pt idx="1514">
                  <c:v>317.85000000000002</c:v>
                </c:pt>
                <c:pt idx="1515">
                  <c:v>317.64999999999998</c:v>
                </c:pt>
                <c:pt idx="1516">
                  <c:v>321.05</c:v>
                </c:pt>
                <c:pt idx="1517">
                  <c:v>318.14999999999998</c:v>
                </c:pt>
                <c:pt idx="1518">
                  <c:v>318.35000000000002</c:v>
                </c:pt>
                <c:pt idx="1519">
                  <c:v>316.75</c:v>
                </c:pt>
                <c:pt idx="1520">
                  <c:v>317.85000000000002</c:v>
                </c:pt>
                <c:pt idx="1521">
                  <c:v>318.14999999999998</c:v>
                </c:pt>
                <c:pt idx="1522">
                  <c:v>317.85000000000002</c:v>
                </c:pt>
                <c:pt idx="1523">
                  <c:v>320.75</c:v>
                </c:pt>
                <c:pt idx="1524">
                  <c:v>322.14999999999998</c:v>
                </c:pt>
                <c:pt idx="1525">
                  <c:v>324.64999999999998</c:v>
                </c:pt>
                <c:pt idx="1526">
                  <c:v>326.25</c:v>
                </c:pt>
                <c:pt idx="1527">
                  <c:v>326</c:v>
                </c:pt>
                <c:pt idx="1528">
                  <c:v>323.75</c:v>
                </c:pt>
                <c:pt idx="1529">
                  <c:v>324.85000000000002</c:v>
                </c:pt>
                <c:pt idx="1530">
                  <c:v>331.25</c:v>
                </c:pt>
                <c:pt idx="1531">
                  <c:v>333.15</c:v>
                </c:pt>
                <c:pt idx="1532">
                  <c:v>336.65</c:v>
                </c:pt>
                <c:pt idx="1533">
                  <c:v>336.75</c:v>
                </c:pt>
                <c:pt idx="1534">
                  <c:v>343.25</c:v>
                </c:pt>
                <c:pt idx="1535">
                  <c:v>345.55</c:v>
                </c:pt>
                <c:pt idx="1536">
                  <c:v>340.75</c:v>
                </c:pt>
                <c:pt idx="1537">
                  <c:v>345.65</c:v>
                </c:pt>
                <c:pt idx="1538">
                  <c:v>346.55</c:v>
                </c:pt>
                <c:pt idx="1539">
                  <c:v>343.85</c:v>
                </c:pt>
                <c:pt idx="1540">
                  <c:v>349.65</c:v>
                </c:pt>
                <c:pt idx="1541">
                  <c:v>349.25</c:v>
                </c:pt>
                <c:pt idx="1542">
                  <c:v>343.65</c:v>
                </c:pt>
                <c:pt idx="1543">
                  <c:v>348.05</c:v>
                </c:pt>
                <c:pt idx="1544">
                  <c:v>348.05</c:v>
                </c:pt>
                <c:pt idx="1545">
                  <c:v>346.05</c:v>
                </c:pt>
                <c:pt idx="1546">
                  <c:v>351.25</c:v>
                </c:pt>
                <c:pt idx="1547">
                  <c:v>351.25</c:v>
                </c:pt>
                <c:pt idx="1548">
                  <c:v>347.25</c:v>
                </c:pt>
                <c:pt idx="1549">
                  <c:v>353.63</c:v>
                </c:pt>
                <c:pt idx="1550">
                  <c:v>352.75</c:v>
                </c:pt>
                <c:pt idx="1551">
                  <c:v>354.75</c:v>
                </c:pt>
                <c:pt idx="1552">
                  <c:v>354.55</c:v>
                </c:pt>
                <c:pt idx="1553">
                  <c:v>351.35</c:v>
                </c:pt>
                <c:pt idx="1554">
                  <c:v>350.75</c:v>
                </c:pt>
                <c:pt idx="1555">
                  <c:v>357.45</c:v>
                </c:pt>
                <c:pt idx="1556">
                  <c:v>356.55</c:v>
                </c:pt>
                <c:pt idx="1557">
                  <c:v>355.75</c:v>
                </c:pt>
                <c:pt idx="1558">
                  <c:v>357.75</c:v>
                </c:pt>
                <c:pt idx="1559">
                  <c:v>361.85</c:v>
                </c:pt>
                <c:pt idx="1560">
                  <c:v>363.05</c:v>
                </c:pt>
                <c:pt idx="1561">
                  <c:v>368.25</c:v>
                </c:pt>
                <c:pt idx="1562">
                  <c:v>369.65</c:v>
                </c:pt>
                <c:pt idx="1563">
                  <c:v>369.25</c:v>
                </c:pt>
                <c:pt idx="1564">
                  <c:v>365.95</c:v>
                </c:pt>
                <c:pt idx="1565">
                  <c:v>370.35</c:v>
                </c:pt>
                <c:pt idx="1566">
                  <c:v>368.15</c:v>
                </c:pt>
                <c:pt idx="1567">
                  <c:v>371.05</c:v>
                </c:pt>
                <c:pt idx="1568">
                  <c:v>381.25</c:v>
                </c:pt>
                <c:pt idx="1569">
                  <c:v>371.75</c:v>
                </c:pt>
                <c:pt idx="1570">
                  <c:v>370.05</c:v>
                </c:pt>
                <c:pt idx="1571">
                  <c:v>369.75</c:v>
                </c:pt>
                <c:pt idx="1572">
                  <c:v>362.15</c:v>
                </c:pt>
                <c:pt idx="1573">
                  <c:v>363.88</c:v>
                </c:pt>
                <c:pt idx="1574">
                  <c:v>352.75</c:v>
                </c:pt>
                <c:pt idx="1575">
                  <c:v>356.55</c:v>
                </c:pt>
                <c:pt idx="1576">
                  <c:v>351.55</c:v>
                </c:pt>
                <c:pt idx="1577">
                  <c:v>345.55</c:v>
                </c:pt>
                <c:pt idx="1578">
                  <c:v>343.55</c:v>
                </c:pt>
                <c:pt idx="1579">
                  <c:v>349.45</c:v>
                </c:pt>
                <c:pt idx="1580">
                  <c:v>352.25</c:v>
                </c:pt>
                <c:pt idx="1581">
                  <c:v>351.35</c:v>
                </c:pt>
                <c:pt idx="1582">
                  <c:v>357.75</c:v>
                </c:pt>
                <c:pt idx="1583">
                  <c:v>351.85</c:v>
                </c:pt>
                <c:pt idx="1584">
                  <c:v>354.35</c:v>
                </c:pt>
                <c:pt idx="1585">
                  <c:v>345.45</c:v>
                </c:pt>
                <c:pt idx="1586">
                  <c:v>349.95</c:v>
                </c:pt>
                <c:pt idx="1587">
                  <c:v>349.05</c:v>
                </c:pt>
                <c:pt idx="1588">
                  <c:v>354.25</c:v>
                </c:pt>
                <c:pt idx="1589">
                  <c:v>353.55</c:v>
                </c:pt>
                <c:pt idx="1590">
                  <c:v>356.25</c:v>
                </c:pt>
                <c:pt idx="1591">
                  <c:v>350.75</c:v>
                </c:pt>
                <c:pt idx="1592">
                  <c:v>354.45</c:v>
                </c:pt>
                <c:pt idx="1593">
                  <c:v>350.65</c:v>
                </c:pt>
                <c:pt idx="1594">
                  <c:v>345.75</c:v>
                </c:pt>
                <c:pt idx="1595">
                  <c:v>334.35</c:v>
                </c:pt>
                <c:pt idx="1596">
                  <c:v>336.35</c:v>
                </c:pt>
                <c:pt idx="1597">
                  <c:v>336.55</c:v>
                </c:pt>
                <c:pt idx="1598">
                  <c:v>337.85</c:v>
                </c:pt>
                <c:pt idx="1599">
                  <c:v>336.45</c:v>
                </c:pt>
                <c:pt idx="1600">
                  <c:v>332.25</c:v>
                </c:pt>
                <c:pt idx="1601">
                  <c:v>326.05</c:v>
                </c:pt>
                <c:pt idx="1602">
                  <c:v>329.65</c:v>
                </c:pt>
                <c:pt idx="1603">
                  <c:v>328.55</c:v>
                </c:pt>
                <c:pt idx="1604">
                  <c:v>330.25</c:v>
                </c:pt>
                <c:pt idx="1605">
                  <c:v>329.25</c:v>
                </c:pt>
                <c:pt idx="1606">
                  <c:v>331.85</c:v>
                </c:pt>
                <c:pt idx="1607">
                  <c:v>337.45</c:v>
                </c:pt>
                <c:pt idx="1608">
                  <c:v>334.95</c:v>
                </c:pt>
                <c:pt idx="1609">
                  <c:v>329.95</c:v>
                </c:pt>
                <c:pt idx="1610">
                  <c:v>325.25</c:v>
                </c:pt>
                <c:pt idx="1611">
                  <c:v>325.55</c:v>
                </c:pt>
                <c:pt idx="1612">
                  <c:v>323.05</c:v>
                </c:pt>
                <c:pt idx="1613">
                  <c:v>322.75</c:v>
                </c:pt>
                <c:pt idx="1614">
                  <c:v>326.85000000000002</c:v>
                </c:pt>
                <c:pt idx="1615">
                  <c:v>326.55</c:v>
                </c:pt>
                <c:pt idx="1616">
                  <c:v>328.05</c:v>
                </c:pt>
                <c:pt idx="1617">
                  <c:v>324.85000000000002</c:v>
                </c:pt>
                <c:pt idx="1618">
                  <c:v>324.95</c:v>
                </c:pt>
                <c:pt idx="1619">
                  <c:v>326.45</c:v>
                </c:pt>
                <c:pt idx="1620">
                  <c:v>327.14999999999998</c:v>
                </c:pt>
                <c:pt idx="1621">
                  <c:v>325.95</c:v>
                </c:pt>
                <c:pt idx="1622">
                  <c:v>333.55</c:v>
                </c:pt>
                <c:pt idx="1623">
                  <c:v>332.95</c:v>
                </c:pt>
                <c:pt idx="1624">
                  <c:v>331.25</c:v>
                </c:pt>
                <c:pt idx="1625">
                  <c:v>334.45</c:v>
                </c:pt>
                <c:pt idx="1626">
                  <c:v>333.25</c:v>
                </c:pt>
                <c:pt idx="1627">
                  <c:v>333.85</c:v>
                </c:pt>
                <c:pt idx="1628">
                  <c:v>334.25</c:v>
                </c:pt>
                <c:pt idx="1629">
                  <c:v>338.55</c:v>
                </c:pt>
                <c:pt idx="1630">
                  <c:v>341.75</c:v>
                </c:pt>
                <c:pt idx="1631">
                  <c:v>340.95</c:v>
                </c:pt>
                <c:pt idx="1632">
                  <c:v>342.25</c:v>
                </c:pt>
                <c:pt idx="1633">
                  <c:v>344.25</c:v>
                </c:pt>
                <c:pt idx="1634">
                  <c:v>342.05</c:v>
                </c:pt>
                <c:pt idx="1635">
                  <c:v>348.65</c:v>
                </c:pt>
                <c:pt idx="1636">
                  <c:v>348.55</c:v>
                </c:pt>
                <c:pt idx="1637">
                  <c:v>351.25</c:v>
                </c:pt>
                <c:pt idx="1638">
                  <c:v>349.85</c:v>
                </c:pt>
                <c:pt idx="1639">
                  <c:v>352.45</c:v>
                </c:pt>
                <c:pt idx="1640">
                  <c:v>351.95</c:v>
                </c:pt>
                <c:pt idx="1641">
                  <c:v>354.75</c:v>
                </c:pt>
                <c:pt idx="1642">
                  <c:v>366.25</c:v>
                </c:pt>
                <c:pt idx="1643">
                  <c:v>367.95</c:v>
                </c:pt>
                <c:pt idx="1644">
                  <c:v>371.55</c:v>
                </c:pt>
                <c:pt idx="1645">
                  <c:v>367.05</c:v>
                </c:pt>
                <c:pt idx="1646">
                  <c:v>368.75</c:v>
                </c:pt>
                <c:pt idx="1647">
                  <c:v>370.35</c:v>
                </c:pt>
                <c:pt idx="1648">
                  <c:v>366.25</c:v>
                </c:pt>
                <c:pt idx="1649">
                  <c:v>365.05</c:v>
                </c:pt>
                <c:pt idx="1650">
                  <c:v>369.25</c:v>
                </c:pt>
                <c:pt idx="1651">
                  <c:v>364.45</c:v>
                </c:pt>
                <c:pt idx="1652">
                  <c:v>365.85</c:v>
                </c:pt>
                <c:pt idx="1653">
                  <c:v>365.25</c:v>
                </c:pt>
                <c:pt idx="1654">
                  <c:v>361.28</c:v>
                </c:pt>
                <c:pt idx="1655">
                  <c:v>368.75</c:v>
                </c:pt>
                <c:pt idx="1656">
                  <c:v>363.75</c:v>
                </c:pt>
                <c:pt idx="1657">
                  <c:v>361.85</c:v>
                </c:pt>
                <c:pt idx="1658">
                  <c:v>352.15</c:v>
                </c:pt>
                <c:pt idx="1659">
                  <c:v>355.65</c:v>
                </c:pt>
                <c:pt idx="1660">
                  <c:v>353.45</c:v>
                </c:pt>
                <c:pt idx="1661">
                  <c:v>356.65</c:v>
                </c:pt>
                <c:pt idx="1662">
                  <c:v>359.15</c:v>
                </c:pt>
                <c:pt idx="1663">
                  <c:v>363.35</c:v>
                </c:pt>
                <c:pt idx="1664">
                  <c:v>357.35</c:v>
                </c:pt>
                <c:pt idx="1665">
                  <c:v>361.35</c:v>
                </c:pt>
                <c:pt idx="1666">
                  <c:v>357.38</c:v>
                </c:pt>
                <c:pt idx="1667">
                  <c:v>353</c:v>
                </c:pt>
                <c:pt idx="1668">
                  <c:v>346.8</c:v>
                </c:pt>
                <c:pt idx="1669">
                  <c:v>347.4</c:v>
                </c:pt>
                <c:pt idx="1670">
                  <c:v>344.15</c:v>
                </c:pt>
                <c:pt idx="1671">
                  <c:v>345.25</c:v>
                </c:pt>
                <c:pt idx="1672">
                  <c:v>346.4</c:v>
                </c:pt>
                <c:pt idx="1673">
                  <c:v>350.75</c:v>
                </c:pt>
                <c:pt idx="1674">
                  <c:v>351.5</c:v>
                </c:pt>
                <c:pt idx="1675">
                  <c:v>351.15</c:v>
                </c:pt>
                <c:pt idx="1676">
                  <c:v>350.85</c:v>
                </c:pt>
                <c:pt idx="1677">
                  <c:v>348.25</c:v>
                </c:pt>
                <c:pt idx="1678">
                  <c:v>344.45</c:v>
                </c:pt>
                <c:pt idx="1679">
                  <c:v>344.55</c:v>
                </c:pt>
                <c:pt idx="1680">
                  <c:v>345.45</c:v>
                </c:pt>
                <c:pt idx="1681">
                  <c:v>345.2</c:v>
                </c:pt>
                <c:pt idx="1682">
                  <c:v>347.3</c:v>
                </c:pt>
                <c:pt idx="1683">
                  <c:v>342.15</c:v>
                </c:pt>
                <c:pt idx="1684">
                  <c:v>343.55</c:v>
                </c:pt>
                <c:pt idx="1685">
                  <c:v>344.75</c:v>
                </c:pt>
                <c:pt idx="1686">
                  <c:v>347.25</c:v>
                </c:pt>
                <c:pt idx="1687">
                  <c:v>351.75</c:v>
                </c:pt>
                <c:pt idx="1688">
                  <c:v>350.75</c:v>
                </c:pt>
                <c:pt idx="1689">
                  <c:v>359.65</c:v>
                </c:pt>
                <c:pt idx="1690">
                  <c:v>361.65</c:v>
                </c:pt>
                <c:pt idx="1691">
                  <c:v>362.75</c:v>
                </c:pt>
                <c:pt idx="1692">
                  <c:v>365.15</c:v>
                </c:pt>
                <c:pt idx="1693">
                  <c:v>361.85</c:v>
                </c:pt>
                <c:pt idx="1694">
                  <c:v>356.35</c:v>
                </c:pt>
                <c:pt idx="1695">
                  <c:v>354.35</c:v>
                </c:pt>
                <c:pt idx="1696">
                  <c:v>346.15</c:v>
                </c:pt>
                <c:pt idx="1697">
                  <c:v>349.45</c:v>
                </c:pt>
                <c:pt idx="1698">
                  <c:v>352.05</c:v>
                </c:pt>
                <c:pt idx="1699">
                  <c:v>351.75</c:v>
                </c:pt>
                <c:pt idx="1700">
                  <c:v>352.85</c:v>
                </c:pt>
                <c:pt idx="1701">
                  <c:v>356.75</c:v>
                </c:pt>
                <c:pt idx="1702">
                  <c:v>361.85</c:v>
                </c:pt>
                <c:pt idx="1703">
                  <c:v>358.45</c:v>
                </c:pt>
                <c:pt idx="1704">
                  <c:v>362.7</c:v>
                </c:pt>
                <c:pt idx="1705">
                  <c:v>365.95</c:v>
                </c:pt>
                <c:pt idx="1706">
                  <c:v>363.75</c:v>
                </c:pt>
                <c:pt idx="1707">
                  <c:v>358.35</c:v>
                </c:pt>
                <c:pt idx="1708">
                  <c:v>362.05</c:v>
                </c:pt>
                <c:pt idx="1709">
                  <c:v>366.25</c:v>
                </c:pt>
                <c:pt idx="1710">
                  <c:v>360.75</c:v>
                </c:pt>
                <c:pt idx="1711">
                  <c:v>362.95</c:v>
                </c:pt>
                <c:pt idx="1712">
                  <c:v>361.25</c:v>
                </c:pt>
                <c:pt idx="1713">
                  <c:v>364.45</c:v>
                </c:pt>
                <c:pt idx="1714">
                  <c:v>372.55</c:v>
                </c:pt>
                <c:pt idx="1715">
                  <c:v>369.65</c:v>
                </c:pt>
                <c:pt idx="1716">
                  <c:v>375.55</c:v>
                </c:pt>
                <c:pt idx="1717">
                  <c:v>375.55</c:v>
                </c:pt>
                <c:pt idx="1718">
                  <c:v>371.95</c:v>
                </c:pt>
                <c:pt idx="1719">
                  <c:v>373.85</c:v>
                </c:pt>
                <c:pt idx="1720">
                  <c:v>373.35</c:v>
                </c:pt>
                <c:pt idx="1721">
                  <c:v>377.35</c:v>
                </c:pt>
                <c:pt idx="1722">
                  <c:v>375.25</c:v>
                </c:pt>
                <c:pt idx="1723">
                  <c:v>382.65</c:v>
                </c:pt>
                <c:pt idx="1724">
                  <c:v>380.45</c:v>
                </c:pt>
                <c:pt idx="1725">
                  <c:v>380.15</c:v>
                </c:pt>
                <c:pt idx="1726">
                  <c:v>375.25</c:v>
                </c:pt>
                <c:pt idx="1727">
                  <c:v>374.05</c:v>
                </c:pt>
                <c:pt idx="1728">
                  <c:v>373.25</c:v>
                </c:pt>
                <c:pt idx="1729">
                  <c:v>376.75</c:v>
                </c:pt>
                <c:pt idx="1730">
                  <c:v>376.35</c:v>
                </c:pt>
                <c:pt idx="1731">
                  <c:v>381.85</c:v>
                </c:pt>
                <c:pt idx="1732">
                  <c:v>387.1</c:v>
                </c:pt>
                <c:pt idx="1733">
                  <c:v>384.75</c:v>
                </c:pt>
                <c:pt idx="1734">
                  <c:v>388.85</c:v>
                </c:pt>
                <c:pt idx="1735">
                  <c:v>385.35</c:v>
                </c:pt>
                <c:pt idx="1736">
                  <c:v>380.85</c:v>
                </c:pt>
                <c:pt idx="1737">
                  <c:v>382.25</c:v>
                </c:pt>
                <c:pt idx="1738">
                  <c:v>385.35</c:v>
                </c:pt>
                <c:pt idx="1739">
                  <c:v>384.75</c:v>
                </c:pt>
                <c:pt idx="1740">
                  <c:v>382.85</c:v>
                </c:pt>
                <c:pt idx="1741">
                  <c:v>369.55</c:v>
                </c:pt>
                <c:pt idx="1742">
                  <c:v>372.95</c:v>
                </c:pt>
                <c:pt idx="1743">
                  <c:v>376.45</c:v>
                </c:pt>
                <c:pt idx="1744">
                  <c:v>375.25</c:v>
                </c:pt>
                <c:pt idx="1745">
                  <c:v>370.05</c:v>
                </c:pt>
                <c:pt idx="1746">
                  <c:v>373.05</c:v>
                </c:pt>
                <c:pt idx="1747">
                  <c:v>374.75</c:v>
                </c:pt>
                <c:pt idx="1748">
                  <c:v>375.25</c:v>
                </c:pt>
                <c:pt idx="1749">
                  <c:v>372.95</c:v>
                </c:pt>
                <c:pt idx="1750">
                  <c:v>371.65</c:v>
                </c:pt>
                <c:pt idx="1751">
                  <c:v>371.65</c:v>
                </c:pt>
                <c:pt idx="1752">
                  <c:v>373.35</c:v>
                </c:pt>
                <c:pt idx="1753">
                  <c:v>380.75</c:v>
                </c:pt>
                <c:pt idx="1754">
                  <c:v>385.85</c:v>
                </c:pt>
                <c:pt idx="1755">
                  <c:v>384.25</c:v>
                </c:pt>
                <c:pt idx="1756">
                  <c:v>388.55</c:v>
                </c:pt>
                <c:pt idx="1757">
                  <c:v>387.95</c:v>
                </c:pt>
                <c:pt idx="1758">
                  <c:v>382.85</c:v>
                </c:pt>
                <c:pt idx="1759">
                  <c:v>386.5</c:v>
                </c:pt>
                <c:pt idx="1760">
                  <c:v>383.55</c:v>
                </c:pt>
                <c:pt idx="1761">
                  <c:v>384.25</c:v>
                </c:pt>
                <c:pt idx="1762">
                  <c:v>376.65</c:v>
                </c:pt>
                <c:pt idx="1763">
                  <c:v>379.55</c:v>
                </c:pt>
                <c:pt idx="1764">
                  <c:v>381.35</c:v>
                </c:pt>
                <c:pt idx="1765">
                  <c:v>379.95</c:v>
                </c:pt>
                <c:pt idx="1766">
                  <c:v>383.05</c:v>
                </c:pt>
                <c:pt idx="1767">
                  <c:v>385.95</c:v>
                </c:pt>
                <c:pt idx="1768">
                  <c:v>387.95</c:v>
                </c:pt>
                <c:pt idx="1769">
                  <c:v>394.05</c:v>
                </c:pt>
                <c:pt idx="1770">
                  <c:v>394.65</c:v>
                </c:pt>
                <c:pt idx="1771">
                  <c:v>397.55</c:v>
                </c:pt>
                <c:pt idx="1772">
                  <c:v>391.05</c:v>
                </c:pt>
                <c:pt idx="1773">
                  <c:v>398.75</c:v>
                </c:pt>
                <c:pt idx="1774">
                  <c:v>395.05</c:v>
                </c:pt>
                <c:pt idx="1775">
                  <c:v>394.45</c:v>
                </c:pt>
                <c:pt idx="1776">
                  <c:v>396.05</c:v>
                </c:pt>
                <c:pt idx="1777">
                  <c:v>391.48</c:v>
                </c:pt>
                <c:pt idx="1778">
                  <c:v>391.25</c:v>
                </c:pt>
                <c:pt idx="1779">
                  <c:v>396.65</c:v>
                </c:pt>
                <c:pt idx="1780">
                  <c:v>395.25</c:v>
                </c:pt>
                <c:pt idx="1781">
                  <c:v>398.15</c:v>
                </c:pt>
                <c:pt idx="1782">
                  <c:v>402.25</c:v>
                </c:pt>
                <c:pt idx="1783">
                  <c:v>403.25</c:v>
                </c:pt>
                <c:pt idx="1784">
                  <c:v>404.75</c:v>
                </c:pt>
                <c:pt idx="1785">
                  <c:v>402.75</c:v>
                </c:pt>
                <c:pt idx="1786">
                  <c:v>406.35</c:v>
                </c:pt>
                <c:pt idx="1787">
                  <c:v>406.75</c:v>
                </c:pt>
                <c:pt idx="1788">
                  <c:v>408.25</c:v>
                </c:pt>
                <c:pt idx="1789">
                  <c:v>405.45</c:v>
                </c:pt>
                <c:pt idx="1790">
                  <c:v>404.95</c:v>
                </c:pt>
                <c:pt idx="1791">
                  <c:v>408.85</c:v>
                </c:pt>
                <c:pt idx="1792">
                  <c:v>409.75</c:v>
                </c:pt>
                <c:pt idx="1793">
                  <c:v>407.25</c:v>
                </c:pt>
                <c:pt idx="1794">
                  <c:v>412.55</c:v>
                </c:pt>
                <c:pt idx="1795">
                  <c:v>410.75</c:v>
                </c:pt>
                <c:pt idx="1796">
                  <c:v>409.35</c:v>
                </c:pt>
                <c:pt idx="1797">
                  <c:v>410.05</c:v>
                </c:pt>
                <c:pt idx="1798">
                  <c:v>410.75</c:v>
                </c:pt>
                <c:pt idx="1799">
                  <c:v>412.05</c:v>
                </c:pt>
                <c:pt idx="1800">
                  <c:v>412.95</c:v>
                </c:pt>
                <c:pt idx="1801">
                  <c:v>412.25</c:v>
                </c:pt>
                <c:pt idx="1802">
                  <c:v>414.58</c:v>
                </c:pt>
                <c:pt idx="1803">
                  <c:v>416.25</c:v>
                </c:pt>
                <c:pt idx="1804">
                  <c:v>415.45</c:v>
                </c:pt>
                <c:pt idx="1805">
                  <c:v>415.85</c:v>
                </c:pt>
                <c:pt idx="1806">
                  <c:v>415.85</c:v>
                </c:pt>
                <c:pt idx="1807">
                  <c:v>423.65</c:v>
                </c:pt>
                <c:pt idx="1808">
                  <c:v>422.35</c:v>
                </c:pt>
                <c:pt idx="1809">
                  <c:v>420.55</c:v>
                </c:pt>
                <c:pt idx="1810">
                  <c:v>423.88</c:v>
                </c:pt>
                <c:pt idx="1811">
                  <c:v>426.38</c:v>
                </c:pt>
                <c:pt idx="1812">
                  <c:v>424.45</c:v>
                </c:pt>
                <c:pt idx="1813">
                  <c:v>424.15</c:v>
                </c:pt>
                <c:pt idx="1814">
                  <c:v>419.95</c:v>
                </c:pt>
                <c:pt idx="1815">
                  <c:v>408.88</c:v>
                </c:pt>
                <c:pt idx="1816">
                  <c:v>406.75</c:v>
                </c:pt>
                <c:pt idx="1817">
                  <c:v>407.25</c:v>
                </c:pt>
                <c:pt idx="1818">
                  <c:v>412.85</c:v>
                </c:pt>
                <c:pt idx="1819">
                  <c:v>410.55</c:v>
                </c:pt>
                <c:pt idx="1820">
                  <c:v>409.35</c:v>
                </c:pt>
                <c:pt idx="1821">
                  <c:v>408.08</c:v>
                </c:pt>
                <c:pt idx="1822">
                  <c:v>404.05</c:v>
                </c:pt>
                <c:pt idx="1823">
                  <c:v>410.35</c:v>
                </c:pt>
                <c:pt idx="1824">
                  <c:v>410.35</c:v>
                </c:pt>
                <c:pt idx="1825">
                  <c:v>399.35</c:v>
                </c:pt>
                <c:pt idx="1826">
                  <c:v>402.45</c:v>
                </c:pt>
                <c:pt idx="1827">
                  <c:v>398.35</c:v>
                </c:pt>
                <c:pt idx="1828">
                  <c:v>399.65</c:v>
                </c:pt>
                <c:pt idx="1829">
                  <c:v>400.75</c:v>
                </c:pt>
                <c:pt idx="1830">
                  <c:v>396.95</c:v>
                </c:pt>
                <c:pt idx="1831">
                  <c:v>403.35</c:v>
                </c:pt>
                <c:pt idx="1832">
                  <c:v>406.75</c:v>
                </c:pt>
                <c:pt idx="1833">
                  <c:v>406.35</c:v>
                </c:pt>
                <c:pt idx="1834">
                  <c:v>411.15</c:v>
                </c:pt>
                <c:pt idx="1835">
                  <c:v>411.85</c:v>
                </c:pt>
                <c:pt idx="1836">
                  <c:v>410.15</c:v>
                </c:pt>
                <c:pt idx="1837">
                  <c:v>411.65</c:v>
                </c:pt>
                <c:pt idx="1838">
                  <c:v>415.55</c:v>
                </c:pt>
                <c:pt idx="1839">
                  <c:v>410.95</c:v>
                </c:pt>
                <c:pt idx="1840">
                  <c:v>409.98</c:v>
                </c:pt>
                <c:pt idx="1841">
                  <c:v>397.55</c:v>
                </c:pt>
                <c:pt idx="1842">
                  <c:v>398.65</c:v>
                </c:pt>
                <c:pt idx="1843">
                  <c:v>403.85</c:v>
                </c:pt>
                <c:pt idx="1844">
                  <c:v>396.05</c:v>
                </c:pt>
                <c:pt idx="1845">
                  <c:v>395.05</c:v>
                </c:pt>
                <c:pt idx="1846">
                  <c:v>396.15</c:v>
                </c:pt>
                <c:pt idx="1847">
                  <c:v>399.55</c:v>
                </c:pt>
                <c:pt idx="1848">
                  <c:v>393.05</c:v>
                </c:pt>
                <c:pt idx="1849">
                  <c:v>393.35</c:v>
                </c:pt>
                <c:pt idx="1850">
                  <c:v>393.05</c:v>
                </c:pt>
                <c:pt idx="1851">
                  <c:v>401.25</c:v>
                </c:pt>
                <c:pt idx="1852">
                  <c:v>401.45</c:v>
                </c:pt>
                <c:pt idx="1853">
                  <c:v>402.75</c:v>
                </c:pt>
                <c:pt idx="1854">
                  <c:v>400.15</c:v>
                </c:pt>
                <c:pt idx="1855">
                  <c:v>402.93</c:v>
                </c:pt>
                <c:pt idx="1856">
                  <c:v>395.25</c:v>
                </c:pt>
                <c:pt idx="1857">
                  <c:v>399.48</c:v>
                </c:pt>
                <c:pt idx="1858">
                  <c:v>402.25</c:v>
                </c:pt>
                <c:pt idx="1859">
                  <c:v>407.35</c:v>
                </c:pt>
                <c:pt idx="1860">
                  <c:v>411.35</c:v>
                </c:pt>
                <c:pt idx="1861">
                  <c:v>412.35</c:v>
                </c:pt>
                <c:pt idx="1862">
                  <c:v>417.25</c:v>
                </c:pt>
                <c:pt idx="1863">
                  <c:v>419.75</c:v>
                </c:pt>
                <c:pt idx="1864">
                  <c:v>415.55</c:v>
                </c:pt>
                <c:pt idx="1865">
                  <c:v>416.25</c:v>
                </c:pt>
                <c:pt idx="1866">
                  <c:v>422.35</c:v>
                </c:pt>
                <c:pt idx="1867">
                  <c:v>417.85</c:v>
                </c:pt>
                <c:pt idx="1868">
                  <c:v>420.85</c:v>
                </c:pt>
                <c:pt idx="1869">
                  <c:v>426.45</c:v>
                </c:pt>
                <c:pt idx="1870">
                  <c:v>425.9</c:v>
                </c:pt>
                <c:pt idx="1871">
                  <c:v>420.65</c:v>
                </c:pt>
                <c:pt idx="1872">
                  <c:v>415.65</c:v>
                </c:pt>
                <c:pt idx="1873">
                  <c:v>419.45</c:v>
                </c:pt>
                <c:pt idx="1874">
                  <c:v>423.05</c:v>
                </c:pt>
                <c:pt idx="1875">
                  <c:v>420.05</c:v>
                </c:pt>
                <c:pt idx="1876">
                  <c:v>420.05</c:v>
                </c:pt>
                <c:pt idx="1877">
                  <c:v>418.65</c:v>
                </c:pt>
                <c:pt idx="1878">
                  <c:v>406.65</c:v>
                </c:pt>
                <c:pt idx="1879">
                  <c:v>400.55</c:v>
                </c:pt>
                <c:pt idx="1880">
                  <c:v>399.35</c:v>
                </c:pt>
                <c:pt idx="1881">
                  <c:v>400.55</c:v>
                </c:pt>
                <c:pt idx="1882">
                  <c:v>401.05</c:v>
                </c:pt>
                <c:pt idx="1883">
                  <c:v>394.85</c:v>
                </c:pt>
                <c:pt idx="1884">
                  <c:v>390.05</c:v>
                </c:pt>
                <c:pt idx="1885">
                  <c:v>392.95</c:v>
                </c:pt>
                <c:pt idx="1886">
                  <c:v>395.05</c:v>
                </c:pt>
                <c:pt idx="1887">
                  <c:v>396.35</c:v>
                </c:pt>
                <c:pt idx="1888">
                  <c:v>398.75</c:v>
                </c:pt>
                <c:pt idx="1889">
                  <c:v>385.65</c:v>
                </c:pt>
                <c:pt idx="1890">
                  <c:v>387.85</c:v>
                </c:pt>
                <c:pt idx="1891">
                  <c:v>386.75</c:v>
                </c:pt>
                <c:pt idx="1892">
                  <c:v>387.15</c:v>
                </c:pt>
                <c:pt idx="1893">
                  <c:v>392.65</c:v>
                </c:pt>
                <c:pt idx="1894">
                  <c:v>393.25</c:v>
                </c:pt>
                <c:pt idx="1895">
                  <c:v>387.75</c:v>
                </c:pt>
                <c:pt idx="1896">
                  <c:v>378.75</c:v>
                </c:pt>
                <c:pt idx="1897">
                  <c:v>378.75</c:v>
                </c:pt>
                <c:pt idx="1898">
                  <c:v>377.85</c:v>
                </c:pt>
                <c:pt idx="1899">
                  <c:v>378.13</c:v>
                </c:pt>
                <c:pt idx="1900">
                  <c:v>374.85</c:v>
                </c:pt>
                <c:pt idx="1901">
                  <c:v>376.65</c:v>
                </c:pt>
                <c:pt idx="1902">
                  <c:v>379.15</c:v>
                </c:pt>
                <c:pt idx="1903">
                  <c:v>377.15</c:v>
                </c:pt>
                <c:pt idx="1904">
                  <c:v>382.45</c:v>
                </c:pt>
                <c:pt idx="1905">
                  <c:v>379.65</c:v>
                </c:pt>
                <c:pt idx="1906">
                  <c:v>384.35</c:v>
                </c:pt>
                <c:pt idx="1907">
                  <c:v>385.55</c:v>
                </c:pt>
                <c:pt idx="1908">
                  <c:v>388.65</c:v>
                </c:pt>
                <c:pt idx="1909">
                  <c:v>388.75</c:v>
                </c:pt>
                <c:pt idx="1910">
                  <c:v>394.75</c:v>
                </c:pt>
                <c:pt idx="1911">
                  <c:v>393.35</c:v>
                </c:pt>
                <c:pt idx="1912">
                  <c:v>395.55</c:v>
                </c:pt>
                <c:pt idx="1913">
                  <c:v>394.65</c:v>
                </c:pt>
                <c:pt idx="1914">
                  <c:v>391.55</c:v>
                </c:pt>
                <c:pt idx="1915">
                  <c:v>388.35</c:v>
                </c:pt>
                <c:pt idx="1916">
                  <c:v>389.95</c:v>
                </c:pt>
                <c:pt idx="1917">
                  <c:v>393.75</c:v>
                </c:pt>
                <c:pt idx="1918">
                  <c:v>391.35</c:v>
                </c:pt>
                <c:pt idx="1919">
                  <c:v>384.65</c:v>
                </c:pt>
                <c:pt idx="1920">
                  <c:v>386.05</c:v>
                </c:pt>
                <c:pt idx="1921">
                  <c:v>384.55</c:v>
                </c:pt>
                <c:pt idx="1922">
                  <c:v>383.55</c:v>
                </c:pt>
                <c:pt idx="1923">
                  <c:v>389.05</c:v>
                </c:pt>
                <c:pt idx="1924">
                  <c:v>384.65</c:v>
                </c:pt>
                <c:pt idx="1925">
                  <c:v>388.88</c:v>
                </c:pt>
                <c:pt idx="1926">
                  <c:v>394.85</c:v>
                </c:pt>
                <c:pt idx="1927">
                  <c:v>393.85</c:v>
                </c:pt>
                <c:pt idx="1928">
                  <c:v>394.95</c:v>
                </c:pt>
                <c:pt idx="1929">
                  <c:v>395.75</c:v>
                </c:pt>
                <c:pt idx="1930">
                  <c:v>402.15</c:v>
                </c:pt>
                <c:pt idx="1931">
                  <c:v>401.55</c:v>
                </c:pt>
                <c:pt idx="1932">
                  <c:v>400.88</c:v>
                </c:pt>
                <c:pt idx="1933">
                  <c:v>392.55</c:v>
                </c:pt>
                <c:pt idx="1934">
                  <c:v>394.25</c:v>
                </c:pt>
                <c:pt idx="1935">
                  <c:v>395.95</c:v>
                </c:pt>
                <c:pt idx="1936">
                  <c:v>397.95</c:v>
                </c:pt>
                <c:pt idx="1937">
                  <c:v>398.25</c:v>
                </c:pt>
                <c:pt idx="1938">
                  <c:v>392.75</c:v>
                </c:pt>
                <c:pt idx="1939">
                  <c:v>402.45</c:v>
                </c:pt>
                <c:pt idx="1940">
                  <c:v>407.95</c:v>
                </c:pt>
                <c:pt idx="1941">
                  <c:v>407.65</c:v>
                </c:pt>
                <c:pt idx="1942">
                  <c:v>407.95</c:v>
                </c:pt>
                <c:pt idx="1943">
                  <c:v>401.65</c:v>
                </c:pt>
                <c:pt idx="1944">
                  <c:v>405.45</c:v>
                </c:pt>
                <c:pt idx="1945">
                  <c:v>404.05</c:v>
                </c:pt>
                <c:pt idx="1946">
                  <c:v>406.65</c:v>
                </c:pt>
                <c:pt idx="1947">
                  <c:v>405.65</c:v>
                </c:pt>
                <c:pt idx="1948">
                  <c:v>400.15</c:v>
                </c:pt>
                <c:pt idx="1949">
                  <c:v>396.75</c:v>
                </c:pt>
                <c:pt idx="1950">
                  <c:v>395.05</c:v>
                </c:pt>
                <c:pt idx="1951">
                  <c:v>390.15</c:v>
                </c:pt>
                <c:pt idx="1952">
                  <c:v>388.95</c:v>
                </c:pt>
                <c:pt idx="1953">
                  <c:v>387.25</c:v>
                </c:pt>
                <c:pt idx="1954">
                  <c:v>387.85</c:v>
                </c:pt>
                <c:pt idx="1955">
                  <c:v>387.55</c:v>
                </c:pt>
                <c:pt idx="1956">
                  <c:v>391.05</c:v>
                </c:pt>
                <c:pt idx="1957">
                  <c:v>392.15</c:v>
                </c:pt>
                <c:pt idx="1958">
                  <c:v>394.05</c:v>
                </c:pt>
                <c:pt idx="1959">
                  <c:v>391.65</c:v>
                </c:pt>
                <c:pt idx="1960">
                  <c:v>392.85</c:v>
                </c:pt>
                <c:pt idx="1961">
                  <c:v>399.75</c:v>
                </c:pt>
                <c:pt idx="1962">
                  <c:v>400.25</c:v>
                </c:pt>
                <c:pt idx="1963">
                  <c:v>398.65</c:v>
                </c:pt>
                <c:pt idx="1964">
                  <c:v>395.45</c:v>
                </c:pt>
                <c:pt idx="1965">
                  <c:v>393.75</c:v>
                </c:pt>
                <c:pt idx="1966">
                  <c:v>398.95</c:v>
                </c:pt>
                <c:pt idx="1967">
                  <c:v>402.25</c:v>
                </c:pt>
                <c:pt idx="1968">
                  <c:v>405.05</c:v>
                </c:pt>
                <c:pt idx="1969">
                  <c:v>404.55</c:v>
                </c:pt>
                <c:pt idx="1970">
                  <c:v>406.65</c:v>
                </c:pt>
                <c:pt idx="1971">
                  <c:v>412.75</c:v>
                </c:pt>
                <c:pt idx="1972">
                  <c:v>409.95</c:v>
                </c:pt>
                <c:pt idx="1973">
                  <c:v>403.15</c:v>
                </c:pt>
                <c:pt idx="1974">
                  <c:v>406.55</c:v>
                </c:pt>
                <c:pt idx="1975">
                  <c:v>406.55</c:v>
                </c:pt>
                <c:pt idx="1976">
                  <c:v>403.25</c:v>
                </c:pt>
                <c:pt idx="1977">
                  <c:v>408.05</c:v>
                </c:pt>
                <c:pt idx="1978">
                  <c:v>409.85</c:v>
                </c:pt>
                <c:pt idx="1979">
                  <c:v>408.85</c:v>
                </c:pt>
                <c:pt idx="1980">
                  <c:v>406.35</c:v>
                </c:pt>
                <c:pt idx="1981">
                  <c:v>401.05</c:v>
                </c:pt>
                <c:pt idx="1982">
                  <c:v>402.55</c:v>
                </c:pt>
                <c:pt idx="1983">
                  <c:v>397.75</c:v>
                </c:pt>
                <c:pt idx="1984">
                  <c:v>399.65</c:v>
                </c:pt>
                <c:pt idx="1985">
                  <c:v>398.95</c:v>
                </c:pt>
                <c:pt idx="1986">
                  <c:v>402.75</c:v>
                </c:pt>
                <c:pt idx="1987">
                  <c:v>403.95</c:v>
                </c:pt>
                <c:pt idx="1988">
                  <c:v>405.43</c:v>
                </c:pt>
                <c:pt idx="1989">
                  <c:v>405.15</c:v>
                </c:pt>
                <c:pt idx="1990">
                  <c:v>404.53</c:v>
                </c:pt>
                <c:pt idx="1991">
                  <c:v>405.65</c:v>
                </c:pt>
                <c:pt idx="1992">
                  <c:v>405.05</c:v>
                </c:pt>
                <c:pt idx="1993">
                  <c:v>409.25</c:v>
                </c:pt>
                <c:pt idx="1994">
                  <c:v>407.35</c:v>
                </c:pt>
                <c:pt idx="1995">
                  <c:v>410.13</c:v>
                </c:pt>
                <c:pt idx="1996">
                  <c:v>407.83</c:v>
                </c:pt>
                <c:pt idx="1997">
                  <c:v>408.63</c:v>
                </c:pt>
                <c:pt idx="1998">
                  <c:v>412.25</c:v>
                </c:pt>
                <c:pt idx="1999">
                  <c:v>412.95</c:v>
                </c:pt>
                <c:pt idx="2000">
                  <c:v>418.25</c:v>
                </c:pt>
                <c:pt idx="2001">
                  <c:v>419.47</c:v>
                </c:pt>
                <c:pt idx="2002">
                  <c:v>414.05</c:v>
                </c:pt>
                <c:pt idx="2003">
                  <c:v>418.75</c:v>
                </c:pt>
                <c:pt idx="2004">
                  <c:v>417.88</c:v>
                </c:pt>
                <c:pt idx="2005">
                  <c:v>417.65</c:v>
                </c:pt>
                <c:pt idx="2006">
                  <c:v>422.78</c:v>
                </c:pt>
                <c:pt idx="2007">
                  <c:v>422.05</c:v>
                </c:pt>
                <c:pt idx="2008">
                  <c:v>415.25</c:v>
                </c:pt>
                <c:pt idx="2009">
                  <c:v>416.25</c:v>
                </c:pt>
                <c:pt idx="2010">
                  <c:v>417.75</c:v>
                </c:pt>
                <c:pt idx="2011">
                  <c:v>418.8</c:v>
                </c:pt>
                <c:pt idx="2012">
                  <c:v>416.25</c:v>
                </c:pt>
                <c:pt idx="2013">
                  <c:v>419.85</c:v>
                </c:pt>
                <c:pt idx="2014">
                  <c:v>424.13</c:v>
                </c:pt>
                <c:pt idx="2015">
                  <c:v>423.75</c:v>
                </c:pt>
                <c:pt idx="2016">
                  <c:v>424.23</c:v>
                </c:pt>
                <c:pt idx="2017">
                  <c:v>428.45</c:v>
                </c:pt>
                <c:pt idx="2018">
                  <c:v>426.85</c:v>
                </c:pt>
                <c:pt idx="2019">
                  <c:v>424.25</c:v>
                </c:pt>
                <c:pt idx="2020">
                  <c:v>424.35</c:v>
                </c:pt>
                <c:pt idx="2021">
                  <c:v>428.55</c:v>
                </c:pt>
                <c:pt idx="2022">
                  <c:v>427.55</c:v>
                </c:pt>
                <c:pt idx="2023">
                  <c:v>421.55</c:v>
                </c:pt>
                <c:pt idx="2024">
                  <c:v>426.85</c:v>
                </c:pt>
                <c:pt idx="2025">
                  <c:v>429.55</c:v>
                </c:pt>
                <c:pt idx="2026">
                  <c:v>433.55</c:v>
                </c:pt>
                <c:pt idx="2027">
                  <c:v>431.95</c:v>
                </c:pt>
                <c:pt idx="2028">
                  <c:v>435.15</c:v>
                </c:pt>
                <c:pt idx="2029">
                  <c:v>434.55</c:v>
                </c:pt>
                <c:pt idx="2030">
                  <c:v>434.88</c:v>
                </c:pt>
                <c:pt idx="2031">
                  <c:v>437.85</c:v>
                </c:pt>
                <c:pt idx="2032">
                  <c:v>436.75</c:v>
                </c:pt>
                <c:pt idx="2033">
                  <c:v>439.45</c:v>
                </c:pt>
                <c:pt idx="2034">
                  <c:v>444.65</c:v>
                </c:pt>
                <c:pt idx="2035">
                  <c:v>442.95</c:v>
                </c:pt>
                <c:pt idx="2036">
                  <c:v>447.05</c:v>
                </c:pt>
                <c:pt idx="2037">
                  <c:v>448.94</c:v>
                </c:pt>
                <c:pt idx="2038">
                  <c:v>447.05</c:v>
                </c:pt>
                <c:pt idx="2039">
                  <c:v>449.55</c:v>
                </c:pt>
                <c:pt idx="2040">
                  <c:v>451.69</c:v>
                </c:pt>
                <c:pt idx="2041">
                  <c:v>451.95</c:v>
                </c:pt>
                <c:pt idx="2042">
                  <c:v>453.95</c:v>
                </c:pt>
                <c:pt idx="2043">
                  <c:v>450.95</c:v>
                </c:pt>
                <c:pt idx="2044">
                  <c:v>454.75</c:v>
                </c:pt>
                <c:pt idx="2045">
                  <c:v>449.25</c:v>
                </c:pt>
                <c:pt idx="2046">
                  <c:v>455.9</c:v>
                </c:pt>
                <c:pt idx="2047">
                  <c:v>452.25</c:v>
                </c:pt>
                <c:pt idx="2048">
                  <c:v>450.9</c:v>
                </c:pt>
                <c:pt idx="2049">
                  <c:v>440.6</c:v>
                </c:pt>
                <c:pt idx="2050">
                  <c:v>437.3</c:v>
                </c:pt>
                <c:pt idx="2051">
                  <c:v>434.2</c:v>
                </c:pt>
                <c:pt idx="2052">
                  <c:v>438.85</c:v>
                </c:pt>
                <c:pt idx="2053">
                  <c:v>435.6</c:v>
                </c:pt>
                <c:pt idx="2054">
                  <c:v>440.6</c:v>
                </c:pt>
                <c:pt idx="2055">
                  <c:v>437.2</c:v>
                </c:pt>
                <c:pt idx="2056">
                  <c:v>441.5</c:v>
                </c:pt>
                <c:pt idx="2057">
                  <c:v>442.99</c:v>
                </c:pt>
                <c:pt idx="2058">
                  <c:v>441.6</c:v>
                </c:pt>
                <c:pt idx="2059">
                  <c:v>439.7</c:v>
                </c:pt>
                <c:pt idx="2060">
                  <c:v>442.25</c:v>
                </c:pt>
                <c:pt idx="2061">
                  <c:v>442.65</c:v>
                </c:pt>
                <c:pt idx="2062">
                  <c:v>444.35</c:v>
                </c:pt>
                <c:pt idx="2063">
                  <c:v>443.75</c:v>
                </c:pt>
                <c:pt idx="2064">
                  <c:v>436.46</c:v>
                </c:pt>
                <c:pt idx="2065">
                  <c:v>438</c:v>
                </c:pt>
                <c:pt idx="2066">
                  <c:v>438.45</c:v>
                </c:pt>
                <c:pt idx="2067">
                  <c:v>429.55</c:v>
                </c:pt>
                <c:pt idx="2068">
                  <c:v>427.55</c:v>
                </c:pt>
                <c:pt idx="2069">
                  <c:v>426.55</c:v>
                </c:pt>
                <c:pt idx="2070">
                  <c:v>421.4</c:v>
                </c:pt>
                <c:pt idx="2071">
                  <c:v>419.05</c:v>
                </c:pt>
                <c:pt idx="2072">
                  <c:v>419.63</c:v>
                </c:pt>
                <c:pt idx="2073">
                  <c:v>421.65</c:v>
                </c:pt>
                <c:pt idx="2074">
                  <c:v>426.15</c:v>
                </c:pt>
                <c:pt idx="2075">
                  <c:v>425.2</c:v>
                </c:pt>
                <c:pt idx="2076">
                  <c:v>423.15</c:v>
                </c:pt>
                <c:pt idx="2077">
                  <c:v>422.13</c:v>
                </c:pt>
                <c:pt idx="2078">
                  <c:v>423.05</c:v>
                </c:pt>
                <c:pt idx="2079">
                  <c:v>423.15</c:v>
                </c:pt>
                <c:pt idx="2080">
                  <c:v>422.35</c:v>
                </c:pt>
                <c:pt idx="2081">
                  <c:v>427.25</c:v>
                </c:pt>
                <c:pt idx="2082">
                  <c:v>427.35</c:v>
                </c:pt>
                <c:pt idx="2083">
                  <c:v>422.2</c:v>
                </c:pt>
                <c:pt idx="2084">
                  <c:v>426.8</c:v>
                </c:pt>
                <c:pt idx="2085">
                  <c:v>426.2</c:v>
                </c:pt>
                <c:pt idx="2086">
                  <c:v>427</c:v>
                </c:pt>
                <c:pt idx="2087">
                  <c:v>422.6</c:v>
                </c:pt>
                <c:pt idx="2088">
                  <c:v>421.13</c:v>
                </c:pt>
                <c:pt idx="2089">
                  <c:v>421.97</c:v>
                </c:pt>
                <c:pt idx="2090">
                  <c:v>417.2</c:v>
                </c:pt>
                <c:pt idx="2091">
                  <c:v>414.7</c:v>
                </c:pt>
                <c:pt idx="2092">
                  <c:v>413.4</c:v>
                </c:pt>
                <c:pt idx="2093">
                  <c:v>412.7</c:v>
                </c:pt>
                <c:pt idx="2094">
                  <c:v>413.35</c:v>
                </c:pt>
                <c:pt idx="2095">
                  <c:v>417.8</c:v>
                </c:pt>
                <c:pt idx="2096">
                  <c:v>420.9</c:v>
                </c:pt>
                <c:pt idx="2097">
                  <c:v>425.75</c:v>
                </c:pt>
                <c:pt idx="2098">
                  <c:v>425.75</c:v>
                </c:pt>
                <c:pt idx="2099">
                  <c:v>425.2</c:v>
                </c:pt>
                <c:pt idx="2100">
                  <c:v>427.18</c:v>
                </c:pt>
                <c:pt idx="2101">
                  <c:v>427.42</c:v>
                </c:pt>
                <c:pt idx="2102">
                  <c:v>427.45</c:v>
                </c:pt>
                <c:pt idx="2103">
                  <c:v>435.85</c:v>
                </c:pt>
                <c:pt idx="2104">
                  <c:v>434.55</c:v>
                </c:pt>
                <c:pt idx="2105">
                  <c:v>433.75</c:v>
                </c:pt>
                <c:pt idx="2106">
                  <c:v>435.25</c:v>
                </c:pt>
                <c:pt idx="2107">
                  <c:v>435.65</c:v>
                </c:pt>
                <c:pt idx="2108">
                  <c:v>432.6</c:v>
                </c:pt>
                <c:pt idx="2109">
                  <c:v>432.95</c:v>
                </c:pt>
                <c:pt idx="2110">
                  <c:v>429.65</c:v>
                </c:pt>
                <c:pt idx="2111">
                  <c:v>434.3</c:v>
                </c:pt>
                <c:pt idx="2112">
                  <c:v>434.55</c:v>
                </c:pt>
                <c:pt idx="2113">
                  <c:v>440.55</c:v>
                </c:pt>
                <c:pt idx="2114">
                  <c:v>440.6</c:v>
                </c:pt>
                <c:pt idx="2115">
                  <c:v>442.13</c:v>
                </c:pt>
                <c:pt idx="2116">
                  <c:v>444.95</c:v>
                </c:pt>
                <c:pt idx="2117">
                  <c:v>440.98</c:v>
                </c:pt>
                <c:pt idx="2118">
                  <c:v>440.7</c:v>
                </c:pt>
                <c:pt idx="2119">
                  <c:v>443.16</c:v>
                </c:pt>
                <c:pt idx="2120">
                  <c:v>438.8</c:v>
                </c:pt>
                <c:pt idx="2121">
                  <c:v>439.35</c:v>
                </c:pt>
                <c:pt idx="2122">
                  <c:v>431.2</c:v>
                </c:pt>
                <c:pt idx="2123">
                  <c:v>427.12</c:v>
                </c:pt>
                <c:pt idx="2124">
                  <c:v>425.35</c:v>
                </c:pt>
                <c:pt idx="2125">
                  <c:v>425.05</c:v>
                </c:pt>
                <c:pt idx="2126">
                  <c:v>424.88</c:v>
                </c:pt>
                <c:pt idx="2127">
                  <c:v>426.2</c:v>
                </c:pt>
                <c:pt idx="2128">
                  <c:v>426.1</c:v>
                </c:pt>
                <c:pt idx="2129">
                  <c:v>426.35</c:v>
                </c:pt>
                <c:pt idx="2130">
                  <c:v>428.35</c:v>
                </c:pt>
                <c:pt idx="2131">
                  <c:v>426.25</c:v>
                </c:pt>
                <c:pt idx="2132">
                  <c:v>424.25</c:v>
                </c:pt>
                <c:pt idx="2133">
                  <c:v>425.35</c:v>
                </c:pt>
                <c:pt idx="2134">
                  <c:v>426.7</c:v>
                </c:pt>
                <c:pt idx="2135">
                  <c:v>425.9</c:v>
                </c:pt>
                <c:pt idx="2136">
                  <c:v>427.1</c:v>
                </c:pt>
                <c:pt idx="2137">
                  <c:v>428</c:v>
                </c:pt>
                <c:pt idx="2138">
                  <c:v>428.2</c:v>
                </c:pt>
                <c:pt idx="2139">
                  <c:v>428.9</c:v>
                </c:pt>
                <c:pt idx="2140">
                  <c:v>424</c:v>
                </c:pt>
                <c:pt idx="2141">
                  <c:v>424.9</c:v>
                </c:pt>
                <c:pt idx="2142">
                  <c:v>427.35</c:v>
                </c:pt>
                <c:pt idx="2143">
                  <c:v>434</c:v>
                </c:pt>
                <c:pt idx="2144">
                  <c:v>434.6</c:v>
                </c:pt>
                <c:pt idx="2145">
                  <c:v>432.57</c:v>
                </c:pt>
                <c:pt idx="2146">
                  <c:v>434.6</c:v>
                </c:pt>
                <c:pt idx="2147">
                  <c:v>434.7</c:v>
                </c:pt>
                <c:pt idx="2148">
                  <c:v>437.1</c:v>
                </c:pt>
                <c:pt idx="2149">
                  <c:v>432.47</c:v>
                </c:pt>
                <c:pt idx="2150">
                  <c:v>431.4</c:v>
                </c:pt>
                <c:pt idx="2151">
                  <c:v>434.4</c:v>
                </c:pt>
                <c:pt idx="2152">
                  <c:v>429.8</c:v>
                </c:pt>
                <c:pt idx="2153">
                  <c:v>427.9</c:v>
                </c:pt>
                <c:pt idx="2154">
                  <c:v>429.8</c:v>
                </c:pt>
                <c:pt idx="2155">
                  <c:v>430.4</c:v>
                </c:pt>
                <c:pt idx="2156">
                  <c:v>426.2</c:v>
                </c:pt>
                <c:pt idx="2157">
                  <c:v>426.1</c:v>
                </c:pt>
                <c:pt idx="2158">
                  <c:v>426.6</c:v>
                </c:pt>
                <c:pt idx="2159">
                  <c:v>427.4</c:v>
                </c:pt>
                <c:pt idx="2160">
                  <c:v>422.4</c:v>
                </c:pt>
                <c:pt idx="2161">
                  <c:v>420.4</c:v>
                </c:pt>
                <c:pt idx="2162">
                  <c:v>419.75</c:v>
                </c:pt>
                <c:pt idx="2163">
                  <c:v>418.75</c:v>
                </c:pt>
                <c:pt idx="2164">
                  <c:v>421.75</c:v>
                </c:pt>
                <c:pt idx="2165">
                  <c:v>420.6</c:v>
                </c:pt>
                <c:pt idx="2166">
                  <c:v>417.65</c:v>
                </c:pt>
                <c:pt idx="2167">
                  <c:v>417.55</c:v>
                </c:pt>
                <c:pt idx="2168">
                  <c:v>418.35</c:v>
                </c:pt>
                <c:pt idx="2169">
                  <c:v>419.55</c:v>
                </c:pt>
                <c:pt idx="2170">
                  <c:v>417.8</c:v>
                </c:pt>
                <c:pt idx="2171">
                  <c:v>420.45</c:v>
                </c:pt>
                <c:pt idx="2172">
                  <c:v>418.55</c:v>
                </c:pt>
                <c:pt idx="2173">
                  <c:v>417.25</c:v>
                </c:pt>
                <c:pt idx="2174">
                  <c:v>415.4</c:v>
                </c:pt>
                <c:pt idx="2175">
                  <c:v>421.8</c:v>
                </c:pt>
                <c:pt idx="2176">
                  <c:v>422.45</c:v>
                </c:pt>
                <c:pt idx="2177">
                  <c:v>425.95</c:v>
                </c:pt>
                <c:pt idx="2178">
                  <c:v>424.75</c:v>
                </c:pt>
                <c:pt idx="2179">
                  <c:v>423.15</c:v>
                </c:pt>
                <c:pt idx="2180">
                  <c:v>423.7</c:v>
                </c:pt>
                <c:pt idx="2181">
                  <c:v>427.05</c:v>
                </c:pt>
                <c:pt idx="2182">
                  <c:v>428.9</c:v>
                </c:pt>
                <c:pt idx="2183">
                  <c:v>426.85</c:v>
                </c:pt>
                <c:pt idx="2184">
                  <c:v>428.9</c:v>
                </c:pt>
                <c:pt idx="2185">
                  <c:v>435.65</c:v>
                </c:pt>
                <c:pt idx="2186">
                  <c:v>437.65</c:v>
                </c:pt>
                <c:pt idx="2187">
                  <c:v>437.9</c:v>
                </c:pt>
                <c:pt idx="2188">
                  <c:v>438.6</c:v>
                </c:pt>
                <c:pt idx="2189">
                  <c:v>438.15</c:v>
                </c:pt>
                <c:pt idx="2190">
                  <c:v>441.3</c:v>
                </c:pt>
                <c:pt idx="2191">
                  <c:v>439.95</c:v>
                </c:pt>
                <c:pt idx="2192">
                  <c:v>439.8</c:v>
                </c:pt>
                <c:pt idx="2193">
                  <c:v>435.55</c:v>
                </c:pt>
                <c:pt idx="2194">
                  <c:v>437.25</c:v>
                </c:pt>
                <c:pt idx="2195">
                  <c:v>435.5</c:v>
                </c:pt>
                <c:pt idx="2196">
                  <c:v>427.4</c:v>
                </c:pt>
                <c:pt idx="2197">
                  <c:v>427.9</c:v>
                </c:pt>
                <c:pt idx="2198">
                  <c:v>423.6</c:v>
                </c:pt>
                <c:pt idx="2199">
                  <c:v>423.76</c:v>
                </c:pt>
                <c:pt idx="2200">
                  <c:v>424.2</c:v>
                </c:pt>
                <c:pt idx="2201">
                  <c:v>423.1</c:v>
                </c:pt>
                <c:pt idx="2202">
                  <c:v>425.9</c:v>
                </c:pt>
                <c:pt idx="2203">
                  <c:v>426.95</c:v>
                </c:pt>
                <c:pt idx="2204">
                  <c:v>424.1</c:v>
                </c:pt>
                <c:pt idx="2205">
                  <c:v>419.6</c:v>
                </c:pt>
                <c:pt idx="2206">
                  <c:v>421.55</c:v>
                </c:pt>
                <c:pt idx="2207">
                  <c:v>421.05</c:v>
                </c:pt>
                <c:pt idx="2208">
                  <c:v>420.1</c:v>
                </c:pt>
                <c:pt idx="2209">
                  <c:v>423.15</c:v>
                </c:pt>
                <c:pt idx="2210">
                  <c:v>425.6</c:v>
                </c:pt>
                <c:pt idx="2211">
                  <c:v>425</c:v>
                </c:pt>
                <c:pt idx="2212">
                  <c:v>425.85</c:v>
                </c:pt>
                <c:pt idx="2213">
                  <c:v>423.5</c:v>
                </c:pt>
                <c:pt idx="2214">
                  <c:v>425.5</c:v>
                </c:pt>
                <c:pt idx="2215">
                  <c:v>428</c:v>
                </c:pt>
                <c:pt idx="2216">
                  <c:v>429.8</c:v>
                </c:pt>
                <c:pt idx="2217">
                  <c:v>432.2</c:v>
                </c:pt>
                <c:pt idx="2218">
                  <c:v>432.3</c:v>
                </c:pt>
                <c:pt idx="2219">
                  <c:v>436.8</c:v>
                </c:pt>
                <c:pt idx="2220">
                  <c:v>437.6</c:v>
                </c:pt>
                <c:pt idx="2221">
                  <c:v>437.3</c:v>
                </c:pt>
                <c:pt idx="2222">
                  <c:v>435</c:v>
                </c:pt>
                <c:pt idx="2223">
                  <c:v>434.8</c:v>
                </c:pt>
                <c:pt idx="2224">
                  <c:v>437.6</c:v>
                </c:pt>
                <c:pt idx="2225">
                  <c:v>445.9</c:v>
                </c:pt>
                <c:pt idx="2226">
                  <c:v>446.2</c:v>
                </c:pt>
                <c:pt idx="2227">
                  <c:v>442.4</c:v>
                </c:pt>
                <c:pt idx="2228">
                  <c:v>446.15</c:v>
                </c:pt>
                <c:pt idx="2229">
                  <c:v>440.1</c:v>
                </c:pt>
                <c:pt idx="2230">
                  <c:v>439.7</c:v>
                </c:pt>
                <c:pt idx="2231">
                  <c:v>436.3</c:v>
                </c:pt>
                <c:pt idx="2232">
                  <c:v>438.2</c:v>
                </c:pt>
                <c:pt idx="2233">
                  <c:v>439.2</c:v>
                </c:pt>
                <c:pt idx="2234">
                  <c:v>437.68</c:v>
                </c:pt>
                <c:pt idx="2235">
                  <c:v>438.7</c:v>
                </c:pt>
                <c:pt idx="2236">
                  <c:v>437.7</c:v>
                </c:pt>
                <c:pt idx="2237">
                  <c:v>436.9</c:v>
                </c:pt>
                <c:pt idx="2238">
                  <c:v>431.6</c:v>
                </c:pt>
                <c:pt idx="2239">
                  <c:v>435.2</c:v>
                </c:pt>
                <c:pt idx="2240">
                  <c:v>443.25</c:v>
                </c:pt>
                <c:pt idx="2241">
                  <c:v>444.4</c:v>
                </c:pt>
                <c:pt idx="2242">
                  <c:v>445.35</c:v>
                </c:pt>
                <c:pt idx="2243">
                  <c:v>444</c:v>
                </c:pt>
                <c:pt idx="2244">
                  <c:v>444.7</c:v>
                </c:pt>
                <c:pt idx="2245">
                  <c:v>447.4</c:v>
                </c:pt>
                <c:pt idx="2246">
                  <c:v>449.2</c:v>
                </c:pt>
                <c:pt idx="2247">
                  <c:v>449.75</c:v>
                </c:pt>
                <c:pt idx="2248">
                  <c:v>446.5</c:v>
                </c:pt>
                <c:pt idx="2249">
                  <c:v>450.3</c:v>
                </c:pt>
                <c:pt idx="2250">
                  <c:v>455.75</c:v>
                </c:pt>
                <c:pt idx="2251">
                  <c:v>459.75</c:v>
                </c:pt>
                <c:pt idx="2252">
                  <c:v>464.75</c:v>
                </c:pt>
                <c:pt idx="2253">
                  <c:v>463.85</c:v>
                </c:pt>
                <c:pt idx="2254">
                  <c:v>472.35</c:v>
                </c:pt>
                <c:pt idx="2255">
                  <c:v>466.05</c:v>
                </c:pt>
                <c:pt idx="2256">
                  <c:v>463.25</c:v>
                </c:pt>
                <c:pt idx="2257">
                  <c:v>466.65</c:v>
                </c:pt>
                <c:pt idx="2258">
                  <c:v>462.5</c:v>
                </c:pt>
                <c:pt idx="2259">
                  <c:v>469</c:v>
                </c:pt>
                <c:pt idx="2260">
                  <c:v>472.15</c:v>
                </c:pt>
                <c:pt idx="2261">
                  <c:v>469.3</c:v>
                </c:pt>
                <c:pt idx="2262">
                  <c:v>465.95</c:v>
                </c:pt>
                <c:pt idx="2263">
                  <c:v>466.25</c:v>
                </c:pt>
                <c:pt idx="2264">
                  <c:v>464.75</c:v>
                </c:pt>
                <c:pt idx="2265">
                  <c:v>473.45</c:v>
                </c:pt>
                <c:pt idx="2266">
                  <c:v>474.85</c:v>
                </c:pt>
                <c:pt idx="2267">
                  <c:v>475.25</c:v>
                </c:pt>
                <c:pt idx="2268">
                  <c:v>475.5</c:v>
                </c:pt>
                <c:pt idx="2269">
                  <c:v>470.9</c:v>
                </c:pt>
                <c:pt idx="2270">
                  <c:v>471.6</c:v>
                </c:pt>
                <c:pt idx="2271">
                  <c:v>469.7</c:v>
                </c:pt>
                <c:pt idx="2272">
                  <c:v>474</c:v>
                </c:pt>
                <c:pt idx="2273">
                  <c:v>472.2</c:v>
                </c:pt>
                <c:pt idx="2274">
                  <c:v>464.55</c:v>
                </c:pt>
                <c:pt idx="2275">
                  <c:v>461.2</c:v>
                </c:pt>
                <c:pt idx="2276">
                  <c:v>466.9</c:v>
                </c:pt>
                <c:pt idx="2277">
                  <c:v>465.25</c:v>
                </c:pt>
                <c:pt idx="2278">
                  <c:v>472.6</c:v>
                </c:pt>
                <c:pt idx="2279">
                  <c:v>470.95</c:v>
                </c:pt>
                <c:pt idx="2280">
                  <c:v>473.65</c:v>
                </c:pt>
                <c:pt idx="2281">
                  <c:v>473.5</c:v>
                </c:pt>
                <c:pt idx="2282">
                  <c:v>465.19</c:v>
                </c:pt>
                <c:pt idx="2283">
                  <c:v>459.15</c:v>
                </c:pt>
                <c:pt idx="2284">
                  <c:v>463.2</c:v>
                </c:pt>
                <c:pt idx="2285">
                  <c:v>461.1</c:v>
                </c:pt>
                <c:pt idx="2286">
                  <c:v>456.9</c:v>
                </c:pt>
                <c:pt idx="2287">
                  <c:v>459.6</c:v>
                </c:pt>
                <c:pt idx="2288">
                  <c:v>460.8</c:v>
                </c:pt>
                <c:pt idx="2289">
                  <c:v>467.1</c:v>
                </c:pt>
                <c:pt idx="2290">
                  <c:v>466.85</c:v>
                </c:pt>
                <c:pt idx="2291">
                  <c:v>468.7</c:v>
                </c:pt>
                <c:pt idx="2292">
                  <c:v>467.5</c:v>
                </c:pt>
                <c:pt idx="2293">
                  <c:v>468.53</c:v>
                </c:pt>
                <c:pt idx="2294">
                  <c:v>479.3</c:v>
                </c:pt>
                <c:pt idx="2295">
                  <c:v>486</c:v>
                </c:pt>
                <c:pt idx="2296">
                  <c:v>485.8</c:v>
                </c:pt>
                <c:pt idx="2297">
                  <c:v>491.76</c:v>
                </c:pt>
                <c:pt idx="2298">
                  <c:v>494.58</c:v>
                </c:pt>
                <c:pt idx="2299">
                  <c:v>492.5</c:v>
                </c:pt>
                <c:pt idx="2300">
                  <c:v>493.5</c:v>
                </c:pt>
                <c:pt idx="2301">
                  <c:v>496.08</c:v>
                </c:pt>
                <c:pt idx="2302">
                  <c:v>498.7</c:v>
                </c:pt>
                <c:pt idx="2303">
                  <c:v>499.8</c:v>
                </c:pt>
                <c:pt idx="2304">
                  <c:v>493.08</c:v>
                </c:pt>
                <c:pt idx="2305">
                  <c:v>503.9</c:v>
                </c:pt>
                <c:pt idx="2306">
                  <c:v>503.38</c:v>
                </c:pt>
                <c:pt idx="2307">
                  <c:v>509.4</c:v>
                </c:pt>
                <c:pt idx="2308">
                  <c:v>511.4</c:v>
                </c:pt>
                <c:pt idx="2309">
                  <c:v>515.20000000000005</c:v>
                </c:pt>
                <c:pt idx="2310">
                  <c:v>521.13</c:v>
                </c:pt>
                <c:pt idx="2311">
                  <c:v>526.4</c:v>
                </c:pt>
                <c:pt idx="2312">
                  <c:v>528</c:v>
                </c:pt>
                <c:pt idx="2313">
                  <c:v>518.70000000000005</c:v>
                </c:pt>
                <c:pt idx="2314">
                  <c:v>506.5</c:v>
                </c:pt>
                <c:pt idx="2315">
                  <c:v>502.98</c:v>
                </c:pt>
                <c:pt idx="2316">
                  <c:v>503.25</c:v>
                </c:pt>
                <c:pt idx="2317">
                  <c:v>503.8</c:v>
                </c:pt>
                <c:pt idx="2318">
                  <c:v>492.25</c:v>
                </c:pt>
                <c:pt idx="2319">
                  <c:v>495.33</c:v>
                </c:pt>
                <c:pt idx="2320">
                  <c:v>504.33</c:v>
                </c:pt>
                <c:pt idx="2321">
                  <c:v>502.8</c:v>
                </c:pt>
                <c:pt idx="2322">
                  <c:v>505.13</c:v>
                </c:pt>
                <c:pt idx="2323">
                  <c:v>507.9</c:v>
                </c:pt>
                <c:pt idx="2324">
                  <c:v>516.6</c:v>
                </c:pt>
                <c:pt idx="2325">
                  <c:v>516.9</c:v>
                </c:pt>
                <c:pt idx="2326">
                  <c:v>517</c:v>
                </c:pt>
                <c:pt idx="2327">
                  <c:v>516.88</c:v>
                </c:pt>
                <c:pt idx="2328">
                  <c:v>534.15</c:v>
                </c:pt>
                <c:pt idx="2329">
                  <c:v>534.4</c:v>
                </c:pt>
                <c:pt idx="2330">
                  <c:v>524.79999999999995</c:v>
                </c:pt>
                <c:pt idx="2331">
                  <c:v>539.95000000000005</c:v>
                </c:pt>
                <c:pt idx="2332">
                  <c:v>548.95000000000005</c:v>
                </c:pt>
                <c:pt idx="2333">
                  <c:v>542.5</c:v>
                </c:pt>
                <c:pt idx="2334">
                  <c:v>547.5</c:v>
                </c:pt>
                <c:pt idx="2335">
                  <c:v>546.4</c:v>
                </c:pt>
                <c:pt idx="2336">
                  <c:v>557.35</c:v>
                </c:pt>
                <c:pt idx="2337">
                  <c:v>562.20000000000005</c:v>
                </c:pt>
                <c:pt idx="2338">
                  <c:v>554.79999999999995</c:v>
                </c:pt>
                <c:pt idx="2339">
                  <c:v>542.95000000000005</c:v>
                </c:pt>
                <c:pt idx="2340">
                  <c:v>557.79999999999995</c:v>
                </c:pt>
                <c:pt idx="2341">
                  <c:v>554.5</c:v>
                </c:pt>
                <c:pt idx="2342">
                  <c:v>559.4</c:v>
                </c:pt>
                <c:pt idx="2343">
                  <c:v>558.6</c:v>
                </c:pt>
                <c:pt idx="2344">
                  <c:v>563.4</c:v>
                </c:pt>
                <c:pt idx="2345">
                  <c:v>560.65</c:v>
                </c:pt>
                <c:pt idx="2346">
                  <c:v>559.5</c:v>
                </c:pt>
                <c:pt idx="2347">
                  <c:v>568.35</c:v>
                </c:pt>
                <c:pt idx="2348">
                  <c:v>568.9</c:v>
                </c:pt>
                <c:pt idx="2349">
                  <c:v>569.35</c:v>
                </c:pt>
                <c:pt idx="2350">
                  <c:v>572.20000000000005</c:v>
                </c:pt>
                <c:pt idx="2351">
                  <c:v>568.9</c:v>
                </c:pt>
                <c:pt idx="2352">
                  <c:v>569.9</c:v>
                </c:pt>
                <c:pt idx="2353">
                  <c:v>548.45000000000005</c:v>
                </c:pt>
                <c:pt idx="2354">
                  <c:v>551.45000000000005</c:v>
                </c:pt>
                <c:pt idx="2355">
                  <c:v>564.4</c:v>
                </c:pt>
                <c:pt idx="2356">
                  <c:v>551</c:v>
                </c:pt>
                <c:pt idx="2357">
                  <c:v>540.35</c:v>
                </c:pt>
                <c:pt idx="2358">
                  <c:v>547.54999999999995</c:v>
                </c:pt>
                <c:pt idx="2359">
                  <c:v>539.95000000000005</c:v>
                </c:pt>
                <c:pt idx="2360">
                  <c:v>548.15</c:v>
                </c:pt>
                <c:pt idx="2361">
                  <c:v>552.1</c:v>
                </c:pt>
                <c:pt idx="2362">
                  <c:v>555.85</c:v>
                </c:pt>
                <c:pt idx="2363">
                  <c:v>554.35</c:v>
                </c:pt>
                <c:pt idx="2364">
                  <c:v>555.20000000000005</c:v>
                </c:pt>
                <c:pt idx="2365">
                  <c:v>548.85</c:v>
                </c:pt>
                <c:pt idx="2366">
                  <c:v>559.04999999999995</c:v>
                </c:pt>
                <c:pt idx="2367">
                  <c:v>553.95000000000005</c:v>
                </c:pt>
                <c:pt idx="2368">
                  <c:v>561.54999999999995</c:v>
                </c:pt>
                <c:pt idx="2369">
                  <c:v>562.95000000000005</c:v>
                </c:pt>
                <c:pt idx="2370">
                  <c:v>569.85</c:v>
                </c:pt>
                <c:pt idx="2371">
                  <c:v>565.4</c:v>
                </c:pt>
                <c:pt idx="2372">
                  <c:v>555.35</c:v>
                </c:pt>
                <c:pt idx="2373">
                  <c:v>552.70000000000005</c:v>
                </c:pt>
                <c:pt idx="2374">
                  <c:v>543.54999999999995</c:v>
                </c:pt>
                <c:pt idx="2375">
                  <c:v>546.04999999999995</c:v>
                </c:pt>
                <c:pt idx="2376">
                  <c:v>541.04999999999995</c:v>
                </c:pt>
                <c:pt idx="2377">
                  <c:v>545.9</c:v>
                </c:pt>
                <c:pt idx="2378">
                  <c:v>551.04999999999995</c:v>
                </c:pt>
                <c:pt idx="2379">
                  <c:v>552.95000000000005</c:v>
                </c:pt>
                <c:pt idx="2380">
                  <c:v>555.4</c:v>
                </c:pt>
                <c:pt idx="2381">
                  <c:v>554.1</c:v>
                </c:pt>
                <c:pt idx="2382">
                  <c:v>554.9</c:v>
                </c:pt>
                <c:pt idx="2383">
                  <c:v>552.1</c:v>
                </c:pt>
                <c:pt idx="2384">
                  <c:v>550.79999999999995</c:v>
                </c:pt>
                <c:pt idx="2385">
                  <c:v>549.79999999999995</c:v>
                </c:pt>
                <c:pt idx="2386">
                  <c:v>560.13</c:v>
                </c:pt>
                <c:pt idx="2387">
                  <c:v>567.29999999999995</c:v>
                </c:pt>
                <c:pt idx="2388">
                  <c:v>563.6</c:v>
                </c:pt>
                <c:pt idx="2389">
                  <c:v>573.6</c:v>
                </c:pt>
                <c:pt idx="2390">
                  <c:v>588.65</c:v>
                </c:pt>
                <c:pt idx="2391">
                  <c:v>583.65</c:v>
                </c:pt>
                <c:pt idx="2392">
                  <c:v>587.85</c:v>
                </c:pt>
                <c:pt idx="2393">
                  <c:v>586.70000000000005</c:v>
                </c:pt>
                <c:pt idx="2394">
                  <c:v>588.5</c:v>
                </c:pt>
                <c:pt idx="2395">
                  <c:v>595.29999999999995</c:v>
                </c:pt>
                <c:pt idx="2396">
                  <c:v>588.85</c:v>
                </c:pt>
                <c:pt idx="2397">
                  <c:v>599.75</c:v>
                </c:pt>
                <c:pt idx="2398">
                  <c:v>593.41999999999996</c:v>
                </c:pt>
                <c:pt idx="2399">
                  <c:v>598.38</c:v>
                </c:pt>
                <c:pt idx="2400">
                  <c:v>596.48</c:v>
                </c:pt>
                <c:pt idx="2401">
                  <c:v>603</c:v>
                </c:pt>
                <c:pt idx="2402">
                  <c:v>613.48</c:v>
                </c:pt>
                <c:pt idx="2403">
                  <c:v>621.08000000000004</c:v>
                </c:pt>
                <c:pt idx="2404">
                  <c:v>640.20000000000005</c:v>
                </c:pt>
                <c:pt idx="2405">
                  <c:v>612.5</c:v>
                </c:pt>
                <c:pt idx="2406">
                  <c:v>633.98</c:v>
                </c:pt>
                <c:pt idx="2407">
                  <c:v>620.70000000000005</c:v>
                </c:pt>
                <c:pt idx="2408">
                  <c:v>630.29999999999995</c:v>
                </c:pt>
                <c:pt idx="2409">
                  <c:v>638.63</c:v>
                </c:pt>
                <c:pt idx="2410">
                  <c:v>633.63</c:v>
                </c:pt>
                <c:pt idx="2411">
                  <c:v>654.42999999999995</c:v>
                </c:pt>
                <c:pt idx="2412">
                  <c:v>655.1</c:v>
                </c:pt>
                <c:pt idx="2413">
                  <c:v>668.8</c:v>
                </c:pt>
                <c:pt idx="2414">
                  <c:v>667</c:v>
                </c:pt>
                <c:pt idx="2415">
                  <c:v>679.7</c:v>
                </c:pt>
                <c:pt idx="2416">
                  <c:v>683.8</c:v>
                </c:pt>
                <c:pt idx="2417">
                  <c:v>678.7</c:v>
                </c:pt>
                <c:pt idx="2418">
                  <c:v>700.9</c:v>
                </c:pt>
                <c:pt idx="2419">
                  <c:v>707.9</c:v>
                </c:pt>
                <c:pt idx="2420">
                  <c:v>714.3</c:v>
                </c:pt>
                <c:pt idx="2421">
                  <c:v>714.8</c:v>
                </c:pt>
                <c:pt idx="2422">
                  <c:v>677.4</c:v>
                </c:pt>
                <c:pt idx="2423">
                  <c:v>690.4</c:v>
                </c:pt>
                <c:pt idx="2424">
                  <c:v>687.1</c:v>
                </c:pt>
                <c:pt idx="2425">
                  <c:v>682.3</c:v>
                </c:pt>
                <c:pt idx="2426">
                  <c:v>657.6</c:v>
                </c:pt>
                <c:pt idx="2427">
                  <c:v>656.05</c:v>
                </c:pt>
                <c:pt idx="2428">
                  <c:v>666.5</c:v>
                </c:pt>
                <c:pt idx="2429">
                  <c:v>640.70000000000005</c:v>
                </c:pt>
                <c:pt idx="2430">
                  <c:v>650.9</c:v>
                </c:pt>
                <c:pt idx="2431">
                  <c:v>653.70000000000005</c:v>
                </c:pt>
                <c:pt idx="2432">
                  <c:v>647.77</c:v>
                </c:pt>
                <c:pt idx="2433">
                  <c:v>652.9</c:v>
                </c:pt>
                <c:pt idx="2434">
                  <c:v>645.20000000000005</c:v>
                </c:pt>
                <c:pt idx="2435">
                  <c:v>629.6</c:v>
                </c:pt>
                <c:pt idx="2436">
                  <c:v>638.20000000000005</c:v>
                </c:pt>
                <c:pt idx="2437">
                  <c:v>637.15</c:v>
                </c:pt>
                <c:pt idx="2438">
                  <c:v>630.65</c:v>
                </c:pt>
                <c:pt idx="2439">
                  <c:v>626.45000000000005</c:v>
                </c:pt>
                <c:pt idx="2440">
                  <c:v>613.25</c:v>
                </c:pt>
                <c:pt idx="2441">
                  <c:v>607.45000000000005</c:v>
                </c:pt>
                <c:pt idx="2442">
                  <c:v>604.25</c:v>
                </c:pt>
                <c:pt idx="2443">
                  <c:v>562.04999999999995</c:v>
                </c:pt>
                <c:pt idx="2444">
                  <c:v>559.75</c:v>
                </c:pt>
                <c:pt idx="2445">
                  <c:v>577.04999999999995</c:v>
                </c:pt>
                <c:pt idx="2446">
                  <c:v>581.15</c:v>
                </c:pt>
                <c:pt idx="2447">
                  <c:v>565.25</c:v>
                </c:pt>
                <c:pt idx="2448">
                  <c:v>575.85</c:v>
                </c:pt>
                <c:pt idx="2449">
                  <c:v>587.54999999999995</c:v>
                </c:pt>
                <c:pt idx="2450">
                  <c:v>580.65</c:v>
                </c:pt>
                <c:pt idx="2451">
                  <c:v>583.04999999999995</c:v>
                </c:pt>
                <c:pt idx="2452">
                  <c:v>585.25</c:v>
                </c:pt>
                <c:pt idx="2453">
                  <c:v>579.04999999999995</c:v>
                </c:pt>
                <c:pt idx="2454">
                  <c:v>580.15</c:v>
                </c:pt>
                <c:pt idx="2455">
                  <c:v>599.65</c:v>
                </c:pt>
                <c:pt idx="2456">
                  <c:v>615.85</c:v>
                </c:pt>
                <c:pt idx="2457">
                  <c:v>623.5</c:v>
                </c:pt>
                <c:pt idx="2458">
                  <c:v>620.25</c:v>
                </c:pt>
                <c:pt idx="2459">
                  <c:v>628.15</c:v>
                </c:pt>
                <c:pt idx="2460">
                  <c:v>633.03</c:v>
                </c:pt>
                <c:pt idx="2461">
                  <c:v>629.25</c:v>
                </c:pt>
                <c:pt idx="2462">
                  <c:v>624.15</c:v>
                </c:pt>
                <c:pt idx="2463">
                  <c:v>641.45000000000005</c:v>
                </c:pt>
                <c:pt idx="2464">
                  <c:v>651.53</c:v>
                </c:pt>
                <c:pt idx="2465">
                  <c:v>660.05</c:v>
                </c:pt>
                <c:pt idx="2466">
                  <c:v>664.15</c:v>
                </c:pt>
                <c:pt idx="2467">
                  <c:v>643.03</c:v>
                </c:pt>
                <c:pt idx="2468">
                  <c:v>633.04999999999995</c:v>
                </c:pt>
                <c:pt idx="2469">
                  <c:v>642.75</c:v>
                </c:pt>
                <c:pt idx="2470">
                  <c:v>628.15</c:v>
                </c:pt>
                <c:pt idx="2471">
                  <c:v>619.75</c:v>
                </c:pt>
                <c:pt idx="2472">
                  <c:v>615.25</c:v>
                </c:pt>
                <c:pt idx="2473">
                  <c:v>619.13</c:v>
                </c:pt>
                <c:pt idx="2474">
                  <c:v>624.75</c:v>
                </c:pt>
                <c:pt idx="2475">
                  <c:v>634.35</c:v>
                </c:pt>
                <c:pt idx="2476">
                  <c:v>634.75</c:v>
                </c:pt>
                <c:pt idx="2477">
                  <c:v>636.75</c:v>
                </c:pt>
                <c:pt idx="2478">
                  <c:v>646.85</c:v>
                </c:pt>
                <c:pt idx="2479">
                  <c:v>651.25</c:v>
                </c:pt>
                <c:pt idx="2480">
                  <c:v>644.92999999999995</c:v>
                </c:pt>
                <c:pt idx="2481">
                  <c:v>646.5</c:v>
                </c:pt>
                <c:pt idx="2482">
                  <c:v>648.65</c:v>
                </c:pt>
                <c:pt idx="2483">
                  <c:v>642.54999999999995</c:v>
                </c:pt>
                <c:pt idx="2484">
                  <c:v>650.03</c:v>
                </c:pt>
                <c:pt idx="2485">
                  <c:v>636.25</c:v>
                </c:pt>
                <c:pt idx="2486">
                  <c:v>632.54999999999995</c:v>
                </c:pt>
                <c:pt idx="2487">
                  <c:v>626.70000000000005</c:v>
                </c:pt>
                <c:pt idx="2488">
                  <c:v>624.79999999999995</c:v>
                </c:pt>
                <c:pt idx="2489">
                  <c:v>629.04999999999995</c:v>
                </c:pt>
                <c:pt idx="2490">
                  <c:v>614</c:v>
                </c:pt>
                <c:pt idx="2491">
                  <c:v>614.9</c:v>
                </c:pt>
                <c:pt idx="2492">
                  <c:v>628.1</c:v>
                </c:pt>
                <c:pt idx="2493">
                  <c:v>625</c:v>
                </c:pt>
                <c:pt idx="2494">
                  <c:v>622.35</c:v>
                </c:pt>
                <c:pt idx="2495">
                  <c:v>621.4</c:v>
                </c:pt>
                <c:pt idx="2496">
                  <c:v>622.53</c:v>
                </c:pt>
                <c:pt idx="2497">
                  <c:v>614.78</c:v>
                </c:pt>
                <c:pt idx="2498">
                  <c:v>614.95000000000005</c:v>
                </c:pt>
                <c:pt idx="2499">
                  <c:v>619.28</c:v>
                </c:pt>
                <c:pt idx="2500">
                  <c:v>627.29999999999995</c:v>
                </c:pt>
                <c:pt idx="2501">
                  <c:v>625.45000000000005</c:v>
                </c:pt>
                <c:pt idx="2502">
                  <c:v>626.5</c:v>
                </c:pt>
                <c:pt idx="2503">
                  <c:v>638.29999999999995</c:v>
                </c:pt>
                <c:pt idx="2504">
                  <c:v>633.70000000000005</c:v>
                </c:pt>
                <c:pt idx="2505">
                  <c:v>616.79999999999995</c:v>
                </c:pt>
                <c:pt idx="2506">
                  <c:v>610.79999999999995</c:v>
                </c:pt>
                <c:pt idx="2507">
                  <c:v>589.75</c:v>
                </c:pt>
                <c:pt idx="2508">
                  <c:v>587.45000000000005</c:v>
                </c:pt>
                <c:pt idx="2509">
                  <c:v>590.20000000000005</c:v>
                </c:pt>
                <c:pt idx="2510">
                  <c:v>575.25</c:v>
                </c:pt>
                <c:pt idx="2511">
                  <c:v>579.34</c:v>
                </c:pt>
                <c:pt idx="2512">
                  <c:v>587.20000000000005</c:v>
                </c:pt>
                <c:pt idx="2513">
                  <c:v>573.65</c:v>
                </c:pt>
                <c:pt idx="2514">
                  <c:v>576.79999999999995</c:v>
                </c:pt>
                <c:pt idx="2515">
                  <c:v>584.20000000000005</c:v>
                </c:pt>
                <c:pt idx="2516">
                  <c:v>589.6</c:v>
                </c:pt>
                <c:pt idx="2517">
                  <c:v>590.79999999999995</c:v>
                </c:pt>
                <c:pt idx="2518">
                  <c:v>592</c:v>
                </c:pt>
                <c:pt idx="2519">
                  <c:v>603.1</c:v>
                </c:pt>
                <c:pt idx="2520">
                  <c:v>601.29999999999995</c:v>
                </c:pt>
                <c:pt idx="2521">
                  <c:v>598.29999999999995</c:v>
                </c:pt>
                <c:pt idx="2522">
                  <c:v>596.70000000000005</c:v>
                </c:pt>
                <c:pt idx="2523">
                  <c:v>574.5</c:v>
                </c:pt>
                <c:pt idx="2524">
                  <c:v>567</c:v>
                </c:pt>
                <c:pt idx="2525">
                  <c:v>574.29999999999995</c:v>
                </c:pt>
                <c:pt idx="2526">
                  <c:v>574.1</c:v>
                </c:pt>
                <c:pt idx="2527">
                  <c:v>577.1</c:v>
                </c:pt>
                <c:pt idx="2528">
                  <c:v>573</c:v>
                </c:pt>
                <c:pt idx="2529">
                  <c:v>573</c:v>
                </c:pt>
                <c:pt idx="2530">
                  <c:v>579.29999999999995</c:v>
                </c:pt>
                <c:pt idx="2531">
                  <c:v>590.4</c:v>
                </c:pt>
                <c:pt idx="2532">
                  <c:v>596</c:v>
                </c:pt>
                <c:pt idx="2533">
                  <c:v>590.1</c:v>
                </c:pt>
                <c:pt idx="2534">
                  <c:v>590.20000000000005</c:v>
                </c:pt>
                <c:pt idx="2535">
                  <c:v>599.4</c:v>
                </c:pt>
                <c:pt idx="2536">
                  <c:v>591.5</c:v>
                </c:pt>
                <c:pt idx="2537">
                  <c:v>581.95000000000005</c:v>
                </c:pt>
                <c:pt idx="2538">
                  <c:v>586.45000000000005</c:v>
                </c:pt>
                <c:pt idx="2539">
                  <c:v>591.04999999999995</c:v>
                </c:pt>
                <c:pt idx="2540">
                  <c:v>597.15</c:v>
                </c:pt>
                <c:pt idx="2541">
                  <c:v>599.95000000000005</c:v>
                </c:pt>
                <c:pt idx="2542">
                  <c:v>604.1</c:v>
                </c:pt>
                <c:pt idx="2543">
                  <c:v>606.6</c:v>
                </c:pt>
                <c:pt idx="2544">
                  <c:v>617.6</c:v>
                </c:pt>
                <c:pt idx="2545">
                  <c:v>624.70000000000005</c:v>
                </c:pt>
                <c:pt idx="2546">
                  <c:v>627.4</c:v>
                </c:pt>
                <c:pt idx="2547">
                  <c:v>623.20000000000005</c:v>
                </c:pt>
                <c:pt idx="2548">
                  <c:v>624.79999999999995</c:v>
                </c:pt>
                <c:pt idx="2549">
                  <c:v>615.79999999999995</c:v>
                </c:pt>
                <c:pt idx="2550">
                  <c:v>633.41</c:v>
                </c:pt>
                <c:pt idx="2551">
                  <c:v>628.55999999999995</c:v>
                </c:pt>
                <c:pt idx="2552">
                  <c:v>625.70000000000005</c:v>
                </c:pt>
                <c:pt idx="2553">
                  <c:v>620.88</c:v>
                </c:pt>
                <c:pt idx="2554">
                  <c:v>623.1</c:v>
                </c:pt>
                <c:pt idx="2555">
                  <c:v>618.25</c:v>
                </c:pt>
                <c:pt idx="2556">
                  <c:v>621.70000000000005</c:v>
                </c:pt>
                <c:pt idx="2557">
                  <c:v>622.9</c:v>
                </c:pt>
                <c:pt idx="2558">
                  <c:v>627.5</c:v>
                </c:pt>
                <c:pt idx="2559">
                  <c:v>630.29999999999995</c:v>
                </c:pt>
                <c:pt idx="2560">
                  <c:v>631.25</c:v>
                </c:pt>
                <c:pt idx="2561">
                  <c:v>638.20000000000005</c:v>
                </c:pt>
                <c:pt idx="2562">
                  <c:v>640.6</c:v>
                </c:pt>
                <c:pt idx="2563">
                  <c:v>640</c:v>
                </c:pt>
                <c:pt idx="2564">
                  <c:v>636.65</c:v>
                </c:pt>
                <c:pt idx="2565">
                  <c:v>648</c:v>
                </c:pt>
                <c:pt idx="2566">
                  <c:v>645.6</c:v>
                </c:pt>
                <c:pt idx="2567">
                  <c:v>646.20000000000005</c:v>
                </c:pt>
                <c:pt idx="2568">
                  <c:v>643.15</c:v>
                </c:pt>
                <c:pt idx="2569">
                  <c:v>630.95000000000005</c:v>
                </c:pt>
                <c:pt idx="2570">
                  <c:v>633.84</c:v>
                </c:pt>
                <c:pt idx="2571">
                  <c:v>625.15</c:v>
                </c:pt>
                <c:pt idx="2572">
                  <c:v>630.45000000000005</c:v>
                </c:pt>
                <c:pt idx="2573">
                  <c:v>630.04999999999995</c:v>
                </c:pt>
                <c:pt idx="2574">
                  <c:v>628.75</c:v>
                </c:pt>
                <c:pt idx="2575">
                  <c:v>625.85</c:v>
                </c:pt>
                <c:pt idx="2576">
                  <c:v>615.35</c:v>
                </c:pt>
                <c:pt idx="2577">
                  <c:v>616.25</c:v>
                </c:pt>
                <c:pt idx="2578">
                  <c:v>622.95000000000005</c:v>
                </c:pt>
                <c:pt idx="2579">
                  <c:v>620.45000000000005</c:v>
                </c:pt>
                <c:pt idx="2580">
                  <c:v>618.5</c:v>
                </c:pt>
                <c:pt idx="2581">
                  <c:v>621.01</c:v>
                </c:pt>
                <c:pt idx="2582">
                  <c:v>620.75</c:v>
                </c:pt>
                <c:pt idx="2583">
                  <c:v>624.70000000000005</c:v>
                </c:pt>
                <c:pt idx="2584">
                  <c:v>627.20000000000005</c:v>
                </c:pt>
                <c:pt idx="2585">
                  <c:v>634.9</c:v>
                </c:pt>
                <c:pt idx="2586">
                  <c:v>636.70000000000005</c:v>
                </c:pt>
                <c:pt idx="2587">
                  <c:v>636.79999999999995</c:v>
                </c:pt>
                <c:pt idx="2588">
                  <c:v>640.5</c:v>
                </c:pt>
                <c:pt idx="2589">
                  <c:v>627.5</c:v>
                </c:pt>
                <c:pt idx="2590">
                  <c:v>622</c:v>
                </c:pt>
                <c:pt idx="2591">
                  <c:v>607.4</c:v>
                </c:pt>
                <c:pt idx="2592">
                  <c:v>610</c:v>
                </c:pt>
                <c:pt idx="2593">
                  <c:v>613.70000000000005</c:v>
                </c:pt>
                <c:pt idx="2594">
                  <c:v>611.29999999999995</c:v>
                </c:pt>
                <c:pt idx="2595">
                  <c:v>611.6</c:v>
                </c:pt>
                <c:pt idx="2596">
                  <c:v>627.20000000000005</c:v>
                </c:pt>
                <c:pt idx="2597">
                  <c:v>626.70000000000005</c:v>
                </c:pt>
                <c:pt idx="2598">
                  <c:v>624.79999999999995</c:v>
                </c:pt>
                <c:pt idx="2599">
                  <c:v>631.79999999999995</c:v>
                </c:pt>
                <c:pt idx="2600">
                  <c:v>627.70000000000005</c:v>
                </c:pt>
                <c:pt idx="2601">
                  <c:v>635.4</c:v>
                </c:pt>
                <c:pt idx="2602">
                  <c:v>633.4</c:v>
                </c:pt>
                <c:pt idx="2603">
                  <c:v>646.70000000000005</c:v>
                </c:pt>
                <c:pt idx="2604">
                  <c:v>648.79999999999995</c:v>
                </c:pt>
                <c:pt idx="2605">
                  <c:v>646.1</c:v>
                </c:pt>
                <c:pt idx="2606">
                  <c:v>646</c:v>
                </c:pt>
                <c:pt idx="2607">
                  <c:v>643.70000000000005</c:v>
                </c:pt>
                <c:pt idx="2608">
                  <c:v>647.29999999999995</c:v>
                </c:pt>
                <c:pt idx="2609">
                  <c:v>653.20000000000005</c:v>
                </c:pt>
                <c:pt idx="2610">
                  <c:v>657.2</c:v>
                </c:pt>
                <c:pt idx="2611">
                  <c:v>647.85</c:v>
                </c:pt>
                <c:pt idx="2612">
                  <c:v>648.45000000000005</c:v>
                </c:pt>
                <c:pt idx="2613">
                  <c:v>653.29999999999995</c:v>
                </c:pt>
                <c:pt idx="2614">
                  <c:v>651.45000000000005</c:v>
                </c:pt>
                <c:pt idx="2615">
                  <c:v>660.45</c:v>
                </c:pt>
                <c:pt idx="2616">
                  <c:v>666.85</c:v>
                </c:pt>
                <c:pt idx="2617">
                  <c:v>661.1</c:v>
                </c:pt>
                <c:pt idx="2618">
                  <c:v>664.25</c:v>
                </c:pt>
                <c:pt idx="2619">
                  <c:v>669.13</c:v>
                </c:pt>
                <c:pt idx="2620">
                  <c:v>669.75</c:v>
                </c:pt>
                <c:pt idx="2621">
                  <c:v>669.05</c:v>
                </c:pt>
                <c:pt idx="2622">
                  <c:v>670.75</c:v>
                </c:pt>
                <c:pt idx="2623">
                  <c:v>657.25</c:v>
                </c:pt>
                <c:pt idx="2624">
                  <c:v>678.85</c:v>
                </c:pt>
                <c:pt idx="2625">
                  <c:v>677.45</c:v>
                </c:pt>
                <c:pt idx="2626">
                  <c:v>682.55</c:v>
                </c:pt>
                <c:pt idx="2627">
                  <c:v>686.55</c:v>
                </c:pt>
                <c:pt idx="2628">
                  <c:v>663.35</c:v>
                </c:pt>
                <c:pt idx="2629">
                  <c:v>669.35</c:v>
                </c:pt>
                <c:pt idx="2630">
                  <c:v>664.45</c:v>
                </c:pt>
                <c:pt idx="2631">
                  <c:v>642.45000000000005</c:v>
                </c:pt>
                <c:pt idx="2632">
                  <c:v>636.6</c:v>
                </c:pt>
                <c:pt idx="2633">
                  <c:v>646.5</c:v>
                </c:pt>
                <c:pt idx="2634">
                  <c:v>649</c:v>
                </c:pt>
                <c:pt idx="2635">
                  <c:v>651.79999999999995</c:v>
                </c:pt>
                <c:pt idx="2636">
                  <c:v>650.28</c:v>
                </c:pt>
                <c:pt idx="2637">
                  <c:v>650.5</c:v>
                </c:pt>
                <c:pt idx="2638">
                  <c:v>643.79999999999995</c:v>
                </c:pt>
                <c:pt idx="2639">
                  <c:v>644.70000000000005</c:v>
                </c:pt>
                <c:pt idx="2640">
                  <c:v>646.6</c:v>
                </c:pt>
                <c:pt idx="2641">
                  <c:v>653.4</c:v>
                </c:pt>
                <c:pt idx="2642">
                  <c:v>654.20000000000005</c:v>
                </c:pt>
                <c:pt idx="2643">
                  <c:v>658.8</c:v>
                </c:pt>
                <c:pt idx="2644">
                  <c:v>664.2</c:v>
                </c:pt>
                <c:pt idx="2645">
                  <c:v>664</c:v>
                </c:pt>
                <c:pt idx="2646">
                  <c:v>657.4</c:v>
                </c:pt>
                <c:pt idx="2647">
                  <c:v>664.1</c:v>
                </c:pt>
                <c:pt idx="2648">
                  <c:v>664.41</c:v>
                </c:pt>
                <c:pt idx="2649">
                  <c:v>665.56</c:v>
                </c:pt>
                <c:pt idx="2650">
                  <c:v>661.5</c:v>
                </c:pt>
                <c:pt idx="2651">
                  <c:v>663.8</c:v>
                </c:pt>
                <c:pt idx="2652">
                  <c:v>664</c:v>
                </c:pt>
                <c:pt idx="2653">
                  <c:v>663.95</c:v>
                </c:pt>
                <c:pt idx="2654">
                  <c:v>674.35</c:v>
                </c:pt>
                <c:pt idx="2655">
                  <c:v>674.45</c:v>
                </c:pt>
                <c:pt idx="2656">
                  <c:v>675</c:v>
                </c:pt>
                <c:pt idx="2657">
                  <c:v>670.75</c:v>
                </c:pt>
                <c:pt idx="2658">
                  <c:v>677.9</c:v>
                </c:pt>
                <c:pt idx="2659">
                  <c:v>677.3</c:v>
                </c:pt>
                <c:pt idx="2660">
                  <c:v>676.1</c:v>
                </c:pt>
                <c:pt idx="2661">
                  <c:v>685.52</c:v>
                </c:pt>
                <c:pt idx="2662">
                  <c:v>690.21</c:v>
                </c:pt>
                <c:pt idx="2663">
                  <c:v>686.55</c:v>
                </c:pt>
                <c:pt idx="2664">
                  <c:v>690.05</c:v>
                </c:pt>
                <c:pt idx="2665">
                  <c:v>682.95</c:v>
                </c:pt>
                <c:pt idx="2666">
                  <c:v>691.95</c:v>
                </c:pt>
                <c:pt idx="2667">
                  <c:v>689.15</c:v>
                </c:pt>
                <c:pt idx="2668">
                  <c:v>683.65</c:v>
                </c:pt>
                <c:pt idx="2669">
                  <c:v>686.25</c:v>
                </c:pt>
                <c:pt idx="2670">
                  <c:v>674.75</c:v>
                </c:pt>
                <c:pt idx="2671">
                  <c:v>681.55</c:v>
                </c:pt>
                <c:pt idx="2672">
                  <c:v>678.45</c:v>
                </c:pt>
                <c:pt idx="2673">
                  <c:v>673.45</c:v>
                </c:pt>
                <c:pt idx="2674">
                  <c:v>673.15</c:v>
                </c:pt>
                <c:pt idx="2675">
                  <c:v>682.35</c:v>
                </c:pt>
                <c:pt idx="2676">
                  <c:v>688.85</c:v>
                </c:pt>
                <c:pt idx="2677">
                  <c:v>688.75</c:v>
                </c:pt>
                <c:pt idx="2678">
                  <c:v>685.65</c:v>
                </c:pt>
                <c:pt idx="2679">
                  <c:v>680.55</c:v>
                </c:pt>
                <c:pt idx="2680">
                  <c:v>665.65</c:v>
                </c:pt>
                <c:pt idx="2681">
                  <c:v>670.85</c:v>
                </c:pt>
                <c:pt idx="2682">
                  <c:v>669.75</c:v>
                </c:pt>
                <c:pt idx="2683">
                  <c:v>672.05</c:v>
                </c:pt>
                <c:pt idx="2684">
                  <c:v>662.15</c:v>
                </c:pt>
                <c:pt idx="2685">
                  <c:v>657.65</c:v>
                </c:pt>
                <c:pt idx="2686">
                  <c:v>661.75</c:v>
                </c:pt>
                <c:pt idx="2687">
                  <c:v>663.25</c:v>
                </c:pt>
                <c:pt idx="2688">
                  <c:v>659.25</c:v>
                </c:pt>
                <c:pt idx="2689">
                  <c:v>661.85</c:v>
                </c:pt>
                <c:pt idx="2690">
                  <c:v>654.65</c:v>
                </c:pt>
                <c:pt idx="2691">
                  <c:v>656</c:v>
                </c:pt>
                <c:pt idx="2692">
                  <c:v>655.55</c:v>
                </c:pt>
                <c:pt idx="2693">
                  <c:v>656.85</c:v>
                </c:pt>
                <c:pt idx="2694">
                  <c:v>653.45000000000005</c:v>
                </c:pt>
                <c:pt idx="2695">
                  <c:v>660.5</c:v>
                </c:pt>
                <c:pt idx="2696">
                  <c:v>671.75</c:v>
                </c:pt>
                <c:pt idx="2697">
                  <c:v>671.15</c:v>
                </c:pt>
                <c:pt idx="2698">
                  <c:v>670.05</c:v>
                </c:pt>
                <c:pt idx="2699">
                  <c:v>670.75</c:v>
                </c:pt>
                <c:pt idx="2700">
                  <c:v>659.15</c:v>
                </c:pt>
                <c:pt idx="2701">
                  <c:v>648.85</c:v>
                </c:pt>
                <c:pt idx="2702">
                  <c:v>653.65</c:v>
                </c:pt>
                <c:pt idx="2703">
                  <c:v>647.25</c:v>
                </c:pt>
                <c:pt idx="2704">
                  <c:v>651.75</c:v>
                </c:pt>
                <c:pt idx="2705">
                  <c:v>651.95000000000005</c:v>
                </c:pt>
                <c:pt idx="2706">
                  <c:v>655.35</c:v>
                </c:pt>
                <c:pt idx="2707">
                  <c:v>656.35</c:v>
                </c:pt>
                <c:pt idx="2708">
                  <c:v>661.45</c:v>
                </c:pt>
                <c:pt idx="2709">
                  <c:v>654.54999999999995</c:v>
                </c:pt>
                <c:pt idx="2710">
                  <c:v>652.04</c:v>
                </c:pt>
                <c:pt idx="2711">
                  <c:v>654.29999999999995</c:v>
                </c:pt>
                <c:pt idx="2712">
                  <c:v>651</c:v>
                </c:pt>
                <c:pt idx="2713">
                  <c:v>640.9</c:v>
                </c:pt>
                <c:pt idx="2714">
                  <c:v>643.65</c:v>
                </c:pt>
                <c:pt idx="2715">
                  <c:v>648.95000000000005</c:v>
                </c:pt>
                <c:pt idx="2716">
                  <c:v>649.65</c:v>
                </c:pt>
                <c:pt idx="2717">
                  <c:v>657.25</c:v>
                </c:pt>
                <c:pt idx="2718">
                  <c:v>653.20000000000005</c:v>
                </c:pt>
                <c:pt idx="2719">
                  <c:v>654.20000000000005</c:v>
                </c:pt>
                <c:pt idx="2720">
                  <c:v>649.5</c:v>
                </c:pt>
                <c:pt idx="2721">
                  <c:v>655.9</c:v>
                </c:pt>
                <c:pt idx="2722">
                  <c:v>660.4</c:v>
                </c:pt>
                <c:pt idx="2723">
                  <c:v>663.3</c:v>
                </c:pt>
                <c:pt idx="2724">
                  <c:v>660.6</c:v>
                </c:pt>
                <c:pt idx="2725">
                  <c:v>666.8</c:v>
                </c:pt>
                <c:pt idx="2726">
                  <c:v>666.9</c:v>
                </c:pt>
                <c:pt idx="2727">
                  <c:v>664.9</c:v>
                </c:pt>
                <c:pt idx="2728">
                  <c:v>664.9</c:v>
                </c:pt>
                <c:pt idx="2729">
                  <c:v>673</c:v>
                </c:pt>
                <c:pt idx="2730">
                  <c:v>677.5</c:v>
                </c:pt>
                <c:pt idx="2731">
                  <c:v>683.4</c:v>
                </c:pt>
                <c:pt idx="2732">
                  <c:v>681.6</c:v>
                </c:pt>
                <c:pt idx="2733">
                  <c:v>681</c:v>
                </c:pt>
                <c:pt idx="2734">
                  <c:v>674.9</c:v>
                </c:pt>
                <c:pt idx="2735">
                  <c:v>662.9</c:v>
                </c:pt>
                <c:pt idx="2736">
                  <c:v>661.2</c:v>
                </c:pt>
                <c:pt idx="2737">
                  <c:v>665</c:v>
                </c:pt>
                <c:pt idx="2738">
                  <c:v>664.3</c:v>
                </c:pt>
                <c:pt idx="2739">
                  <c:v>666.9</c:v>
                </c:pt>
                <c:pt idx="2740">
                  <c:v>665.6</c:v>
                </c:pt>
                <c:pt idx="2741">
                  <c:v>673</c:v>
                </c:pt>
                <c:pt idx="2742">
                  <c:v>672.1</c:v>
                </c:pt>
                <c:pt idx="2743">
                  <c:v>672.4</c:v>
                </c:pt>
                <c:pt idx="2744">
                  <c:v>674.8</c:v>
                </c:pt>
                <c:pt idx="2745">
                  <c:v>662.1</c:v>
                </c:pt>
                <c:pt idx="2746">
                  <c:v>672.8</c:v>
                </c:pt>
                <c:pt idx="2747">
                  <c:v>669.5</c:v>
                </c:pt>
                <c:pt idx="2748">
                  <c:v>669.1</c:v>
                </c:pt>
                <c:pt idx="2749">
                  <c:v>667.7</c:v>
                </c:pt>
                <c:pt idx="2750">
                  <c:v>652.29999999999995</c:v>
                </c:pt>
                <c:pt idx="2751">
                  <c:v>657.8</c:v>
                </c:pt>
                <c:pt idx="2752">
                  <c:v>656.8</c:v>
                </c:pt>
                <c:pt idx="2753">
                  <c:v>657.3</c:v>
                </c:pt>
                <c:pt idx="2754">
                  <c:v>660.8</c:v>
                </c:pt>
                <c:pt idx="2755">
                  <c:v>660.1</c:v>
                </c:pt>
                <c:pt idx="2756">
                  <c:v>668.2</c:v>
                </c:pt>
                <c:pt idx="2757">
                  <c:v>667.6</c:v>
                </c:pt>
                <c:pt idx="2758">
                  <c:v>662.5</c:v>
                </c:pt>
                <c:pt idx="2759">
                  <c:v>667.5</c:v>
                </c:pt>
                <c:pt idx="2760">
                  <c:v>665.3</c:v>
                </c:pt>
                <c:pt idx="2761">
                  <c:v>673.3</c:v>
                </c:pt>
                <c:pt idx="2762">
                  <c:v>672.3</c:v>
                </c:pt>
                <c:pt idx="2763">
                  <c:v>681.8</c:v>
                </c:pt>
                <c:pt idx="2764">
                  <c:v>681.8</c:v>
                </c:pt>
                <c:pt idx="2765">
                  <c:v>695.4</c:v>
                </c:pt>
                <c:pt idx="2766">
                  <c:v>700.8</c:v>
                </c:pt>
                <c:pt idx="2767">
                  <c:v>703.1</c:v>
                </c:pt>
                <c:pt idx="2768">
                  <c:v>712.6</c:v>
                </c:pt>
                <c:pt idx="2769">
                  <c:v>711.6</c:v>
                </c:pt>
                <c:pt idx="2770">
                  <c:v>708.3</c:v>
                </c:pt>
                <c:pt idx="2771">
                  <c:v>707.6</c:v>
                </c:pt>
                <c:pt idx="2772">
                  <c:v>717.9</c:v>
                </c:pt>
                <c:pt idx="2773">
                  <c:v>723.5</c:v>
                </c:pt>
                <c:pt idx="2774">
                  <c:v>721.3</c:v>
                </c:pt>
                <c:pt idx="2775">
                  <c:v>733.8</c:v>
                </c:pt>
                <c:pt idx="2776">
                  <c:v>731.5</c:v>
                </c:pt>
                <c:pt idx="2777">
                  <c:v>730.5</c:v>
                </c:pt>
                <c:pt idx="2778">
                  <c:v>731.7</c:v>
                </c:pt>
                <c:pt idx="2779">
                  <c:v>728.8</c:v>
                </c:pt>
                <c:pt idx="2780">
                  <c:v>734.5</c:v>
                </c:pt>
                <c:pt idx="2781">
                  <c:v>743.6</c:v>
                </c:pt>
                <c:pt idx="2782">
                  <c:v>747.2</c:v>
                </c:pt>
                <c:pt idx="2783">
                  <c:v>731.6</c:v>
                </c:pt>
                <c:pt idx="2784">
                  <c:v>727.9</c:v>
                </c:pt>
                <c:pt idx="2785">
                  <c:v>738</c:v>
                </c:pt>
                <c:pt idx="2786">
                  <c:v>742.7</c:v>
                </c:pt>
                <c:pt idx="2787">
                  <c:v>733.3</c:v>
                </c:pt>
                <c:pt idx="2788">
                  <c:v>737.9</c:v>
                </c:pt>
                <c:pt idx="2789">
                  <c:v>741.1</c:v>
                </c:pt>
                <c:pt idx="2790">
                  <c:v>747.85</c:v>
                </c:pt>
                <c:pt idx="2791">
                  <c:v>749.85</c:v>
                </c:pt>
                <c:pt idx="2792">
                  <c:v>759.4</c:v>
                </c:pt>
                <c:pt idx="2793">
                  <c:v>760.5</c:v>
                </c:pt>
                <c:pt idx="2794">
                  <c:v>754.8</c:v>
                </c:pt>
                <c:pt idx="2795">
                  <c:v>768.2</c:v>
                </c:pt>
                <c:pt idx="2796">
                  <c:v>765.2</c:v>
                </c:pt>
                <c:pt idx="2797">
                  <c:v>754.2</c:v>
                </c:pt>
                <c:pt idx="2798">
                  <c:v>759.7</c:v>
                </c:pt>
                <c:pt idx="2799">
                  <c:v>763.7</c:v>
                </c:pt>
                <c:pt idx="2800">
                  <c:v>769.3</c:v>
                </c:pt>
                <c:pt idx="2801">
                  <c:v>785.2</c:v>
                </c:pt>
                <c:pt idx="2802">
                  <c:v>791.8</c:v>
                </c:pt>
                <c:pt idx="2803">
                  <c:v>782.1</c:v>
                </c:pt>
                <c:pt idx="2804">
                  <c:v>796.8</c:v>
                </c:pt>
                <c:pt idx="2805">
                  <c:v>787.3</c:v>
                </c:pt>
                <c:pt idx="2806">
                  <c:v>807</c:v>
                </c:pt>
                <c:pt idx="2807">
                  <c:v>806.5</c:v>
                </c:pt>
                <c:pt idx="2808">
                  <c:v>825</c:v>
                </c:pt>
                <c:pt idx="2809">
                  <c:v>831.1</c:v>
                </c:pt>
                <c:pt idx="2810">
                  <c:v>833.6</c:v>
                </c:pt>
                <c:pt idx="2811">
                  <c:v>832</c:v>
                </c:pt>
                <c:pt idx="2812">
                  <c:v>793.5</c:v>
                </c:pt>
                <c:pt idx="2813">
                  <c:v>802</c:v>
                </c:pt>
                <c:pt idx="2814">
                  <c:v>812</c:v>
                </c:pt>
                <c:pt idx="2815">
                  <c:v>788.3</c:v>
                </c:pt>
                <c:pt idx="2816">
                  <c:v>786.3</c:v>
                </c:pt>
                <c:pt idx="2817">
                  <c:v>782</c:v>
                </c:pt>
                <c:pt idx="2818">
                  <c:v>802.8</c:v>
                </c:pt>
                <c:pt idx="2819">
                  <c:v>800.22</c:v>
                </c:pt>
                <c:pt idx="2820">
                  <c:v>804.6</c:v>
                </c:pt>
                <c:pt idx="2821">
                  <c:v>823.8</c:v>
                </c:pt>
                <c:pt idx="2822">
                  <c:v>824.6</c:v>
                </c:pt>
                <c:pt idx="2823">
                  <c:v>812.6</c:v>
                </c:pt>
                <c:pt idx="2824">
                  <c:v>804.5</c:v>
                </c:pt>
                <c:pt idx="2825">
                  <c:v>793.4</c:v>
                </c:pt>
                <c:pt idx="2826">
                  <c:v>783.55</c:v>
                </c:pt>
                <c:pt idx="2827">
                  <c:v>794.3</c:v>
                </c:pt>
                <c:pt idx="2828">
                  <c:v>801.7</c:v>
                </c:pt>
                <c:pt idx="2829">
                  <c:v>795.4</c:v>
                </c:pt>
                <c:pt idx="2830">
                  <c:v>802.2</c:v>
                </c:pt>
                <c:pt idx="2831">
                  <c:v>794.8</c:v>
                </c:pt>
                <c:pt idx="2832">
                  <c:v>808.2</c:v>
                </c:pt>
                <c:pt idx="2833">
                  <c:v>797.1</c:v>
                </c:pt>
                <c:pt idx="2834">
                  <c:v>813.6</c:v>
                </c:pt>
                <c:pt idx="2835">
                  <c:v>797.3</c:v>
                </c:pt>
                <c:pt idx="2836">
                  <c:v>794.87</c:v>
                </c:pt>
                <c:pt idx="2837">
                  <c:v>793.3</c:v>
                </c:pt>
                <c:pt idx="2838">
                  <c:v>802.75</c:v>
                </c:pt>
                <c:pt idx="2839">
                  <c:v>802.3</c:v>
                </c:pt>
                <c:pt idx="2840">
                  <c:v>796.4</c:v>
                </c:pt>
                <c:pt idx="2841">
                  <c:v>811.8</c:v>
                </c:pt>
                <c:pt idx="2842">
                  <c:v>811.8</c:v>
                </c:pt>
                <c:pt idx="2843">
                  <c:v>807</c:v>
                </c:pt>
                <c:pt idx="2844">
                  <c:v>824.5</c:v>
                </c:pt>
                <c:pt idx="2845">
                  <c:v>825.6</c:v>
                </c:pt>
                <c:pt idx="2846">
                  <c:v>840.5</c:v>
                </c:pt>
                <c:pt idx="2847">
                  <c:v>833.7</c:v>
                </c:pt>
                <c:pt idx="2848">
                  <c:v>833.7</c:v>
                </c:pt>
                <c:pt idx="2849">
                  <c:v>857.5</c:v>
                </c:pt>
                <c:pt idx="2850">
                  <c:v>864.9</c:v>
                </c:pt>
                <c:pt idx="2851">
                  <c:v>859.6</c:v>
                </c:pt>
                <c:pt idx="2852">
                  <c:v>858.1</c:v>
                </c:pt>
                <c:pt idx="2853">
                  <c:v>878</c:v>
                </c:pt>
                <c:pt idx="2854">
                  <c:v>878.8</c:v>
                </c:pt>
                <c:pt idx="2855">
                  <c:v>893.3</c:v>
                </c:pt>
                <c:pt idx="2856">
                  <c:v>895.4</c:v>
                </c:pt>
                <c:pt idx="2857">
                  <c:v>904</c:v>
                </c:pt>
                <c:pt idx="2858">
                  <c:v>887.9</c:v>
                </c:pt>
                <c:pt idx="2859">
                  <c:v>877</c:v>
                </c:pt>
                <c:pt idx="2860">
                  <c:v>877.8</c:v>
                </c:pt>
                <c:pt idx="2861">
                  <c:v>883.1</c:v>
                </c:pt>
                <c:pt idx="2862">
                  <c:v>865</c:v>
                </c:pt>
                <c:pt idx="2863">
                  <c:v>892.3</c:v>
                </c:pt>
                <c:pt idx="2864">
                  <c:v>891.07</c:v>
                </c:pt>
                <c:pt idx="2865">
                  <c:v>912.9</c:v>
                </c:pt>
                <c:pt idx="2866">
                  <c:v>913.9</c:v>
                </c:pt>
                <c:pt idx="2867">
                  <c:v>928.38</c:v>
                </c:pt>
                <c:pt idx="2868">
                  <c:v>923.44</c:v>
                </c:pt>
                <c:pt idx="2869">
                  <c:v>929.4</c:v>
                </c:pt>
                <c:pt idx="2870">
                  <c:v>926.1</c:v>
                </c:pt>
                <c:pt idx="2871">
                  <c:v>905.3</c:v>
                </c:pt>
                <c:pt idx="2872">
                  <c:v>903.6</c:v>
                </c:pt>
                <c:pt idx="2873">
                  <c:v>888.2</c:v>
                </c:pt>
                <c:pt idx="2874">
                  <c:v>900.3</c:v>
                </c:pt>
                <c:pt idx="2875">
                  <c:v>910.7</c:v>
                </c:pt>
                <c:pt idx="2876">
                  <c:v>922.95</c:v>
                </c:pt>
                <c:pt idx="2877">
                  <c:v>923.45</c:v>
                </c:pt>
                <c:pt idx="2878">
                  <c:v>906.4</c:v>
                </c:pt>
                <c:pt idx="2879">
                  <c:v>906.6</c:v>
                </c:pt>
                <c:pt idx="2880">
                  <c:v>908.2</c:v>
                </c:pt>
                <c:pt idx="2881">
                  <c:v>902.5</c:v>
                </c:pt>
                <c:pt idx="2882">
                  <c:v>905.2</c:v>
                </c:pt>
                <c:pt idx="2883">
                  <c:v>927.8</c:v>
                </c:pt>
                <c:pt idx="2884">
                  <c:v>944</c:v>
                </c:pt>
                <c:pt idx="2885">
                  <c:v>946.1</c:v>
                </c:pt>
                <c:pt idx="2886">
                  <c:v>945.2</c:v>
                </c:pt>
                <c:pt idx="2887">
                  <c:v>939.6</c:v>
                </c:pt>
                <c:pt idx="2888">
                  <c:v>948.1</c:v>
                </c:pt>
                <c:pt idx="2889">
                  <c:v>957.9</c:v>
                </c:pt>
                <c:pt idx="2890">
                  <c:v>970.9</c:v>
                </c:pt>
                <c:pt idx="2891">
                  <c:v>973.9</c:v>
                </c:pt>
                <c:pt idx="2892">
                  <c:v>983.7</c:v>
                </c:pt>
                <c:pt idx="2893">
                  <c:v>964</c:v>
                </c:pt>
                <c:pt idx="2894">
                  <c:v>989.8</c:v>
                </c:pt>
                <c:pt idx="2895">
                  <c:v>979</c:v>
                </c:pt>
                <c:pt idx="2896">
                  <c:v>973.2</c:v>
                </c:pt>
                <c:pt idx="2897">
                  <c:v>972.9</c:v>
                </c:pt>
                <c:pt idx="2898">
                  <c:v>973.3</c:v>
                </c:pt>
                <c:pt idx="2899">
                  <c:v>982.9</c:v>
                </c:pt>
                <c:pt idx="2900">
                  <c:v>994.8</c:v>
                </c:pt>
                <c:pt idx="2901">
                  <c:v>1002.9</c:v>
                </c:pt>
                <c:pt idx="2902">
                  <c:v>1002.7</c:v>
                </c:pt>
                <c:pt idx="2903">
                  <c:v>981.4</c:v>
                </c:pt>
                <c:pt idx="2904">
                  <c:v>944.1</c:v>
                </c:pt>
                <c:pt idx="2905">
                  <c:v>910.4</c:v>
                </c:pt>
                <c:pt idx="2906">
                  <c:v>919.5</c:v>
                </c:pt>
                <c:pt idx="2907">
                  <c:v>915.3</c:v>
                </c:pt>
                <c:pt idx="2908">
                  <c:v>939</c:v>
                </c:pt>
                <c:pt idx="2909">
                  <c:v>954</c:v>
                </c:pt>
                <c:pt idx="2910">
                  <c:v>947.3</c:v>
                </c:pt>
                <c:pt idx="2911">
                  <c:v>931.4</c:v>
                </c:pt>
                <c:pt idx="2912">
                  <c:v>916.9</c:v>
                </c:pt>
                <c:pt idx="2913">
                  <c:v>882.7</c:v>
                </c:pt>
                <c:pt idx="2914">
                  <c:v>904.5</c:v>
                </c:pt>
                <c:pt idx="2915">
                  <c:v>902.9</c:v>
                </c:pt>
                <c:pt idx="2916">
                  <c:v>913.8</c:v>
                </c:pt>
                <c:pt idx="2917">
                  <c:v>920</c:v>
                </c:pt>
                <c:pt idx="2918">
                  <c:v>914.9</c:v>
                </c:pt>
                <c:pt idx="2919">
                  <c:v>934</c:v>
                </c:pt>
                <c:pt idx="2920">
                  <c:v>928.8</c:v>
                </c:pt>
                <c:pt idx="2921">
                  <c:v>925.3</c:v>
                </c:pt>
                <c:pt idx="2922">
                  <c:v>924.5</c:v>
                </c:pt>
                <c:pt idx="2923">
                  <c:v>927.9</c:v>
                </c:pt>
                <c:pt idx="2924">
                  <c:v>944.4</c:v>
                </c:pt>
                <c:pt idx="2925">
                  <c:v>938.8</c:v>
                </c:pt>
                <c:pt idx="2926">
                  <c:v>916.9</c:v>
                </c:pt>
                <c:pt idx="2927">
                  <c:v>914.2</c:v>
                </c:pt>
                <c:pt idx="2928">
                  <c:v>915.9</c:v>
                </c:pt>
                <c:pt idx="2929">
                  <c:v>904.25</c:v>
                </c:pt>
                <c:pt idx="2930">
                  <c:v>886.25</c:v>
                </c:pt>
                <c:pt idx="2931">
                  <c:v>886.3</c:v>
                </c:pt>
                <c:pt idx="2932">
                  <c:v>893.25</c:v>
                </c:pt>
                <c:pt idx="2933">
                  <c:v>870.5</c:v>
                </c:pt>
                <c:pt idx="2934">
                  <c:v>877.55</c:v>
                </c:pt>
                <c:pt idx="2935">
                  <c:v>852.7</c:v>
                </c:pt>
                <c:pt idx="2936">
                  <c:v>856.45</c:v>
                </c:pt>
                <c:pt idx="2937">
                  <c:v>874.2</c:v>
                </c:pt>
                <c:pt idx="2938">
                  <c:v>876.4</c:v>
                </c:pt>
                <c:pt idx="2939">
                  <c:v>868.75</c:v>
                </c:pt>
                <c:pt idx="2940">
                  <c:v>881.85</c:v>
                </c:pt>
                <c:pt idx="2941">
                  <c:v>884.85</c:v>
                </c:pt>
                <c:pt idx="2942">
                  <c:v>882.7</c:v>
                </c:pt>
                <c:pt idx="2943">
                  <c:v>866.95</c:v>
                </c:pt>
                <c:pt idx="2944">
                  <c:v>864</c:v>
                </c:pt>
                <c:pt idx="2945">
                  <c:v>881.65</c:v>
                </c:pt>
                <c:pt idx="2946">
                  <c:v>902.4</c:v>
                </c:pt>
                <c:pt idx="2947">
                  <c:v>905.2</c:v>
                </c:pt>
                <c:pt idx="2948">
                  <c:v>919.25</c:v>
                </c:pt>
                <c:pt idx="2949">
                  <c:v>932.55</c:v>
                </c:pt>
                <c:pt idx="2950">
                  <c:v>921.85</c:v>
                </c:pt>
                <c:pt idx="2951">
                  <c:v>925.1</c:v>
                </c:pt>
                <c:pt idx="2952">
                  <c:v>929.1</c:v>
                </c:pt>
                <c:pt idx="2953">
                  <c:v>906.45</c:v>
                </c:pt>
                <c:pt idx="2954">
                  <c:v>900.9</c:v>
                </c:pt>
                <c:pt idx="2955">
                  <c:v>877.9</c:v>
                </c:pt>
                <c:pt idx="2956">
                  <c:v>886.5</c:v>
                </c:pt>
                <c:pt idx="2957">
                  <c:v>891.4</c:v>
                </c:pt>
                <c:pt idx="2958">
                  <c:v>880.55</c:v>
                </c:pt>
                <c:pt idx="2959">
                  <c:v>879.45</c:v>
                </c:pt>
                <c:pt idx="2960">
                  <c:v>877.2</c:v>
                </c:pt>
                <c:pt idx="2961">
                  <c:v>902.25</c:v>
                </c:pt>
                <c:pt idx="2962">
                  <c:v>892.93</c:v>
                </c:pt>
                <c:pt idx="2963">
                  <c:v>867</c:v>
                </c:pt>
                <c:pt idx="2964">
                  <c:v>880.35</c:v>
                </c:pt>
                <c:pt idx="2965">
                  <c:v>868.2</c:v>
                </c:pt>
                <c:pt idx="2966">
                  <c:v>871.55</c:v>
                </c:pt>
                <c:pt idx="2967">
                  <c:v>882.4</c:v>
                </c:pt>
                <c:pt idx="2968">
                  <c:v>882.75</c:v>
                </c:pt>
                <c:pt idx="2969">
                  <c:v>894.35</c:v>
                </c:pt>
                <c:pt idx="2970">
                  <c:v>898.5</c:v>
                </c:pt>
                <c:pt idx="2971">
                  <c:v>902.3</c:v>
                </c:pt>
                <c:pt idx="2972">
                  <c:v>883.8</c:v>
                </c:pt>
                <c:pt idx="2973">
                  <c:v>889.6</c:v>
                </c:pt>
                <c:pt idx="2974">
                  <c:v>886.4</c:v>
                </c:pt>
                <c:pt idx="2975">
                  <c:v>917.3</c:v>
                </c:pt>
                <c:pt idx="2976">
                  <c:v>927.8</c:v>
                </c:pt>
                <c:pt idx="2977">
                  <c:v>925.4</c:v>
                </c:pt>
                <c:pt idx="2978">
                  <c:v>939.65</c:v>
                </c:pt>
                <c:pt idx="2979">
                  <c:v>945.15</c:v>
                </c:pt>
                <c:pt idx="2980">
                  <c:v>934.17</c:v>
                </c:pt>
                <c:pt idx="2981">
                  <c:v>933.3</c:v>
                </c:pt>
                <c:pt idx="2982">
                  <c:v>925.82</c:v>
                </c:pt>
                <c:pt idx="2983">
                  <c:v>919.6</c:v>
                </c:pt>
                <c:pt idx="2984">
                  <c:v>928.6</c:v>
                </c:pt>
                <c:pt idx="2985">
                  <c:v>947.15</c:v>
                </c:pt>
                <c:pt idx="2986">
                  <c:v>964.2</c:v>
                </c:pt>
                <c:pt idx="2987">
                  <c:v>972.6</c:v>
                </c:pt>
                <c:pt idx="2988">
                  <c:v>977.5</c:v>
                </c:pt>
                <c:pt idx="2989">
                  <c:v>959.95</c:v>
                </c:pt>
                <c:pt idx="2990">
                  <c:v>957.45</c:v>
                </c:pt>
                <c:pt idx="2991">
                  <c:v>955</c:v>
                </c:pt>
                <c:pt idx="2992">
                  <c:v>965.55</c:v>
                </c:pt>
                <c:pt idx="2993">
                  <c:v>946.35</c:v>
                </c:pt>
                <c:pt idx="2994">
                  <c:v>920.85</c:v>
                </c:pt>
                <c:pt idx="2995">
                  <c:v>928.05</c:v>
                </c:pt>
                <c:pt idx="2996">
                  <c:v>929.85</c:v>
                </c:pt>
                <c:pt idx="2997">
                  <c:v>930.6</c:v>
                </c:pt>
                <c:pt idx="2998">
                  <c:v>918.9</c:v>
                </c:pt>
                <c:pt idx="2999">
                  <c:v>906.1</c:v>
                </c:pt>
                <c:pt idx="3000">
                  <c:v>914.1</c:v>
                </c:pt>
                <c:pt idx="3001">
                  <c:v>910.95</c:v>
                </c:pt>
                <c:pt idx="3002">
                  <c:v>894.8</c:v>
                </c:pt>
                <c:pt idx="3003">
                  <c:v>874.4</c:v>
                </c:pt>
                <c:pt idx="3004">
                  <c:v>879.8</c:v>
                </c:pt>
                <c:pt idx="3005">
                  <c:v>873.07</c:v>
                </c:pt>
                <c:pt idx="3006">
                  <c:v>856.6</c:v>
                </c:pt>
                <c:pt idx="3007">
                  <c:v>823.82</c:v>
                </c:pt>
                <c:pt idx="3008">
                  <c:v>812.93</c:v>
                </c:pt>
                <c:pt idx="3009">
                  <c:v>826.8</c:v>
                </c:pt>
                <c:pt idx="3010">
                  <c:v>806.05</c:v>
                </c:pt>
                <c:pt idx="3011">
                  <c:v>787.7</c:v>
                </c:pt>
                <c:pt idx="3012">
                  <c:v>800.07</c:v>
                </c:pt>
                <c:pt idx="3013">
                  <c:v>814.2</c:v>
                </c:pt>
                <c:pt idx="3014">
                  <c:v>813.55</c:v>
                </c:pt>
                <c:pt idx="3015">
                  <c:v>836.88</c:v>
                </c:pt>
                <c:pt idx="3016">
                  <c:v>823.03</c:v>
                </c:pt>
                <c:pt idx="3017">
                  <c:v>821.95</c:v>
                </c:pt>
                <c:pt idx="3018">
                  <c:v>824.93</c:v>
                </c:pt>
                <c:pt idx="3019">
                  <c:v>826.9</c:v>
                </c:pt>
                <c:pt idx="3020">
                  <c:v>834.03</c:v>
                </c:pt>
                <c:pt idx="3021">
                  <c:v>831.15</c:v>
                </c:pt>
                <c:pt idx="3022">
                  <c:v>817.68</c:v>
                </c:pt>
                <c:pt idx="3023">
                  <c:v>805.35</c:v>
                </c:pt>
                <c:pt idx="3024">
                  <c:v>801.3</c:v>
                </c:pt>
                <c:pt idx="3025">
                  <c:v>796.45</c:v>
                </c:pt>
                <c:pt idx="3026">
                  <c:v>803.5</c:v>
                </c:pt>
                <c:pt idx="3027">
                  <c:v>802.3</c:v>
                </c:pt>
                <c:pt idx="3028">
                  <c:v>777.25</c:v>
                </c:pt>
                <c:pt idx="3029">
                  <c:v>752.45</c:v>
                </c:pt>
                <c:pt idx="3030">
                  <c:v>746.85</c:v>
                </c:pt>
                <c:pt idx="3031">
                  <c:v>765.5</c:v>
                </c:pt>
                <c:pt idx="3032">
                  <c:v>786.65</c:v>
                </c:pt>
                <c:pt idx="3033">
                  <c:v>779.73</c:v>
                </c:pt>
                <c:pt idx="3034">
                  <c:v>863.85</c:v>
                </c:pt>
                <c:pt idx="3035">
                  <c:v>852.8</c:v>
                </c:pt>
                <c:pt idx="3036">
                  <c:v>873.55</c:v>
                </c:pt>
                <c:pt idx="3037">
                  <c:v>897</c:v>
                </c:pt>
                <c:pt idx="3038">
                  <c:v>892.15</c:v>
                </c:pt>
                <c:pt idx="3039">
                  <c:v>883</c:v>
                </c:pt>
                <c:pt idx="3040">
                  <c:v>877.83</c:v>
                </c:pt>
                <c:pt idx="3041">
                  <c:v>878.75</c:v>
                </c:pt>
                <c:pt idx="3042">
                  <c:v>908.75</c:v>
                </c:pt>
                <c:pt idx="3043">
                  <c:v>870.95</c:v>
                </c:pt>
                <c:pt idx="3044">
                  <c:v>870.87</c:v>
                </c:pt>
                <c:pt idx="3045">
                  <c:v>836.45</c:v>
                </c:pt>
                <c:pt idx="3046">
                  <c:v>835.58</c:v>
                </c:pt>
                <c:pt idx="3047">
                  <c:v>859.75</c:v>
                </c:pt>
                <c:pt idx="3048">
                  <c:v>887.1</c:v>
                </c:pt>
                <c:pt idx="3049">
                  <c:v>907.62</c:v>
                </c:pt>
                <c:pt idx="3050">
                  <c:v>913.25</c:v>
                </c:pt>
                <c:pt idx="3051">
                  <c:v>850.1</c:v>
                </c:pt>
                <c:pt idx="3052">
                  <c:v>833.07</c:v>
                </c:pt>
                <c:pt idx="3053">
                  <c:v>836.85</c:v>
                </c:pt>
                <c:pt idx="3054">
                  <c:v>847.28</c:v>
                </c:pt>
                <c:pt idx="3055">
                  <c:v>804.6</c:v>
                </c:pt>
                <c:pt idx="3056">
                  <c:v>783.35</c:v>
                </c:pt>
                <c:pt idx="3057">
                  <c:v>796.93</c:v>
                </c:pt>
                <c:pt idx="3058">
                  <c:v>771.65</c:v>
                </c:pt>
                <c:pt idx="3059">
                  <c:v>730.5</c:v>
                </c:pt>
                <c:pt idx="3060">
                  <c:v>721.37</c:v>
                </c:pt>
                <c:pt idx="3061">
                  <c:v>734.7</c:v>
                </c:pt>
                <c:pt idx="3062">
                  <c:v>730.8</c:v>
                </c:pt>
                <c:pt idx="3063">
                  <c:v>746.95</c:v>
                </c:pt>
                <c:pt idx="3064">
                  <c:v>754.95</c:v>
                </c:pt>
                <c:pt idx="3065">
                  <c:v>738.75</c:v>
                </c:pt>
                <c:pt idx="3066">
                  <c:v>723.85</c:v>
                </c:pt>
                <c:pt idx="3067">
                  <c:v>723.55</c:v>
                </c:pt>
                <c:pt idx="3068">
                  <c:v>763.27</c:v>
                </c:pt>
                <c:pt idx="3069">
                  <c:v>740.45</c:v>
                </c:pt>
                <c:pt idx="3070">
                  <c:v>732.8</c:v>
                </c:pt>
                <c:pt idx="3071">
                  <c:v>736.65</c:v>
                </c:pt>
                <c:pt idx="3072">
                  <c:v>746.2</c:v>
                </c:pt>
                <c:pt idx="3073">
                  <c:v>731.65</c:v>
                </c:pt>
                <c:pt idx="3074">
                  <c:v>712.25</c:v>
                </c:pt>
                <c:pt idx="3075">
                  <c:v>736.5</c:v>
                </c:pt>
                <c:pt idx="3076">
                  <c:v>742.1</c:v>
                </c:pt>
                <c:pt idx="3077">
                  <c:v>738.05</c:v>
                </c:pt>
                <c:pt idx="3078">
                  <c:v>738.2</c:v>
                </c:pt>
                <c:pt idx="3079">
                  <c:v>734.62</c:v>
                </c:pt>
                <c:pt idx="3080">
                  <c:v>746.6</c:v>
                </c:pt>
                <c:pt idx="3081">
                  <c:v>800.45</c:v>
                </c:pt>
                <c:pt idx="3082">
                  <c:v>821.62</c:v>
                </c:pt>
                <c:pt idx="3083">
                  <c:v>821.03</c:v>
                </c:pt>
                <c:pt idx="3084">
                  <c:v>812.9</c:v>
                </c:pt>
                <c:pt idx="3085">
                  <c:v>816.2</c:v>
                </c:pt>
                <c:pt idx="3086">
                  <c:v>818.05</c:v>
                </c:pt>
                <c:pt idx="3087">
                  <c:v>768.95</c:v>
                </c:pt>
                <c:pt idx="3088">
                  <c:v>782.37</c:v>
                </c:pt>
                <c:pt idx="3089">
                  <c:v>773.95</c:v>
                </c:pt>
                <c:pt idx="3090">
                  <c:v>767</c:v>
                </c:pt>
                <c:pt idx="3091">
                  <c:v>756.45</c:v>
                </c:pt>
                <c:pt idx="3092">
                  <c:v>772.7</c:v>
                </c:pt>
                <c:pt idx="3093">
                  <c:v>776.93</c:v>
                </c:pt>
                <c:pt idx="3094">
                  <c:v>810.6</c:v>
                </c:pt>
                <c:pt idx="3095">
                  <c:v>821.35</c:v>
                </c:pt>
                <c:pt idx="3096">
                  <c:v>822.4</c:v>
                </c:pt>
                <c:pt idx="3097">
                  <c:v>838.45</c:v>
                </c:pt>
                <c:pt idx="3098">
                  <c:v>858.1</c:v>
                </c:pt>
                <c:pt idx="3099">
                  <c:v>867.9</c:v>
                </c:pt>
                <c:pt idx="3100">
                  <c:v>853.05</c:v>
                </c:pt>
                <c:pt idx="3101">
                  <c:v>838.25</c:v>
                </c:pt>
                <c:pt idx="3102">
                  <c:v>848.05</c:v>
                </c:pt>
                <c:pt idx="3103">
                  <c:v>840.2</c:v>
                </c:pt>
                <c:pt idx="3104">
                  <c:v>848</c:v>
                </c:pt>
                <c:pt idx="3105">
                  <c:v>842</c:v>
                </c:pt>
                <c:pt idx="3106">
                  <c:v>869.3</c:v>
                </c:pt>
                <c:pt idx="3107">
                  <c:v>880.28</c:v>
                </c:pt>
                <c:pt idx="3108">
                  <c:v>873.73</c:v>
                </c:pt>
                <c:pt idx="3109">
                  <c:v>882.05</c:v>
                </c:pt>
                <c:pt idx="3110">
                  <c:v>881.45</c:v>
                </c:pt>
                <c:pt idx="3111">
                  <c:v>875.4</c:v>
                </c:pt>
                <c:pt idx="3112">
                  <c:v>859.48</c:v>
                </c:pt>
                <c:pt idx="3113">
                  <c:v>863.9</c:v>
                </c:pt>
                <c:pt idx="3114">
                  <c:v>842.98</c:v>
                </c:pt>
                <c:pt idx="3115">
                  <c:v>857.4</c:v>
                </c:pt>
                <c:pt idx="3116">
                  <c:v>854.2</c:v>
                </c:pt>
                <c:pt idx="3117">
                  <c:v>821</c:v>
                </c:pt>
                <c:pt idx="3118">
                  <c:v>822</c:v>
                </c:pt>
                <c:pt idx="3119">
                  <c:v>811.7</c:v>
                </c:pt>
                <c:pt idx="3120">
                  <c:v>817.8</c:v>
                </c:pt>
                <c:pt idx="3121">
                  <c:v>843.15</c:v>
                </c:pt>
                <c:pt idx="3122">
                  <c:v>835.9</c:v>
                </c:pt>
                <c:pt idx="3123">
                  <c:v>857.33</c:v>
                </c:pt>
                <c:pt idx="3124">
                  <c:v>854.2</c:v>
                </c:pt>
                <c:pt idx="3125">
                  <c:v>856.98</c:v>
                </c:pt>
                <c:pt idx="3126">
                  <c:v>899.78</c:v>
                </c:pt>
                <c:pt idx="3127">
                  <c:v>903.37</c:v>
                </c:pt>
                <c:pt idx="3128">
                  <c:v>899.15</c:v>
                </c:pt>
                <c:pt idx="3129">
                  <c:v>887.47</c:v>
                </c:pt>
                <c:pt idx="3130">
                  <c:v>908.65</c:v>
                </c:pt>
                <c:pt idx="3131">
                  <c:v>927.85</c:v>
                </c:pt>
                <c:pt idx="3132">
                  <c:v>905</c:v>
                </c:pt>
                <c:pt idx="3133">
                  <c:v>900.35</c:v>
                </c:pt>
                <c:pt idx="3134">
                  <c:v>905.85</c:v>
                </c:pt>
                <c:pt idx="3135">
                  <c:v>914.55</c:v>
                </c:pt>
                <c:pt idx="3136">
                  <c:v>911.5</c:v>
                </c:pt>
                <c:pt idx="3137">
                  <c:v>894.5</c:v>
                </c:pt>
                <c:pt idx="3138">
                  <c:v>915.4</c:v>
                </c:pt>
                <c:pt idx="3139">
                  <c:v>938.85</c:v>
                </c:pt>
                <c:pt idx="3140">
                  <c:v>946.75</c:v>
                </c:pt>
                <c:pt idx="3141">
                  <c:v>941.7</c:v>
                </c:pt>
                <c:pt idx="3142">
                  <c:v>941.75</c:v>
                </c:pt>
                <c:pt idx="3143">
                  <c:v>970.25</c:v>
                </c:pt>
                <c:pt idx="3144">
                  <c:v>984.55</c:v>
                </c:pt>
                <c:pt idx="3145">
                  <c:v>974.7</c:v>
                </c:pt>
                <c:pt idx="3146">
                  <c:v>992.9</c:v>
                </c:pt>
                <c:pt idx="3147">
                  <c:v>991.65</c:v>
                </c:pt>
                <c:pt idx="3148">
                  <c:v>962.45</c:v>
                </c:pt>
                <c:pt idx="3149">
                  <c:v>953.48</c:v>
                </c:pt>
                <c:pt idx="3150">
                  <c:v>945.82</c:v>
                </c:pt>
                <c:pt idx="3151">
                  <c:v>942.32</c:v>
                </c:pt>
                <c:pt idx="3152">
                  <c:v>926</c:v>
                </c:pt>
                <c:pt idx="3153">
                  <c:v>916.07</c:v>
                </c:pt>
                <c:pt idx="3154">
                  <c:v>906.5</c:v>
                </c:pt>
                <c:pt idx="3155">
                  <c:v>932.4</c:v>
                </c:pt>
                <c:pt idx="3156">
                  <c:v>939.37</c:v>
                </c:pt>
                <c:pt idx="3157">
                  <c:v>922.35</c:v>
                </c:pt>
                <c:pt idx="3158">
                  <c:v>898.15</c:v>
                </c:pt>
                <c:pt idx="3159">
                  <c:v>909.25</c:v>
                </c:pt>
                <c:pt idx="3160">
                  <c:v>927.15</c:v>
                </c:pt>
                <c:pt idx="3161">
                  <c:v>929.73</c:v>
                </c:pt>
                <c:pt idx="3162">
                  <c:v>923.07</c:v>
                </c:pt>
                <c:pt idx="3163">
                  <c:v>915.2</c:v>
                </c:pt>
                <c:pt idx="3164">
                  <c:v>942</c:v>
                </c:pt>
                <c:pt idx="3165">
                  <c:v>959.85</c:v>
                </c:pt>
                <c:pt idx="3166">
                  <c:v>952.23</c:v>
                </c:pt>
                <c:pt idx="3167">
                  <c:v>939.5</c:v>
                </c:pt>
                <c:pt idx="3168">
                  <c:v>925.75</c:v>
                </c:pt>
                <c:pt idx="3169">
                  <c:v>934.2</c:v>
                </c:pt>
                <c:pt idx="3170">
                  <c:v>934.45</c:v>
                </c:pt>
                <c:pt idx="3171">
                  <c:v>923.15</c:v>
                </c:pt>
                <c:pt idx="3172">
                  <c:v>917.3</c:v>
                </c:pt>
                <c:pt idx="3173">
                  <c:v>919.35</c:v>
                </c:pt>
                <c:pt idx="3174">
                  <c:v>927.4</c:v>
                </c:pt>
                <c:pt idx="3175">
                  <c:v>904.05</c:v>
                </c:pt>
                <c:pt idx="3176">
                  <c:v>893.15</c:v>
                </c:pt>
                <c:pt idx="3177">
                  <c:v>868.9</c:v>
                </c:pt>
                <c:pt idx="3178">
                  <c:v>881.05</c:v>
                </c:pt>
                <c:pt idx="3179">
                  <c:v>880.5</c:v>
                </c:pt>
                <c:pt idx="3180">
                  <c:v>879.35</c:v>
                </c:pt>
                <c:pt idx="3181">
                  <c:v>881.65</c:v>
                </c:pt>
                <c:pt idx="3182">
                  <c:v>893.85</c:v>
                </c:pt>
                <c:pt idx="3183">
                  <c:v>890.45</c:v>
                </c:pt>
                <c:pt idx="3184">
                  <c:v>891.03</c:v>
                </c:pt>
                <c:pt idx="3185">
                  <c:v>875.65</c:v>
                </c:pt>
                <c:pt idx="3186">
                  <c:v>868.85</c:v>
                </c:pt>
                <c:pt idx="3187">
                  <c:v>884.5</c:v>
                </c:pt>
                <c:pt idx="3188">
                  <c:v>883.8</c:v>
                </c:pt>
                <c:pt idx="3189">
                  <c:v>889.75</c:v>
                </c:pt>
                <c:pt idx="3190">
                  <c:v>904.28</c:v>
                </c:pt>
                <c:pt idx="3191">
                  <c:v>912.83</c:v>
                </c:pt>
                <c:pt idx="3192">
                  <c:v>906.48</c:v>
                </c:pt>
                <c:pt idx="3193">
                  <c:v>893.38</c:v>
                </c:pt>
                <c:pt idx="3194">
                  <c:v>898</c:v>
                </c:pt>
                <c:pt idx="3195">
                  <c:v>888.2</c:v>
                </c:pt>
                <c:pt idx="3196">
                  <c:v>886.55</c:v>
                </c:pt>
                <c:pt idx="3197">
                  <c:v>902.15</c:v>
                </c:pt>
                <c:pt idx="3198">
                  <c:v>897.15</c:v>
                </c:pt>
                <c:pt idx="3199">
                  <c:v>911.35</c:v>
                </c:pt>
                <c:pt idx="3200">
                  <c:v>910.82</c:v>
                </c:pt>
                <c:pt idx="3201">
                  <c:v>916.65</c:v>
                </c:pt>
                <c:pt idx="3202">
                  <c:v>913.6</c:v>
                </c:pt>
                <c:pt idx="3203">
                  <c:v>923.3</c:v>
                </c:pt>
                <c:pt idx="3204">
                  <c:v>926.33</c:v>
                </c:pt>
                <c:pt idx="3205">
                  <c:v>926.5</c:v>
                </c:pt>
                <c:pt idx="3206">
                  <c:v>931.78</c:v>
                </c:pt>
                <c:pt idx="3207">
                  <c:v>918.25</c:v>
                </c:pt>
                <c:pt idx="3208">
                  <c:v>924.98</c:v>
                </c:pt>
                <c:pt idx="3209">
                  <c:v>938.65</c:v>
                </c:pt>
                <c:pt idx="3210">
                  <c:v>953.78</c:v>
                </c:pt>
                <c:pt idx="3211">
                  <c:v>957.35</c:v>
                </c:pt>
                <c:pt idx="3212">
                  <c:v>958.8</c:v>
                </c:pt>
                <c:pt idx="3213">
                  <c:v>952</c:v>
                </c:pt>
                <c:pt idx="3214">
                  <c:v>949.8</c:v>
                </c:pt>
                <c:pt idx="3215">
                  <c:v>959.43</c:v>
                </c:pt>
                <c:pt idx="3216">
                  <c:v>979.18</c:v>
                </c:pt>
                <c:pt idx="3217">
                  <c:v>975.05</c:v>
                </c:pt>
                <c:pt idx="3218">
                  <c:v>981.85</c:v>
                </c:pt>
                <c:pt idx="3219">
                  <c:v>963.05</c:v>
                </c:pt>
                <c:pt idx="3220">
                  <c:v>980.28</c:v>
                </c:pt>
                <c:pt idx="3221">
                  <c:v>955.33</c:v>
                </c:pt>
                <c:pt idx="3222">
                  <c:v>951.85</c:v>
                </c:pt>
                <c:pt idx="3223">
                  <c:v>954.55</c:v>
                </c:pt>
                <c:pt idx="3224">
                  <c:v>954.5</c:v>
                </c:pt>
                <c:pt idx="3225">
                  <c:v>954.93</c:v>
                </c:pt>
                <c:pt idx="3226">
                  <c:v>939.3</c:v>
                </c:pt>
                <c:pt idx="3227">
                  <c:v>928.3</c:v>
                </c:pt>
                <c:pt idx="3228">
                  <c:v>934.8</c:v>
                </c:pt>
                <c:pt idx="3229">
                  <c:v>938.6</c:v>
                </c:pt>
                <c:pt idx="3230">
                  <c:v>933.2</c:v>
                </c:pt>
                <c:pt idx="3231">
                  <c:v>934.03</c:v>
                </c:pt>
                <c:pt idx="3232">
                  <c:v>922.73</c:v>
                </c:pt>
                <c:pt idx="3233">
                  <c:v>925.9</c:v>
                </c:pt>
                <c:pt idx="3234">
                  <c:v>931.43</c:v>
                </c:pt>
                <c:pt idx="3235">
                  <c:v>939.25</c:v>
                </c:pt>
                <c:pt idx="3236">
                  <c:v>939.6</c:v>
                </c:pt>
                <c:pt idx="3237">
                  <c:v>937.95</c:v>
                </c:pt>
                <c:pt idx="3238">
                  <c:v>926.5</c:v>
                </c:pt>
                <c:pt idx="3239">
                  <c:v>940.8</c:v>
                </c:pt>
                <c:pt idx="3240">
                  <c:v>929.8</c:v>
                </c:pt>
                <c:pt idx="3241">
                  <c:v>932.5</c:v>
                </c:pt>
                <c:pt idx="3242">
                  <c:v>925.1</c:v>
                </c:pt>
                <c:pt idx="3243">
                  <c:v>924.68</c:v>
                </c:pt>
                <c:pt idx="3244">
                  <c:v>909.5</c:v>
                </c:pt>
                <c:pt idx="3245">
                  <c:v>912.28</c:v>
                </c:pt>
                <c:pt idx="3246">
                  <c:v>913.05</c:v>
                </c:pt>
                <c:pt idx="3247">
                  <c:v>920.3</c:v>
                </c:pt>
                <c:pt idx="3248">
                  <c:v>925.68</c:v>
                </c:pt>
                <c:pt idx="3249">
                  <c:v>939.1</c:v>
                </c:pt>
                <c:pt idx="3250">
                  <c:v>937.4</c:v>
                </c:pt>
                <c:pt idx="3251">
                  <c:v>937.5</c:v>
                </c:pt>
                <c:pt idx="3252">
                  <c:v>948.75</c:v>
                </c:pt>
                <c:pt idx="3253">
                  <c:v>948.53</c:v>
                </c:pt>
                <c:pt idx="3254">
                  <c:v>951.25</c:v>
                </c:pt>
                <c:pt idx="3255">
                  <c:v>949.2</c:v>
                </c:pt>
                <c:pt idx="3256">
                  <c:v>951.35</c:v>
                </c:pt>
                <c:pt idx="3257">
                  <c:v>953.82</c:v>
                </c:pt>
                <c:pt idx="3258">
                  <c:v>937.58</c:v>
                </c:pt>
                <c:pt idx="3259">
                  <c:v>930</c:v>
                </c:pt>
                <c:pt idx="3260">
                  <c:v>934.4</c:v>
                </c:pt>
                <c:pt idx="3261">
                  <c:v>954</c:v>
                </c:pt>
                <c:pt idx="3262">
                  <c:v>956.8</c:v>
                </c:pt>
                <c:pt idx="3263">
                  <c:v>966.83</c:v>
                </c:pt>
                <c:pt idx="3264">
                  <c:v>963.58</c:v>
                </c:pt>
                <c:pt idx="3265">
                  <c:v>963.15</c:v>
                </c:pt>
                <c:pt idx="3266">
                  <c:v>954.95</c:v>
                </c:pt>
                <c:pt idx="3267">
                  <c:v>946.42</c:v>
                </c:pt>
                <c:pt idx="3268">
                  <c:v>946.1</c:v>
                </c:pt>
                <c:pt idx="3269">
                  <c:v>947.1</c:v>
                </c:pt>
                <c:pt idx="3270">
                  <c:v>954.87</c:v>
                </c:pt>
                <c:pt idx="3271">
                  <c:v>948.67</c:v>
                </c:pt>
                <c:pt idx="3272">
                  <c:v>934.68</c:v>
                </c:pt>
                <c:pt idx="3273">
                  <c:v>938.65</c:v>
                </c:pt>
                <c:pt idx="3274">
                  <c:v>941.97</c:v>
                </c:pt>
                <c:pt idx="3275">
                  <c:v>940.65</c:v>
                </c:pt>
                <c:pt idx="3276">
                  <c:v>953.78</c:v>
                </c:pt>
                <c:pt idx="3277">
                  <c:v>941.55</c:v>
                </c:pt>
                <c:pt idx="3278">
                  <c:v>944.75</c:v>
                </c:pt>
                <c:pt idx="3279">
                  <c:v>945.55</c:v>
                </c:pt>
                <c:pt idx="3280">
                  <c:v>948.08</c:v>
                </c:pt>
                <c:pt idx="3281">
                  <c:v>955.1</c:v>
                </c:pt>
                <c:pt idx="3282">
                  <c:v>951.19</c:v>
                </c:pt>
                <c:pt idx="3283">
                  <c:v>956.47</c:v>
                </c:pt>
                <c:pt idx="3284">
                  <c:v>978.55</c:v>
                </c:pt>
                <c:pt idx="3285">
                  <c:v>991.85</c:v>
                </c:pt>
                <c:pt idx="3286">
                  <c:v>994.4</c:v>
                </c:pt>
                <c:pt idx="3287">
                  <c:v>995.25</c:v>
                </c:pt>
                <c:pt idx="3288">
                  <c:v>995.5</c:v>
                </c:pt>
                <c:pt idx="3289">
                  <c:v>992.3</c:v>
                </c:pt>
                <c:pt idx="3290">
                  <c:v>996.6</c:v>
                </c:pt>
                <c:pt idx="3291">
                  <c:v>1005.3</c:v>
                </c:pt>
                <c:pt idx="3292">
                  <c:v>1000.2</c:v>
                </c:pt>
                <c:pt idx="3293">
                  <c:v>1007.55</c:v>
                </c:pt>
                <c:pt idx="3294">
                  <c:v>1017.08</c:v>
                </c:pt>
                <c:pt idx="3295">
                  <c:v>1013.63</c:v>
                </c:pt>
                <c:pt idx="3296">
                  <c:v>1007.47</c:v>
                </c:pt>
                <c:pt idx="3297">
                  <c:v>1003.7</c:v>
                </c:pt>
                <c:pt idx="3298">
                  <c:v>1014.4</c:v>
                </c:pt>
                <c:pt idx="3299">
                  <c:v>1008.28</c:v>
                </c:pt>
                <c:pt idx="3300">
                  <c:v>993.93</c:v>
                </c:pt>
                <c:pt idx="3301">
                  <c:v>990.9</c:v>
                </c:pt>
                <c:pt idx="3302">
                  <c:v>990.98</c:v>
                </c:pt>
                <c:pt idx="3303">
                  <c:v>992.3</c:v>
                </c:pt>
                <c:pt idx="3304">
                  <c:v>1007.7</c:v>
                </c:pt>
                <c:pt idx="3305">
                  <c:v>999.15</c:v>
                </c:pt>
                <c:pt idx="3306">
                  <c:v>1002.75</c:v>
                </c:pt>
                <c:pt idx="3307">
                  <c:v>1017.3</c:v>
                </c:pt>
                <c:pt idx="3308">
                  <c:v>1042.0999999999999</c:v>
                </c:pt>
                <c:pt idx="3309">
                  <c:v>1044.05</c:v>
                </c:pt>
                <c:pt idx="3310">
                  <c:v>1055.1099999999999</c:v>
                </c:pt>
                <c:pt idx="3311">
                  <c:v>1049.25</c:v>
                </c:pt>
                <c:pt idx="3312">
                  <c:v>1057.03</c:v>
                </c:pt>
                <c:pt idx="3313">
                  <c:v>1064.2</c:v>
                </c:pt>
                <c:pt idx="3314">
                  <c:v>1062.25</c:v>
                </c:pt>
                <c:pt idx="3315">
                  <c:v>1050.4000000000001</c:v>
                </c:pt>
                <c:pt idx="3316">
                  <c:v>1053.55</c:v>
                </c:pt>
                <c:pt idx="3317">
                  <c:v>1064.2</c:v>
                </c:pt>
                <c:pt idx="3318">
                  <c:v>1055.03</c:v>
                </c:pt>
                <c:pt idx="3319">
                  <c:v>1058.9000000000001</c:v>
                </c:pt>
                <c:pt idx="3320">
                  <c:v>1060</c:v>
                </c:pt>
                <c:pt idx="3321">
                  <c:v>1055.45</c:v>
                </c:pt>
                <c:pt idx="3322">
                  <c:v>1038.6500000000001</c:v>
                </c:pt>
                <c:pt idx="3323">
                  <c:v>1040</c:v>
                </c:pt>
                <c:pt idx="3324">
                  <c:v>1028.0999999999999</c:v>
                </c:pt>
                <c:pt idx="3325">
                  <c:v>1046.95</c:v>
                </c:pt>
                <c:pt idx="3326">
                  <c:v>1045.45</c:v>
                </c:pt>
                <c:pt idx="3327">
                  <c:v>1059.5</c:v>
                </c:pt>
                <c:pt idx="3328">
                  <c:v>1084.23</c:v>
                </c:pt>
                <c:pt idx="3329">
                  <c:v>1092.05</c:v>
                </c:pt>
                <c:pt idx="3330">
                  <c:v>1090.3499999999999</c:v>
                </c:pt>
                <c:pt idx="3331">
                  <c:v>1095.2</c:v>
                </c:pt>
                <c:pt idx="3332">
                  <c:v>1104.0999999999999</c:v>
                </c:pt>
                <c:pt idx="3333">
                  <c:v>1105.8499999999999</c:v>
                </c:pt>
                <c:pt idx="3334">
                  <c:v>1117.3</c:v>
                </c:pt>
                <c:pt idx="3335">
                  <c:v>1103.5999999999999</c:v>
                </c:pt>
                <c:pt idx="3336">
                  <c:v>1118.6500000000001</c:v>
                </c:pt>
                <c:pt idx="3337">
                  <c:v>1139.3</c:v>
                </c:pt>
                <c:pt idx="3338">
                  <c:v>1141.3800000000001</c:v>
                </c:pt>
                <c:pt idx="3339">
                  <c:v>1145.5999999999999</c:v>
                </c:pt>
                <c:pt idx="3340">
                  <c:v>1144.5999999999999</c:v>
                </c:pt>
                <c:pt idx="3341">
                  <c:v>1150.5999999999999</c:v>
                </c:pt>
                <c:pt idx="3342">
                  <c:v>1166</c:v>
                </c:pt>
                <c:pt idx="3343">
                  <c:v>1169.4100000000001</c:v>
                </c:pt>
                <c:pt idx="3344">
                  <c:v>1191.6600000000001</c:v>
                </c:pt>
                <c:pt idx="3345">
                  <c:v>1193.06</c:v>
                </c:pt>
                <c:pt idx="3346">
                  <c:v>1177.6300000000001</c:v>
                </c:pt>
                <c:pt idx="3347">
                  <c:v>1179.6300000000001</c:v>
                </c:pt>
                <c:pt idx="3348">
                  <c:v>1196.51</c:v>
                </c:pt>
                <c:pt idx="3349">
                  <c:v>1215.8499999999999</c:v>
                </c:pt>
                <c:pt idx="3350">
                  <c:v>1207.45</c:v>
                </c:pt>
                <c:pt idx="3351">
                  <c:v>1161.43</c:v>
                </c:pt>
                <c:pt idx="3352">
                  <c:v>1158.0999999999999</c:v>
                </c:pt>
                <c:pt idx="3353">
                  <c:v>1128.4000000000001</c:v>
                </c:pt>
                <c:pt idx="3354">
                  <c:v>1128.5999999999999</c:v>
                </c:pt>
                <c:pt idx="3355">
                  <c:v>1131.03</c:v>
                </c:pt>
                <c:pt idx="3356">
                  <c:v>1115.3800000000001</c:v>
                </c:pt>
                <c:pt idx="3357">
                  <c:v>1126.78</c:v>
                </c:pt>
                <c:pt idx="3358">
                  <c:v>1125.0999999999999</c:v>
                </c:pt>
                <c:pt idx="3359">
                  <c:v>1137.9000000000001</c:v>
                </c:pt>
                <c:pt idx="3360">
                  <c:v>1098.9000000000001</c:v>
                </c:pt>
                <c:pt idx="3361">
                  <c:v>1113.2</c:v>
                </c:pt>
                <c:pt idx="3362">
                  <c:v>1093.45</c:v>
                </c:pt>
                <c:pt idx="3363">
                  <c:v>1083.9000000000001</c:v>
                </c:pt>
                <c:pt idx="3364">
                  <c:v>1087.6500000000001</c:v>
                </c:pt>
                <c:pt idx="3365">
                  <c:v>1105.5</c:v>
                </c:pt>
                <c:pt idx="3366">
                  <c:v>1105.45</c:v>
                </c:pt>
                <c:pt idx="3367">
                  <c:v>1107.0999999999999</c:v>
                </c:pt>
                <c:pt idx="3368">
                  <c:v>1096.83</c:v>
                </c:pt>
                <c:pt idx="3369">
                  <c:v>1092.9000000000001</c:v>
                </c:pt>
                <c:pt idx="3370">
                  <c:v>1096.98</c:v>
                </c:pt>
                <c:pt idx="3371">
                  <c:v>1097.3499999999999</c:v>
                </c:pt>
                <c:pt idx="3372">
                  <c:v>1121.28</c:v>
                </c:pt>
                <c:pt idx="3373">
                  <c:v>1118.05</c:v>
                </c:pt>
                <c:pt idx="3374">
                  <c:v>1138.25</c:v>
                </c:pt>
                <c:pt idx="3375">
                  <c:v>1131.75</c:v>
                </c:pt>
                <c:pt idx="3376">
                  <c:v>1138.23</c:v>
                </c:pt>
                <c:pt idx="3377">
                  <c:v>1151.8499999999999</c:v>
                </c:pt>
                <c:pt idx="3378">
                  <c:v>1128.48</c:v>
                </c:pt>
                <c:pt idx="3379">
                  <c:v>1138.18</c:v>
                </c:pt>
                <c:pt idx="3380">
                  <c:v>1142.75</c:v>
                </c:pt>
                <c:pt idx="3381">
                  <c:v>1130.93</c:v>
                </c:pt>
                <c:pt idx="3382">
                  <c:v>1134.0999999999999</c:v>
                </c:pt>
                <c:pt idx="3383">
                  <c:v>1138.3499999999999</c:v>
                </c:pt>
                <c:pt idx="3384">
                  <c:v>1111.3</c:v>
                </c:pt>
                <c:pt idx="3385">
                  <c:v>1094.05</c:v>
                </c:pt>
                <c:pt idx="3386">
                  <c:v>1093.23</c:v>
                </c:pt>
                <c:pt idx="3387">
                  <c:v>1098.4000000000001</c:v>
                </c:pt>
                <c:pt idx="3388">
                  <c:v>1097.6500000000001</c:v>
                </c:pt>
                <c:pt idx="3389">
                  <c:v>1087.95</c:v>
                </c:pt>
                <c:pt idx="3390">
                  <c:v>1086.95</c:v>
                </c:pt>
                <c:pt idx="3391">
                  <c:v>1081.2</c:v>
                </c:pt>
                <c:pt idx="3392">
                  <c:v>1105.55</c:v>
                </c:pt>
                <c:pt idx="3393">
                  <c:v>1114.45</c:v>
                </c:pt>
                <c:pt idx="3394">
                  <c:v>1109.8</c:v>
                </c:pt>
                <c:pt idx="3395">
                  <c:v>1063.53</c:v>
                </c:pt>
                <c:pt idx="3396">
                  <c:v>1066.25</c:v>
                </c:pt>
                <c:pt idx="3397">
                  <c:v>1062.8499999999999</c:v>
                </c:pt>
                <c:pt idx="3398">
                  <c:v>1078.0999999999999</c:v>
                </c:pt>
                <c:pt idx="3399">
                  <c:v>1072.0999999999999</c:v>
                </c:pt>
                <c:pt idx="3400">
                  <c:v>1095.47</c:v>
                </c:pt>
                <c:pt idx="3401">
                  <c:v>1097.0999999999999</c:v>
                </c:pt>
                <c:pt idx="3402">
                  <c:v>1100.9000000000001</c:v>
                </c:pt>
                <c:pt idx="3403">
                  <c:v>1119.4000000000001</c:v>
                </c:pt>
                <c:pt idx="3404">
                  <c:v>1106.8499999999999</c:v>
                </c:pt>
                <c:pt idx="3405">
                  <c:v>1109</c:v>
                </c:pt>
                <c:pt idx="3406">
                  <c:v>1119.2</c:v>
                </c:pt>
                <c:pt idx="3407">
                  <c:v>1114.28</c:v>
                </c:pt>
                <c:pt idx="3408">
                  <c:v>1103.33</c:v>
                </c:pt>
                <c:pt idx="3409">
                  <c:v>1097.6300000000001</c:v>
                </c:pt>
                <c:pt idx="3410">
                  <c:v>1106.2</c:v>
                </c:pt>
                <c:pt idx="3411">
                  <c:v>1117.5899999999999</c:v>
                </c:pt>
                <c:pt idx="3412">
                  <c:v>1118.8499999999999</c:v>
                </c:pt>
                <c:pt idx="3413">
                  <c:v>1134.6500000000001</c:v>
                </c:pt>
                <c:pt idx="3414">
                  <c:v>1139.95</c:v>
                </c:pt>
                <c:pt idx="3415">
                  <c:v>1132.0999999999999</c:v>
                </c:pt>
                <c:pt idx="3416">
                  <c:v>1134.9000000000001</c:v>
                </c:pt>
                <c:pt idx="3417">
                  <c:v>1123.6300000000001</c:v>
                </c:pt>
                <c:pt idx="3418">
                  <c:v>1121.8499999999999</c:v>
                </c:pt>
                <c:pt idx="3419">
                  <c:v>1108.5</c:v>
                </c:pt>
                <c:pt idx="3420">
                  <c:v>1109.55</c:v>
                </c:pt>
                <c:pt idx="3421">
                  <c:v>1101.8499999999999</c:v>
                </c:pt>
                <c:pt idx="3422">
                  <c:v>1108.45</c:v>
                </c:pt>
                <c:pt idx="3423">
                  <c:v>1127.78</c:v>
                </c:pt>
                <c:pt idx="3424">
                  <c:v>1120.43</c:v>
                </c:pt>
                <c:pt idx="3425">
                  <c:v>1127.4000000000001</c:v>
                </c:pt>
                <c:pt idx="3426">
                  <c:v>1107.05</c:v>
                </c:pt>
                <c:pt idx="3427">
                  <c:v>1102.2</c:v>
                </c:pt>
                <c:pt idx="3428">
                  <c:v>1105.18</c:v>
                </c:pt>
                <c:pt idx="3429">
                  <c:v>1086.7</c:v>
                </c:pt>
                <c:pt idx="3430">
                  <c:v>1090.5</c:v>
                </c:pt>
                <c:pt idx="3431">
                  <c:v>1107.25</c:v>
                </c:pt>
                <c:pt idx="3432">
                  <c:v>1109.78</c:v>
                </c:pt>
                <c:pt idx="3433">
                  <c:v>1103.55</c:v>
                </c:pt>
                <c:pt idx="3434">
                  <c:v>1113.25</c:v>
                </c:pt>
                <c:pt idx="3435">
                  <c:v>1126.78</c:v>
                </c:pt>
                <c:pt idx="3436">
                  <c:v>1123.8</c:v>
                </c:pt>
                <c:pt idx="3437">
                  <c:v>1131.8499999999999</c:v>
                </c:pt>
                <c:pt idx="3438">
                  <c:v>1134.28</c:v>
                </c:pt>
                <c:pt idx="3439">
                  <c:v>1149.4000000000001</c:v>
                </c:pt>
                <c:pt idx="3440">
                  <c:v>1150.6099999999999</c:v>
                </c:pt>
                <c:pt idx="3441">
                  <c:v>1161.75</c:v>
                </c:pt>
                <c:pt idx="3442">
                  <c:v>1156.3</c:v>
                </c:pt>
                <c:pt idx="3443">
                  <c:v>1150.68</c:v>
                </c:pt>
                <c:pt idx="3444">
                  <c:v>1155.4000000000001</c:v>
                </c:pt>
                <c:pt idx="3445">
                  <c:v>1159.26</c:v>
                </c:pt>
                <c:pt idx="3446">
                  <c:v>1137.4100000000001</c:v>
                </c:pt>
                <c:pt idx="3447">
                  <c:v>1135.75</c:v>
                </c:pt>
                <c:pt idx="3448">
                  <c:v>1140.76</c:v>
                </c:pt>
                <c:pt idx="3449">
                  <c:v>1146.78</c:v>
                </c:pt>
                <c:pt idx="3450">
                  <c:v>1141.58</c:v>
                </c:pt>
                <c:pt idx="3451">
                  <c:v>1157.73</c:v>
                </c:pt>
                <c:pt idx="3452">
                  <c:v>1153.53</c:v>
                </c:pt>
                <c:pt idx="3453">
                  <c:v>1167.95</c:v>
                </c:pt>
                <c:pt idx="3454">
                  <c:v>1165.78</c:v>
                </c:pt>
                <c:pt idx="3455">
                  <c:v>1167.03</c:v>
                </c:pt>
                <c:pt idx="3456">
                  <c:v>1179.03</c:v>
                </c:pt>
                <c:pt idx="3457">
                  <c:v>1182.23</c:v>
                </c:pt>
                <c:pt idx="3458">
                  <c:v>1171.01</c:v>
                </c:pt>
                <c:pt idx="3459">
                  <c:v>1175.08</c:v>
                </c:pt>
                <c:pt idx="3460">
                  <c:v>1208.7</c:v>
                </c:pt>
                <c:pt idx="3461">
                  <c:v>1208.4000000000001</c:v>
                </c:pt>
                <c:pt idx="3462">
                  <c:v>1203.1400000000001</c:v>
                </c:pt>
                <c:pt idx="3463">
                  <c:v>1232.7</c:v>
                </c:pt>
                <c:pt idx="3464">
                  <c:v>1239</c:v>
                </c:pt>
                <c:pt idx="3465">
                  <c:v>1232.6500000000001</c:v>
                </c:pt>
                <c:pt idx="3466">
                  <c:v>1232.98</c:v>
                </c:pt>
                <c:pt idx="3467">
                  <c:v>1222.3</c:v>
                </c:pt>
                <c:pt idx="3468">
                  <c:v>1225.18</c:v>
                </c:pt>
                <c:pt idx="3469">
                  <c:v>1193.73</c:v>
                </c:pt>
                <c:pt idx="3470">
                  <c:v>1182.45</c:v>
                </c:pt>
                <c:pt idx="3471">
                  <c:v>1177.08</c:v>
                </c:pt>
                <c:pt idx="3472">
                  <c:v>1191.73</c:v>
                </c:pt>
                <c:pt idx="3473">
                  <c:v>1204.3499999999999</c:v>
                </c:pt>
                <c:pt idx="3474">
                  <c:v>1211.7</c:v>
                </c:pt>
                <c:pt idx="3475">
                  <c:v>1212.6300000000001</c:v>
                </c:pt>
                <c:pt idx="3476">
                  <c:v>1214.73</c:v>
                </c:pt>
                <c:pt idx="3477">
                  <c:v>1216.3</c:v>
                </c:pt>
                <c:pt idx="3478">
                  <c:v>1225.78</c:v>
                </c:pt>
                <c:pt idx="3479">
                  <c:v>1223.55</c:v>
                </c:pt>
                <c:pt idx="3480">
                  <c:v>1206.55</c:v>
                </c:pt>
                <c:pt idx="3481">
                  <c:v>1220.03</c:v>
                </c:pt>
                <c:pt idx="3482">
                  <c:v>1240.3499999999999</c:v>
                </c:pt>
                <c:pt idx="3483">
                  <c:v>1236.58</c:v>
                </c:pt>
                <c:pt idx="3484">
                  <c:v>1233.4000000000001</c:v>
                </c:pt>
                <c:pt idx="3485">
                  <c:v>1216.53</c:v>
                </c:pt>
                <c:pt idx="3486">
                  <c:v>1226.58</c:v>
                </c:pt>
                <c:pt idx="3487">
                  <c:v>1221.1500000000001</c:v>
                </c:pt>
                <c:pt idx="3488">
                  <c:v>1234.25</c:v>
                </c:pt>
                <c:pt idx="3489">
                  <c:v>1229.0999999999999</c:v>
                </c:pt>
                <c:pt idx="3490">
                  <c:v>1245.1600000000001</c:v>
                </c:pt>
                <c:pt idx="3491">
                  <c:v>1256.8</c:v>
                </c:pt>
                <c:pt idx="3492">
                  <c:v>1233.6500000000001</c:v>
                </c:pt>
                <c:pt idx="3493">
                  <c:v>1239.9000000000001</c:v>
                </c:pt>
                <c:pt idx="3494">
                  <c:v>1237.33</c:v>
                </c:pt>
                <c:pt idx="3495">
                  <c:v>1243.3499999999999</c:v>
                </c:pt>
                <c:pt idx="3496">
                  <c:v>1255.68</c:v>
                </c:pt>
                <c:pt idx="3497">
                  <c:v>1238.94</c:v>
                </c:pt>
                <c:pt idx="3498">
                  <c:v>1240.58</c:v>
                </c:pt>
                <c:pt idx="3499">
                  <c:v>1242.3800000000001</c:v>
                </c:pt>
                <c:pt idx="3500">
                  <c:v>1198.69</c:v>
                </c:pt>
                <c:pt idx="3501">
                  <c:v>1211.6500000000001</c:v>
                </c:pt>
                <c:pt idx="3502">
                  <c:v>1208.93</c:v>
                </c:pt>
                <c:pt idx="3503">
                  <c:v>1192.5999999999999</c:v>
                </c:pt>
                <c:pt idx="3504">
                  <c:v>1202.78</c:v>
                </c:pt>
                <c:pt idx="3505">
                  <c:v>1198.25</c:v>
                </c:pt>
                <c:pt idx="3506">
                  <c:v>1211.71</c:v>
                </c:pt>
                <c:pt idx="3507">
                  <c:v>1196.8499999999999</c:v>
                </c:pt>
                <c:pt idx="3508">
                  <c:v>1212.3</c:v>
                </c:pt>
                <c:pt idx="3509">
                  <c:v>1208.47</c:v>
                </c:pt>
                <c:pt idx="3510">
                  <c:v>1208.3</c:v>
                </c:pt>
                <c:pt idx="3511">
                  <c:v>1193</c:v>
                </c:pt>
                <c:pt idx="3512">
                  <c:v>1182.93</c:v>
                </c:pt>
                <c:pt idx="3513">
                  <c:v>1192.2</c:v>
                </c:pt>
                <c:pt idx="3514">
                  <c:v>1185</c:v>
                </c:pt>
                <c:pt idx="3515">
                  <c:v>1194.98</c:v>
                </c:pt>
                <c:pt idx="3516">
                  <c:v>1189.1400000000001</c:v>
                </c:pt>
                <c:pt idx="3517">
                  <c:v>1183.5</c:v>
                </c:pt>
                <c:pt idx="3518">
                  <c:v>1161.5999999999999</c:v>
                </c:pt>
                <c:pt idx="3519">
                  <c:v>1163.0999999999999</c:v>
                </c:pt>
                <c:pt idx="3520">
                  <c:v>1168.0999999999999</c:v>
                </c:pt>
                <c:pt idx="3521">
                  <c:v>1181</c:v>
                </c:pt>
                <c:pt idx="3522">
                  <c:v>1182.75</c:v>
                </c:pt>
                <c:pt idx="3523">
                  <c:v>1186.25</c:v>
                </c:pt>
                <c:pt idx="3524">
                  <c:v>1194.83</c:v>
                </c:pt>
                <c:pt idx="3525">
                  <c:v>1194.96</c:v>
                </c:pt>
                <c:pt idx="3526">
                  <c:v>1205.4000000000001</c:v>
                </c:pt>
                <c:pt idx="3527">
                  <c:v>1201.23</c:v>
                </c:pt>
                <c:pt idx="3528">
                  <c:v>1204.3</c:v>
                </c:pt>
                <c:pt idx="3529">
                  <c:v>1198.1500000000001</c:v>
                </c:pt>
                <c:pt idx="3530">
                  <c:v>1213.95</c:v>
                </c:pt>
                <c:pt idx="3531">
                  <c:v>1215.43</c:v>
                </c:pt>
                <c:pt idx="3532">
                  <c:v>1225.3499999999999</c:v>
                </c:pt>
                <c:pt idx="3533">
                  <c:v>1224.83</c:v>
                </c:pt>
                <c:pt idx="3534">
                  <c:v>1229.3</c:v>
                </c:pt>
                <c:pt idx="3535">
                  <c:v>1231.96</c:v>
                </c:pt>
                <c:pt idx="3536">
                  <c:v>1227.8900000000001</c:v>
                </c:pt>
                <c:pt idx="3537">
                  <c:v>1226.1500000000001</c:v>
                </c:pt>
                <c:pt idx="3538">
                  <c:v>1230.5</c:v>
                </c:pt>
                <c:pt idx="3539">
                  <c:v>1240.1500000000001</c:v>
                </c:pt>
                <c:pt idx="3540">
                  <c:v>1237.5999999999999</c:v>
                </c:pt>
                <c:pt idx="3541">
                  <c:v>1237.83</c:v>
                </c:pt>
                <c:pt idx="3542">
                  <c:v>1237</c:v>
                </c:pt>
                <c:pt idx="3543">
                  <c:v>1247.4000000000001</c:v>
                </c:pt>
                <c:pt idx="3544">
                  <c:v>1244.3</c:v>
                </c:pt>
                <c:pt idx="3545">
                  <c:v>1251.06</c:v>
                </c:pt>
                <c:pt idx="3546">
                  <c:v>1246.55</c:v>
                </c:pt>
                <c:pt idx="3547">
                  <c:v>1249.95</c:v>
                </c:pt>
                <c:pt idx="3548">
                  <c:v>1255.7</c:v>
                </c:pt>
                <c:pt idx="3549">
                  <c:v>1254.95</c:v>
                </c:pt>
                <c:pt idx="3550">
                  <c:v>1243.5999999999999</c:v>
                </c:pt>
                <c:pt idx="3551">
                  <c:v>1245.98</c:v>
                </c:pt>
                <c:pt idx="3552">
                  <c:v>1245.55</c:v>
                </c:pt>
                <c:pt idx="3553">
                  <c:v>1268.33</c:v>
                </c:pt>
                <c:pt idx="3554">
                  <c:v>1268.1500000000001</c:v>
                </c:pt>
                <c:pt idx="3555">
                  <c:v>1275.25</c:v>
                </c:pt>
                <c:pt idx="3556">
                  <c:v>1274.18</c:v>
                </c:pt>
                <c:pt idx="3557">
                  <c:v>1278.25</c:v>
                </c:pt>
                <c:pt idx="3558">
                  <c:v>1287.3800000000001</c:v>
                </c:pt>
                <c:pt idx="3559">
                  <c:v>1291.4100000000001</c:v>
                </c:pt>
                <c:pt idx="3560">
                  <c:v>1292.4000000000001</c:v>
                </c:pt>
                <c:pt idx="3561">
                  <c:v>1296.6300000000001</c:v>
                </c:pt>
                <c:pt idx="3562">
                  <c:v>1294.5</c:v>
                </c:pt>
                <c:pt idx="3563">
                  <c:v>1308.95</c:v>
                </c:pt>
                <c:pt idx="3564">
                  <c:v>1309.8</c:v>
                </c:pt>
                <c:pt idx="3565">
                  <c:v>1308.54</c:v>
                </c:pt>
                <c:pt idx="3566">
                  <c:v>1319.03</c:v>
                </c:pt>
                <c:pt idx="3567">
                  <c:v>1315.35</c:v>
                </c:pt>
                <c:pt idx="3568">
                  <c:v>1340.54</c:v>
                </c:pt>
                <c:pt idx="3569">
                  <c:v>1349.01</c:v>
                </c:pt>
                <c:pt idx="3570">
                  <c:v>1333.55</c:v>
                </c:pt>
                <c:pt idx="3571">
                  <c:v>1346.85</c:v>
                </c:pt>
                <c:pt idx="3572">
                  <c:v>1354.15</c:v>
                </c:pt>
                <c:pt idx="3573">
                  <c:v>1350.55</c:v>
                </c:pt>
                <c:pt idx="3574">
                  <c:v>1372.28</c:v>
                </c:pt>
                <c:pt idx="3575">
                  <c:v>1381.25</c:v>
                </c:pt>
                <c:pt idx="3576">
                  <c:v>1368.4</c:v>
                </c:pt>
                <c:pt idx="3577">
                  <c:v>1368.6</c:v>
                </c:pt>
                <c:pt idx="3578">
                  <c:v>1332</c:v>
                </c:pt>
                <c:pt idx="3579">
                  <c:v>1346.04</c:v>
                </c:pt>
                <c:pt idx="3580">
                  <c:v>1325.72</c:v>
                </c:pt>
                <c:pt idx="3581">
                  <c:v>1328.55</c:v>
                </c:pt>
                <c:pt idx="3582">
                  <c:v>1339.91</c:v>
                </c:pt>
                <c:pt idx="3583">
                  <c:v>1340.54</c:v>
                </c:pt>
                <c:pt idx="3584">
                  <c:v>1325.3</c:v>
                </c:pt>
                <c:pt idx="3585">
                  <c:v>1343.91</c:v>
                </c:pt>
                <c:pt idx="3586">
                  <c:v>1359.4</c:v>
                </c:pt>
                <c:pt idx="3587">
                  <c:v>1353.83</c:v>
                </c:pt>
                <c:pt idx="3588">
                  <c:v>1357.5</c:v>
                </c:pt>
                <c:pt idx="3589">
                  <c:v>1348.54</c:v>
                </c:pt>
                <c:pt idx="3590">
                  <c:v>1392.53</c:v>
                </c:pt>
                <c:pt idx="3591">
                  <c:v>1393.63</c:v>
                </c:pt>
                <c:pt idx="3592">
                  <c:v>1409.43</c:v>
                </c:pt>
                <c:pt idx="3593">
                  <c:v>1393.14</c:v>
                </c:pt>
                <c:pt idx="3594">
                  <c:v>1403.98</c:v>
                </c:pt>
                <c:pt idx="3595">
                  <c:v>1408.8</c:v>
                </c:pt>
                <c:pt idx="3596">
                  <c:v>1368.75</c:v>
                </c:pt>
                <c:pt idx="3597">
                  <c:v>1360.58</c:v>
                </c:pt>
                <c:pt idx="3598">
                  <c:v>1339.63</c:v>
                </c:pt>
                <c:pt idx="3599">
                  <c:v>1336.05</c:v>
                </c:pt>
                <c:pt idx="3600">
                  <c:v>1353.43</c:v>
                </c:pt>
                <c:pt idx="3601">
                  <c:v>1353.63</c:v>
                </c:pt>
                <c:pt idx="3602">
                  <c:v>1366.8</c:v>
                </c:pt>
                <c:pt idx="3603">
                  <c:v>1376.45</c:v>
                </c:pt>
                <c:pt idx="3604">
                  <c:v>1373.31</c:v>
                </c:pt>
                <c:pt idx="3605">
                  <c:v>1375.35</c:v>
                </c:pt>
                <c:pt idx="3606">
                  <c:v>1363.8</c:v>
                </c:pt>
                <c:pt idx="3607">
                  <c:v>1366.31</c:v>
                </c:pt>
                <c:pt idx="3608">
                  <c:v>1386.23</c:v>
                </c:pt>
                <c:pt idx="3609">
                  <c:v>1387.9</c:v>
                </c:pt>
                <c:pt idx="3610">
                  <c:v>1385.15</c:v>
                </c:pt>
                <c:pt idx="3611">
                  <c:v>1414.08</c:v>
                </c:pt>
                <c:pt idx="3612">
                  <c:v>1423.75</c:v>
                </c:pt>
                <c:pt idx="3613">
                  <c:v>1402.08</c:v>
                </c:pt>
                <c:pt idx="3614">
                  <c:v>1382.03</c:v>
                </c:pt>
                <c:pt idx="3615">
                  <c:v>1387.11</c:v>
                </c:pt>
                <c:pt idx="3616">
                  <c:v>1386.13</c:v>
                </c:pt>
                <c:pt idx="3617">
                  <c:v>1394.13</c:v>
                </c:pt>
                <c:pt idx="3618">
                  <c:v>1396.2</c:v>
                </c:pt>
                <c:pt idx="3619">
                  <c:v>1380.84</c:v>
                </c:pt>
                <c:pt idx="3620">
                  <c:v>1370.18</c:v>
                </c:pt>
                <c:pt idx="3621">
                  <c:v>1375.38</c:v>
                </c:pt>
                <c:pt idx="3622">
                  <c:v>1385.3</c:v>
                </c:pt>
                <c:pt idx="3623">
                  <c:v>1385.6</c:v>
                </c:pt>
                <c:pt idx="3624">
                  <c:v>1385.3</c:v>
                </c:pt>
                <c:pt idx="3625">
                  <c:v>1380</c:v>
                </c:pt>
                <c:pt idx="3626">
                  <c:v>1384.65</c:v>
                </c:pt>
                <c:pt idx="3627">
                  <c:v>1383.78</c:v>
                </c:pt>
                <c:pt idx="3628">
                  <c:v>1405.95</c:v>
                </c:pt>
                <c:pt idx="3629">
                  <c:v>1411.78</c:v>
                </c:pt>
                <c:pt idx="3630">
                  <c:v>1404.65</c:v>
                </c:pt>
                <c:pt idx="3631">
                  <c:v>1421.4</c:v>
                </c:pt>
                <c:pt idx="3632">
                  <c:v>1414.8</c:v>
                </c:pt>
                <c:pt idx="3633">
                  <c:v>1380.5</c:v>
                </c:pt>
                <c:pt idx="3634">
                  <c:v>1378.25</c:v>
                </c:pt>
                <c:pt idx="3635">
                  <c:v>1371.56</c:v>
                </c:pt>
                <c:pt idx="3636">
                  <c:v>1369.54</c:v>
                </c:pt>
                <c:pt idx="3637">
                  <c:v>1375.71</c:v>
                </c:pt>
                <c:pt idx="3638">
                  <c:v>1381.58</c:v>
                </c:pt>
                <c:pt idx="3639">
                  <c:v>1387.9</c:v>
                </c:pt>
                <c:pt idx="3640">
                  <c:v>1373.6</c:v>
                </c:pt>
                <c:pt idx="3641">
                  <c:v>1361.85</c:v>
                </c:pt>
                <c:pt idx="3642">
                  <c:v>1361.61</c:v>
                </c:pt>
                <c:pt idx="3643">
                  <c:v>1368.34</c:v>
                </c:pt>
                <c:pt idx="3644">
                  <c:v>1369.86</c:v>
                </c:pt>
                <c:pt idx="3645">
                  <c:v>1346.25</c:v>
                </c:pt>
                <c:pt idx="3646">
                  <c:v>1342.68</c:v>
                </c:pt>
                <c:pt idx="3647">
                  <c:v>1334.4</c:v>
                </c:pt>
                <c:pt idx="3648">
                  <c:v>1332.43</c:v>
                </c:pt>
                <c:pt idx="3649">
                  <c:v>1346</c:v>
                </c:pt>
                <c:pt idx="3650">
                  <c:v>1313.53</c:v>
                </c:pt>
                <c:pt idx="3651">
                  <c:v>1336.78</c:v>
                </c:pt>
                <c:pt idx="3652">
                  <c:v>1332.68</c:v>
                </c:pt>
                <c:pt idx="3653">
                  <c:v>1341.4</c:v>
                </c:pt>
                <c:pt idx="3654">
                  <c:v>1335.25</c:v>
                </c:pt>
                <c:pt idx="3655">
                  <c:v>1354.35</c:v>
                </c:pt>
                <c:pt idx="3656">
                  <c:v>1348.93</c:v>
                </c:pt>
                <c:pt idx="3657">
                  <c:v>1351.28</c:v>
                </c:pt>
                <c:pt idx="3658">
                  <c:v>1363.98</c:v>
                </c:pt>
                <c:pt idx="3659">
                  <c:v>1363.73</c:v>
                </c:pt>
                <c:pt idx="3660">
                  <c:v>1363.8</c:v>
                </c:pt>
                <c:pt idx="3661">
                  <c:v>1356.95</c:v>
                </c:pt>
                <c:pt idx="3662">
                  <c:v>1361.78</c:v>
                </c:pt>
                <c:pt idx="3663">
                  <c:v>1373.85</c:v>
                </c:pt>
                <c:pt idx="3664">
                  <c:v>1374.39</c:v>
                </c:pt>
                <c:pt idx="3665">
                  <c:v>1384.08</c:v>
                </c:pt>
                <c:pt idx="3666">
                  <c:v>1389.99</c:v>
                </c:pt>
                <c:pt idx="3667">
                  <c:v>1406.45</c:v>
                </c:pt>
                <c:pt idx="3668">
                  <c:v>1399.14</c:v>
                </c:pt>
                <c:pt idx="3669">
                  <c:v>1411.64</c:v>
                </c:pt>
                <c:pt idx="3670">
                  <c:v>1402.66</c:v>
                </c:pt>
                <c:pt idx="3671">
                  <c:v>1410.65</c:v>
                </c:pt>
                <c:pt idx="3672">
                  <c:v>1411.33</c:v>
                </c:pt>
                <c:pt idx="3673">
                  <c:v>1433.38</c:v>
                </c:pt>
                <c:pt idx="3674">
                  <c:v>1434.4</c:v>
                </c:pt>
                <c:pt idx="3675">
                  <c:v>1415.88</c:v>
                </c:pt>
                <c:pt idx="3676">
                  <c:v>1430.95</c:v>
                </c:pt>
                <c:pt idx="3677">
                  <c:v>1432.05</c:v>
                </c:pt>
                <c:pt idx="3678">
                  <c:v>1428.88</c:v>
                </c:pt>
                <c:pt idx="3679">
                  <c:v>1430.75</c:v>
                </c:pt>
                <c:pt idx="3680">
                  <c:v>1411.85</c:v>
                </c:pt>
                <c:pt idx="3681">
                  <c:v>1417.65</c:v>
                </c:pt>
                <c:pt idx="3682">
                  <c:v>1426.43</c:v>
                </c:pt>
                <c:pt idx="3683">
                  <c:v>1395.7</c:v>
                </c:pt>
                <c:pt idx="3684">
                  <c:v>1399.03</c:v>
                </c:pt>
                <c:pt idx="3685">
                  <c:v>1403.81</c:v>
                </c:pt>
                <c:pt idx="3686">
                  <c:v>1418.56</c:v>
                </c:pt>
                <c:pt idx="3687">
                  <c:v>1427.79</c:v>
                </c:pt>
                <c:pt idx="3688">
                  <c:v>1427.85</c:v>
                </c:pt>
                <c:pt idx="3689">
                  <c:v>1437.43</c:v>
                </c:pt>
                <c:pt idx="3690">
                  <c:v>1430.43</c:v>
                </c:pt>
                <c:pt idx="3691">
                  <c:v>1429.88</c:v>
                </c:pt>
                <c:pt idx="3692">
                  <c:v>1420.3</c:v>
                </c:pt>
                <c:pt idx="3693">
                  <c:v>1418.45</c:v>
                </c:pt>
                <c:pt idx="3694">
                  <c:v>1422.98</c:v>
                </c:pt>
                <c:pt idx="3695">
                  <c:v>1432.2</c:v>
                </c:pt>
                <c:pt idx="3696">
                  <c:v>1428.73</c:v>
                </c:pt>
                <c:pt idx="3697">
                  <c:v>1434.03</c:v>
                </c:pt>
                <c:pt idx="3698">
                  <c:v>1455.85</c:v>
                </c:pt>
                <c:pt idx="3699">
                  <c:v>1459.75</c:v>
                </c:pt>
                <c:pt idx="3700">
                  <c:v>1458.2</c:v>
                </c:pt>
                <c:pt idx="3701">
                  <c:v>1474.91</c:v>
                </c:pt>
                <c:pt idx="3702">
                  <c:v>1463.15</c:v>
                </c:pt>
                <c:pt idx="3703">
                  <c:v>1452.98</c:v>
                </c:pt>
                <c:pt idx="3704">
                  <c:v>1457.36</c:v>
                </c:pt>
                <c:pt idx="3705">
                  <c:v>1474.15</c:v>
                </c:pt>
                <c:pt idx="3706">
                  <c:v>1486.88</c:v>
                </c:pt>
                <c:pt idx="3707">
                  <c:v>1495.3</c:v>
                </c:pt>
                <c:pt idx="3708">
                  <c:v>1496.4</c:v>
                </c:pt>
                <c:pt idx="3709">
                  <c:v>1502.4</c:v>
                </c:pt>
                <c:pt idx="3710">
                  <c:v>1504.88</c:v>
                </c:pt>
                <c:pt idx="3711">
                  <c:v>1507.04</c:v>
                </c:pt>
                <c:pt idx="3712">
                  <c:v>1507.23</c:v>
                </c:pt>
                <c:pt idx="3713">
                  <c:v>1506.25</c:v>
                </c:pt>
                <c:pt idx="3714">
                  <c:v>1527.05</c:v>
                </c:pt>
                <c:pt idx="3715">
                  <c:v>1536.2</c:v>
                </c:pt>
                <c:pt idx="3716">
                  <c:v>1563.7</c:v>
                </c:pt>
                <c:pt idx="3717">
                  <c:v>1545.45</c:v>
                </c:pt>
                <c:pt idx="3718">
                  <c:v>1535.9</c:v>
                </c:pt>
                <c:pt idx="3719">
                  <c:v>1516.22</c:v>
                </c:pt>
                <c:pt idx="3720">
                  <c:v>1474.3</c:v>
                </c:pt>
                <c:pt idx="3721">
                  <c:v>1495.58</c:v>
                </c:pt>
                <c:pt idx="3722">
                  <c:v>1513.73</c:v>
                </c:pt>
                <c:pt idx="3723">
                  <c:v>1516.26</c:v>
                </c:pt>
                <c:pt idx="3724">
                  <c:v>1501.41</c:v>
                </c:pt>
                <c:pt idx="3725">
                  <c:v>1505.88</c:v>
                </c:pt>
                <c:pt idx="3726">
                  <c:v>1495.15</c:v>
                </c:pt>
                <c:pt idx="3727">
                  <c:v>1489.33</c:v>
                </c:pt>
                <c:pt idx="3728">
                  <c:v>1486.7</c:v>
                </c:pt>
                <c:pt idx="3729">
                  <c:v>1496.98</c:v>
                </c:pt>
                <c:pt idx="3730">
                  <c:v>1493.28</c:v>
                </c:pt>
                <c:pt idx="3731">
                  <c:v>1512.23</c:v>
                </c:pt>
                <c:pt idx="3732">
                  <c:v>1517.1</c:v>
                </c:pt>
                <c:pt idx="3733">
                  <c:v>1526.64</c:v>
                </c:pt>
                <c:pt idx="3734">
                  <c:v>1525.35</c:v>
                </c:pt>
                <c:pt idx="3735">
                  <c:v>1519.2</c:v>
                </c:pt>
                <c:pt idx="3736">
                  <c:v>1536.4</c:v>
                </c:pt>
                <c:pt idx="3737">
                  <c:v>1538.46</c:v>
                </c:pt>
                <c:pt idx="3738">
                  <c:v>1535.73</c:v>
                </c:pt>
                <c:pt idx="3739">
                  <c:v>1539.83</c:v>
                </c:pt>
                <c:pt idx="3740">
                  <c:v>1533.65</c:v>
                </c:pt>
                <c:pt idx="3741">
                  <c:v>1542.28</c:v>
                </c:pt>
                <c:pt idx="3742">
                  <c:v>1544.58</c:v>
                </c:pt>
                <c:pt idx="3743">
                  <c:v>1544.13</c:v>
                </c:pt>
                <c:pt idx="3744">
                  <c:v>1537.6</c:v>
                </c:pt>
                <c:pt idx="3745">
                  <c:v>1543.98</c:v>
                </c:pt>
                <c:pt idx="3746">
                  <c:v>1531.27</c:v>
                </c:pt>
                <c:pt idx="3747">
                  <c:v>1515.65</c:v>
                </c:pt>
                <c:pt idx="3748">
                  <c:v>1523.98</c:v>
                </c:pt>
                <c:pt idx="3749">
                  <c:v>1530.98</c:v>
                </c:pt>
                <c:pt idx="3750">
                  <c:v>1529.58</c:v>
                </c:pt>
                <c:pt idx="3751">
                  <c:v>1539.4</c:v>
                </c:pt>
                <c:pt idx="3752">
                  <c:v>1540.6</c:v>
                </c:pt>
                <c:pt idx="3753">
                  <c:v>1546.28</c:v>
                </c:pt>
                <c:pt idx="3754">
                  <c:v>1548.95</c:v>
                </c:pt>
                <c:pt idx="3755">
                  <c:v>1521.4</c:v>
                </c:pt>
                <c:pt idx="3756">
                  <c:v>1502.55</c:v>
                </c:pt>
                <c:pt idx="3757">
                  <c:v>1497.93</c:v>
                </c:pt>
                <c:pt idx="3758">
                  <c:v>1501.25</c:v>
                </c:pt>
                <c:pt idx="3759">
                  <c:v>1512.33</c:v>
                </c:pt>
                <c:pt idx="3760">
                  <c:v>1500.18</c:v>
                </c:pt>
                <c:pt idx="3761">
                  <c:v>1487.43</c:v>
                </c:pt>
                <c:pt idx="3762">
                  <c:v>1496.2</c:v>
                </c:pt>
                <c:pt idx="3763">
                  <c:v>1515.7</c:v>
                </c:pt>
                <c:pt idx="3764">
                  <c:v>1528.98</c:v>
                </c:pt>
                <c:pt idx="3765">
                  <c:v>1532.36</c:v>
                </c:pt>
                <c:pt idx="3766">
                  <c:v>1544.15</c:v>
                </c:pt>
                <c:pt idx="3767">
                  <c:v>1553.48</c:v>
                </c:pt>
                <c:pt idx="3768">
                  <c:v>1567.76</c:v>
                </c:pt>
                <c:pt idx="3769">
                  <c:v>1582.38</c:v>
                </c:pt>
                <c:pt idx="3770">
                  <c:v>1587.23</c:v>
                </c:pt>
                <c:pt idx="3771">
                  <c:v>1593.6</c:v>
                </c:pt>
                <c:pt idx="3772">
                  <c:v>1604.79</c:v>
                </c:pt>
                <c:pt idx="3773">
                  <c:v>1588.5</c:v>
                </c:pt>
                <c:pt idx="3774">
                  <c:v>1600.4</c:v>
                </c:pt>
                <c:pt idx="3775">
                  <c:v>1590.55</c:v>
                </c:pt>
                <c:pt idx="3776">
                  <c:v>1601.33</c:v>
                </c:pt>
                <c:pt idx="3777">
                  <c:v>1614.02</c:v>
                </c:pt>
                <c:pt idx="3778">
                  <c:v>1619.32</c:v>
                </c:pt>
                <c:pt idx="3779">
                  <c:v>1613.47</c:v>
                </c:pt>
                <c:pt idx="3780">
                  <c:v>1615.95</c:v>
                </c:pt>
                <c:pt idx="3781">
                  <c:v>1627.05</c:v>
                </c:pt>
                <c:pt idx="3782">
                  <c:v>1619.38</c:v>
                </c:pt>
                <c:pt idx="3783">
                  <c:v>1659.4</c:v>
                </c:pt>
                <c:pt idx="3784">
                  <c:v>1661.72</c:v>
                </c:pt>
                <c:pt idx="3785">
                  <c:v>1646.52</c:v>
                </c:pt>
                <c:pt idx="3786">
                  <c:v>1663.95</c:v>
                </c:pt>
                <c:pt idx="3787">
                  <c:v>1719.45</c:v>
                </c:pt>
                <c:pt idx="3788">
                  <c:v>1740.95</c:v>
                </c:pt>
                <c:pt idx="3789">
                  <c:v>1793.27</c:v>
                </c:pt>
                <c:pt idx="3790">
                  <c:v>1763.92</c:v>
                </c:pt>
                <c:pt idx="3791">
                  <c:v>1746.68</c:v>
                </c:pt>
                <c:pt idx="3792">
                  <c:v>1766.02</c:v>
                </c:pt>
                <c:pt idx="3793">
                  <c:v>1785.55</c:v>
                </c:pt>
                <c:pt idx="3794">
                  <c:v>1791.25</c:v>
                </c:pt>
                <c:pt idx="3795">
                  <c:v>1823.9</c:v>
                </c:pt>
                <c:pt idx="3796">
                  <c:v>1852.07</c:v>
                </c:pt>
                <c:pt idx="3797">
                  <c:v>1897.46</c:v>
                </c:pt>
                <c:pt idx="3798">
                  <c:v>1828.63</c:v>
                </c:pt>
                <c:pt idx="3799">
                  <c:v>1759.13</c:v>
                </c:pt>
                <c:pt idx="3800">
                  <c:v>1774.45</c:v>
                </c:pt>
                <c:pt idx="3801">
                  <c:v>1827.15</c:v>
                </c:pt>
                <c:pt idx="3802">
                  <c:v>1788.4</c:v>
                </c:pt>
                <c:pt idx="3803">
                  <c:v>1835.52</c:v>
                </c:pt>
                <c:pt idx="3804">
                  <c:v>1825.55</c:v>
                </c:pt>
                <c:pt idx="3805">
                  <c:v>1826.1</c:v>
                </c:pt>
                <c:pt idx="3806">
                  <c:v>1882.96</c:v>
                </c:pt>
                <c:pt idx="3807">
                  <c:v>1900.2</c:v>
                </c:pt>
                <c:pt idx="3808">
                  <c:v>1875.25</c:v>
                </c:pt>
                <c:pt idx="3809">
                  <c:v>1817.71</c:v>
                </c:pt>
                <c:pt idx="3810">
                  <c:v>1870.2</c:v>
                </c:pt>
                <c:pt idx="3811">
                  <c:v>1855.57</c:v>
                </c:pt>
                <c:pt idx="3812">
                  <c:v>1815.25</c:v>
                </c:pt>
                <c:pt idx="3813">
                  <c:v>1833.67</c:v>
                </c:pt>
                <c:pt idx="3814">
                  <c:v>1819.8</c:v>
                </c:pt>
                <c:pt idx="3815">
                  <c:v>1788.72</c:v>
                </c:pt>
                <c:pt idx="3816">
                  <c:v>1811.38</c:v>
                </c:pt>
                <c:pt idx="3817">
                  <c:v>1778.85</c:v>
                </c:pt>
                <c:pt idx="3818">
                  <c:v>1803.69</c:v>
                </c:pt>
                <c:pt idx="3819">
                  <c:v>1782.3</c:v>
                </c:pt>
                <c:pt idx="3820">
                  <c:v>1740.39</c:v>
                </c:pt>
                <c:pt idx="3821">
                  <c:v>1656.74</c:v>
                </c:pt>
                <c:pt idx="3822">
                  <c:v>1626.88</c:v>
                </c:pt>
                <c:pt idx="3823">
                  <c:v>1650.72</c:v>
                </c:pt>
                <c:pt idx="3824">
                  <c:v>1609.16</c:v>
                </c:pt>
                <c:pt idx="3825">
                  <c:v>1614.69</c:v>
                </c:pt>
                <c:pt idx="3826">
                  <c:v>1623.79</c:v>
                </c:pt>
                <c:pt idx="3827">
                  <c:v>1658.3</c:v>
                </c:pt>
                <c:pt idx="3828">
                  <c:v>1623.82</c:v>
                </c:pt>
                <c:pt idx="3829">
                  <c:v>1640.85</c:v>
                </c:pt>
                <c:pt idx="3830">
                  <c:v>1651.36</c:v>
                </c:pt>
                <c:pt idx="3831">
                  <c:v>1637.85</c:v>
                </c:pt>
                <c:pt idx="3832">
                  <c:v>1676.65</c:v>
                </c:pt>
                <c:pt idx="3833">
                  <c:v>1662.3</c:v>
                </c:pt>
                <c:pt idx="3834">
                  <c:v>1676.3</c:v>
                </c:pt>
                <c:pt idx="3835">
                  <c:v>1668.05</c:v>
                </c:pt>
                <c:pt idx="3836">
                  <c:v>1680.95</c:v>
                </c:pt>
                <c:pt idx="3837">
                  <c:v>1670.8</c:v>
                </c:pt>
                <c:pt idx="3838">
                  <c:v>1657.97</c:v>
                </c:pt>
                <c:pt idx="3839">
                  <c:v>1640.75</c:v>
                </c:pt>
                <c:pt idx="3840">
                  <c:v>1620.66</c:v>
                </c:pt>
                <c:pt idx="3841">
                  <c:v>1641.85</c:v>
                </c:pt>
                <c:pt idx="3842">
                  <c:v>1653.48</c:v>
                </c:pt>
                <c:pt idx="3843">
                  <c:v>1705.27</c:v>
                </c:pt>
                <c:pt idx="3844">
                  <c:v>1724.64</c:v>
                </c:pt>
                <c:pt idx="3845">
                  <c:v>1744.95</c:v>
                </c:pt>
                <c:pt idx="3846">
                  <c:v>1743.42</c:v>
                </c:pt>
                <c:pt idx="3847">
                  <c:v>1714.7</c:v>
                </c:pt>
                <c:pt idx="3848">
                  <c:v>1719.55</c:v>
                </c:pt>
                <c:pt idx="3849">
                  <c:v>1737.8</c:v>
                </c:pt>
                <c:pt idx="3850">
                  <c:v>1763.67</c:v>
                </c:pt>
                <c:pt idx="3851">
                  <c:v>1754.65</c:v>
                </c:pt>
                <c:pt idx="3852">
                  <c:v>1794.9</c:v>
                </c:pt>
                <c:pt idx="3853">
                  <c:v>1786.32</c:v>
                </c:pt>
                <c:pt idx="3854">
                  <c:v>1769.7</c:v>
                </c:pt>
                <c:pt idx="3855">
                  <c:v>1758.5</c:v>
                </c:pt>
                <c:pt idx="3856">
                  <c:v>1788.63</c:v>
                </c:pt>
                <c:pt idx="3857">
                  <c:v>1780.3</c:v>
                </c:pt>
                <c:pt idx="3858">
                  <c:v>1780.9</c:v>
                </c:pt>
                <c:pt idx="3859">
                  <c:v>1763.35</c:v>
                </c:pt>
                <c:pt idx="3860">
                  <c:v>1721.52</c:v>
                </c:pt>
                <c:pt idx="3861">
                  <c:v>1723.92</c:v>
                </c:pt>
                <c:pt idx="3862">
                  <c:v>1677.57</c:v>
                </c:pt>
                <c:pt idx="3863">
                  <c:v>1699.9</c:v>
                </c:pt>
                <c:pt idx="3864">
                  <c:v>1692.41</c:v>
                </c:pt>
                <c:pt idx="3865">
                  <c:v>1697.42</c:v>
                </c:pt>
                <c:pt idx="3866">
                  <c:v>1683.52</c:v>
                </c:pt>
                <c:pt idx="3867">
                  <c:v>1712.35</c:v>
                </c:pt>
                <c:pt idx="3868">
                  <c:v>1715.67</c:v>
                </c:pt>
                <c:pt idx="3869">
                  <c:v>1746.35</c:v>
                </c:pt>
                <c:pt idx="3870">
                  <c:v>1744.8</c:v>
                </c:pt>
                <c:pt idx="3871">
                  <c:v>1746.59</c:v>
                </c:pt>
                <c:pt idx="3872">
                  <c:v>1722.67</c:v>
                </c:pt>
                <c:pt idx="3873">
                  <c:v>1728.55</c:v>
                </c:pt>
                <c:pt idx="3874">
                  <c:v>1741.89</c:v>
                </c:pt>
                <c:pt idx="3875">
                  <c:v>1708.27</c:v>
                </c:pt>
                <c:pt idx="3876">
                  <c:v>1711.47</c:v>
                </c:pt>
                <c:pt idx="3877">
                  <c:v>1666.49</c:v>
                </c:pt>
                <c:pt idx="3878">
                  <c:v>1631.5</c:v>
                </c:pt>
                <c:pt idx="3879">
                  <c:v>1573.9</c:v>
                </c:pt>
                <c:pt idx="3880">
                  <c:v>1570.52</c:v>
                </c:pt>
                <c:pt idx="3881">
                  <c:v>1598.95</c:v>
                </c:pt>
                <c:pt idx="3882">
                  <c:v>1594.35</c:v>
                </c:pt>
                <c:pt idx="3883">
                  <c:v>1615.69</c:v>
                </c:pt>
                <c:pt idx="3884">
                  <c:v>1615.17</c:v>
                </c:pt>
                <c:pt idx="3885">
                  <c:v>1606.07</c:v>
                </c:pt>
                <c:pt idx="3886">
                  <c:v>1606.88</c:v>
                </c:pt>
                <c:pt idx="3887">
                  <c:v>1607.25</c:v>
                </c:pt>
                <c:pt idx="3888">
                  <c:v>1592.95</c:v>
                </c:pt>
                <c:pt idx="3889">
                  <c:v>1556.8</c:v>
                </c:pt>
                <c:pt idx="3890">
                  <c:v>1545.65</c:v>
                </c:pt>
                <c:pt idx="3891">
                  <c:v>1564.91</c:v>
                </c:pt>
                <c:pt idx="3892">
                  <c:v>1566.37</c:v>
                </c:pt>
                <c:pt idx="3893">
                  <c:v>1603.95</c:v>
                </c:pt>
                <c:pt idx="3894">
                  <c:v>1611.95</c:v>
                </c:pt>
                <c:pt idx="3895">
                  <c:v>1622.71</c:v>
                </c:pt>
                <c:pt idx="3896">
                  <c:v>1617.08</c:v>
                </c:pt>
                <c:pt idx="3897">
                  <c:v>1611.15</c:v>
                </c:pt>
                <c:pt idx="3898">
                  <c:v>1632.33</c:v>
                </c:pt>
                <c:pt idx="3899">
                  <c:v>1641.99</c:v>
                </c:pt>
                <c:pt idx="3900">
                  <c:v>1649.99</c:v>
                </c:pt>
                <c:pt idx="3901">
                  <c:v>1638.92</c:v>
                </c:pt>
                <c:pt idx="3902">
                  <c:v>1643.88</c:v>
                </c:pt>
                <c:pt idx="3903">
                  <c:v>1652.38</c:v>
                </c:pt>
                <c:pt idx="3904">
                  <c:v>1659.84</c:v>
                </c:pt>
                <c:pt idx="3905">
                  <c:v>1658.5</c:v>
                </c:pt>
                <c:pt idx="3906">
                  <c:v>1666.6</c:v>
                </c:pt>
                <c:pt idx="3907">
                  <c:v>1676.85</c:v>
                </c:pt>
                <c:pt idx="3908">
                  <c:v>1665.25</c:v>
                </c:pt>
                <c:pt idx="3909">
                  <c:v>1710.8</c:v>
                </c:pt>
                <c:pt idx="3910">
                  <c:v>1720.08</c:v>
                </c:pt>
                <c:pt idx="3911">
                  <c:v>1738.95</c:v>
                </c:pt>
                <c:pt idx="3912">
                  <c:v>1729.85</c:v>
                </c:pt>
                <c:pt idx="3913">
                  <c:v>1737.76</c:v>
                </c:pt>
                <c:pt idx="3914">
                  <c:v>1743.53</c:v>
                </c:pt>
                <c:pt idx="3915">
                  <c:v>1759.55</c:v>
                </c:pt>
                <c:pt idx="3916">
                  <c:v>1726.33</c:v>
                </c:pt>
                <c:pt idx="3917">
                  <c:v>1720.25</c:v>
                </c:pt>
                <c:pt idx="3918">
                  <c:v>1745.45</c:v>
                </c:pt>
                <c:pt idx="3919">
                  <c:v>1733.13</c:v>
                </c:pt>
                <c:pt idx="3920">
                  <c:v>1729.54</c:v>
                </c:pt>
                <c:pt idx="3921">
                  <c:v>1721.85</c:v>
                </c:pt>
                <c:pt idx="3922">
                  <c:v>1722.25</c:v>
                </c:pt>
                <c:pt idx="3923">
                  <c:v>1720.23</c:v>
                </c:pt>
                <c:pt idx="3924">
                  <c:v>1728.18</c:v>
                </c:pt>
                <c:pt idx="3925">
                  <c:v>1728.25</c:v>
                </c:pt>
                <c:pt idx="3926">
                  <c:v>1723.49</c:v>
                </c:pt>
                <c:pt idx="3927">
                  <c:v>1734.93</c:v>
                </c:pt>
                <c:pt idx="3928">
                  <c:v>1759.25</c:v>
                </c:pt>
                <c:pt idx="3929">
                  <c:v>1776.3</c:v>
                </c:pt>
                <c:pt idx="3930">
                  <c:v>1780.78</c:v>
                </c:pt>
                <c:pt idx="3931">
                  <c:v>1772.35</c:v>
                </c:pt>
                <c:pt idx="3932">
                  <c:v>1767.65</c:v>
                </c:pt>
                <c:pt idx="3933">
                  <c:v>1784.25</c:v>
                </c:pt>
                <c:pt idx="3934">
                  <c:v>1696.76</c:v>
                </c:pt>
                <c:pt idx="3935">
                  <c:v>1718.25</c:v>
                </c:pt>
                <c:pt idx="3936">
                  <c:v>1712.45</c:v>
                </c:pt>
                <c:pt idx="3937">
                  <c:v>1706.32</c:v>
                </c:pt>
                <c:pt idx="3938">
                  <c:v>1674.38</c:v>
                </c:pt>
                <c:pt idx="3939">
                  <c:v>1684.91</c:v>
                </c:pt>
                <c:pt idx="3940">
                  <c:v>1699.85</c:v>
                </c:pt>
                <c:pt idx="3941">
                  <c:v>1713.85</c:v>
                </c:pt>
                <c:pt idx="3942">
                  <c:v>1701.34</c:v>
                </c:pt>
                <c:pt idx="3943">
                  <c:v>1674.03</c:v>
                </c:pt>
                <c:pt idx="3944">
                  <c:v>1644.79</c:v>
                </c:pt>
                <c:pt idx="3945">
                  <c:v>1658.66</c:v>
                </c:pt>
                <c:pt idx="3946">
                  <c:v>1659.98</c:v>
                </c:pt>
                <c:pt idx="3947">
                  <c:v>1664.5</c:v>
                </c:pt>
                <c:pt idx="3948">
                  <c:v>1650.86</c:v>
                </c:pt>
                <c:pt idx="3949">
                  <c:v>1650.55</c:v>
                </c:pt>
                <c:pt idx="3950">
                  <c:v>1645.91</c:v>
                </c:pt>
                <c:pt idx="3951">
                  <c:v>1661.7</c:v>
                </c:pt>
                <c:pt idx="3952">
                  <c:v>1690.18</c:v>
                </c:pt>
                <c:pt idx="3953">
                  <c:v>1680.75</c:v>
                </c:pt>
                <c:pt idx="3954">
                  <c:v>1663.55</c:v>
                </c:pt>
                <c:pt idx="3955">
                  <c:v>1661.57</c:v>
                </c:pt>
                <c:pt idx="3956">
                  <c:v>1668.15</c:v>
                </c:pt>
                <c:pt idx="3957">
                  <c:v>1677.75</c:v>
                </c:pt>
                <c:pt idx="3958">
                  <c:v>1645.85</c:v>
                </c:pt>
                <c:pt idx="3959">
                  <c:v>1620.55</c:v>
                </c:pt>
                <c:pt idx="3960">
                  <c:v>1631.15</c:v>
                </c:pt>
                <c:pt idx="3961">
                  <c:v>1640.3</c:v>
                </c:pt>
                <c:pt idx="3962">
                  <c:v>1640.26</c:v>
                </c:pt>
                <c:pt idx="3963">
                  <c:v>1659.93</c:v>
                </c:pt>
                <c:pt idx="3964">
                  <c:v>1658.98</c:v>
                </c:pt>
                <c:pt idx="3965">
                  <c:v>1675.78</c:v>
                </c:pt>
                <c:pt idx="3966">
                  <c:v>1658.38</c:v>
                </c:pt>
                <c:pt idx="3967">
                  <c:v>1652.01</c:v>
                </c:pt>
                <c:pt idx="3968">
                  <c:v>1649.59</c:v>
                </c:pt>
                <c:pt idx="3969">
                  <c:v>1642.24</c:v>
                </c:pt>
                <c:pt idx="3970">
                  <c:v>1642.82</c:v>
                </c:pt>
                <c:pt idx="3971">
                  <c:v>1643.05</c:v>
                </c:pt>
                <c:pt idx="3972">
                  <c:v>1638.84</c:v>
                </c:pt>
                <c:pt idx="3973">
                  <c:v>1642.25</c:v>
                </c:pt>
                <c:pt idx="3974">
                  <c:v>1643.72</c:v>
                </c:pt>
                <c:pt idx="3975">
                  <c:v>1657.35</c:v>
                </c:pt>
                <c:pt idx="3976">
                  <c:v>1662.85</c:v>
                </c:pt>
                <c:pt idx="3977">
                  <c:v>1664.75</c:v>
                </c:pt>
                <c:pt idx="3978">
                  <c:v>1662.4</c:v>
                </c:pt>
                <c:pt idx="3979">
                  <c:v>1653.45</c:v>
                </c:pt>
                <c:pt idx="3980">
                  <c:v>1636.05</c:v>
                </c:pt>
                <c:pt idx="3981">
                  <c:v>1642.35</c:v>
                </c:pt>
                <c:pt idx="3982">
                  <c:v>1638.45</c:v>
                </c:pt>
                <c:pt idx="3983">
                  <c:v>1605.4</c:v>
                </c:pt>
                <c:pt idx="3984">
                  <c:v>1589.55</c:v>
                </c:pt>
                <c:pt idx="3985">
                  <c:v>1594.01</c:v>
                </c:pt>
                <c:pt idx="3986">
                  <c:v>1579.35</c:v>
                </c:pt>
                <c:pt idx="3987">
                  <c:v>1556.73</c:v>
                </c:pt>
                <c:pt idx="3988">
                  <c:v>1544.1</c:v>
                </c:pt>
                <c:pt idx="3989">
                  <c:v>1539.75</c:v>
                </c:pt>
                <c:pt idx="3990">
                  <c:v>1574.14</c:v>
                </c:pt>
                <c:pt idx="3991">
                  <c:v>1593.03</c:v>
                </c:pt>
                <c:pt idx="3992">
                  <c:v>1593.33</c:v>
                </c:pt>
                <c:pt idx="3993">
                  <c:v>1568.5</c:v>
                </c:pt>
                <c:pt idx="3994">
                  <c:v>1561.53</c:v>
                </c:pt>
                <c:pt idx="3995">
                  <c:v>1559.3</c:v>
                </c:pt>
                <c:pt idx="3996">
                  <c:v>1573</c:v>
                </c:pt>
                <c:pt idx="3997">
                  <c:v>1573.33</c:v>
                </c:pt>
                <c:pt idx="3998">
                  <c:v>1555.34</c:v>
                </c:pt>
                <c:pt idx="3999">
                  <c:v>1562.93</c:v>
                </c:pt>
                <c:pt idx="4000">
                  <c:v>1560.51</c:v>
                </c:pt>
                <c:pt idx="4001">
                  <c:v>1624</c:v>
                </c:pt>
                <c:pt idx="4002">
                  <c:v>1619</c:v>
                </c:pt>
                <c:pt idx="4003">
                  <c:v>1617.05</c:v>
                </c:pt>
                <c:pt idx="4004">
                  <c:v>1619.55</c:v>
                </c:pt>
                <c:pt idx="4005">
                  <c:v>1589.32</c:v>
                </c:pt>
                <c:pt idx="4006">
                  <c:v>1593.4</c:v>
                </c:pt>
                <c:pt idx="4007">
                  <c:v>1596.8</c:v>
                </c:pt>
                <c:pt idx="4008">
                  <c:v>1609.71</c:v>
                </c:pt>
                <c:pt idx="4009">
                  <c:v>1617.16</c:v>
                </c:pt>
                <c:pt idx="4010">
                  <c:v>1623.6</c:v>
                </c:pt>
                <c:pt idx="4011">
                  <c:v>1627.1</c:v>
                </c:pt>
                <c:pt idx="4012">
                  <c:v>1628.09</c:v>
                </c:pt>
                <c:pt idx="4013">
                  <c:v>1618.39</c:v>
                </c:pt>
                <c:pt idx="4014">
                  <c:v>1607.5</c:v>
                </c:pt>
                <c:pt idx="4015">
                  <c:v>1566.37</c:v>
                </c:pt>
                <c:pt idx="4016">
                  <c:v>1572.43</c:v>
                </c:pt>
                <c:pt idx="4017">
                  <c:v>1584.38</c:v>
                </c:pt>
                <c:pt idx="4018">
                  <c:v>1572.86</c:v>
                </c:pt>
                <c:pt idx="4019">
                  <c:v>1574.19</c:v>
                </c:pt>
                <c:pt idx="4020">
                  <c:v>1552.68</c:v>
                </c:pt>
                <c:pt idx="4021">
                  <c:v>1597.45</c:v>
                </c:pt>
                <c:pt idx="4022">
                  <c:v>1597.01</c:v>
                </c:pt>
                <c:pt idx="4023">
                  <c:v>1617.45</c:v>
                </c:pt>
                <c:pt idx="4024">
                  <c:v>1615.65</c:v>
                </c:pt>
                <c:pt idx="4025">
                  <c:v>1604.58</c:v>
                </c:pt>
                <c:pt idx="4026">
                  <c:v>1583.85</c:v>
                </c:pt>
                <c:pt idx="4027">
                  <c:v>1587.65</c:v>
                </c:pt>
                <c:pt idx="4028">
                  <c:v>1567.15</c:v>
                </c:pt>
                <c:pt idx="4029">
                  <c:v>1576.38</c:v>
                </c:pt>
                <c:pt idx="4030">
                  <c:v>1571.73</c:v>
                </c:pt>
                <c:pt idx="4031">
                  <c:v>1589.6</c:v>
                </c:pt>
                <c:pt idx="4032">
                  <c:v>1589.4</c:v>
                </c:pt>
                <c:pt idx="4033">
                  <c:v>1583.41</c:v>
                </c:pt>
                <c:pt idx="4034">
                  <c:v>1573.45</c:v>
                </c:pt>
                <c:pt idx="4035">
                  <c:v>1581.54</c:v>
                </c:pt>
                <c:pt idx="4036">
                  <c:v>1584.53</c:v>
                </c:pt>
                <c:pt idx="4037">
                  <c:v>1576.75</c:v>
                </c:pt>
                <c:pt idx="4038">
                  <c:v>1581.18</c:v>
                </c:pt>
                <c:pt idx="4039">
                  <c:v>1603.85</c:v>
                </c:pt>
                <c:pt idx="4040">
                  <c:v>1615.85</c:v>
                </c:pt>
                <c:pt idx="4041">
                  <c:v>1623.2</c:v>
                </c:pt>
                <c:pt idx="4042">
                  <c:v>1621.96</c:v>
                </c:pt>
                <c:pt idx="4043">
                  <c:v>1614.58</c:v>
                </c:pt>
                <c:pt idx="4044">
                  <c:v>1599.58</c:v>
                </c:pt>
                <c:pt idx="4045">
                  <c:v>1588.05</c:v>
                </c:pt>
                <c:pt idx="4046">
                  <c:v>1603.55</c:v>
                </c:pt>
                <c:pt idx="4047">
                  <c:v>1610.68</c:v>
                </c:pt>
                <c:pt idx="4048">
                  <c:v>1612.35</c:v>
                </c:pt>
                <c:pt idx="4049">
                  <c:v>1612.55</c:v>
                </c:pt>
                <c:pt idx="4050">
                  <c:v>1617.18</c:v>
                </c:pt>
                <c:pt idx="4051">
                  <c:v>1620.15</c:v>
                </c:pt>
                <c:pt idx="4052">
                  <c:v>1609.75</c:v>
                </c:pt>
                <c:pt idx="4053">
                  <c:v>1599.05</c:v>
                </c:pt>
                <c:pt idx="4054">
                  <c:v>1603.1</c:v>
                </c:pt>
                <c:pt idx="4055">
                  <c:v>1615.13</c:v>
                </c:pt>
                <c:pt idx="4056">
                  <c:v>1616.4</c:v>
                </c:pt>
                <c:pt idx="4057">
                  <c:v>1620.5</c:v>
                </c:pt>
                <c:pt idx="4058">
                  <c:v>1637.8</c:v>
                </c:pt>
                <c:pt idx="4059">
                  <c:v>1654.5</c:v>
                </c:pt>
                <c:pt idx="4060">
                  <c:v>1670.53</c:v>
                </c:pt>
                <c:pt idx="4061">
                  <c:v>1670.5</c:v>
                </c:pt>
                <c:pt idx="4062">
                  <c:v>1663.97</c:v>
                </c:pt>
                <c:pt idx="4063">
                  <c:v>1666.75</c:v>
                </c:pt>
                <c:pt idx="4064">
                  <c:v>1656.5</c:v>
                </c:pt>
                <c:pt idx="4065">
                  <c:v>1655.6</c:v>
                </c:pt>
                <c:pt idx="4066">
                  <c:v>1691.85</c:v>
                </c:pt>
                <c:pt idx="4067">
                  <c:v>1692.33</c:v>
                </c:pt>
                <c:pt idx="4068">
                  <c:v>1695.88</c:v>
                </c:pt>
                <c:pt idx="4069">
                  <c:v>1692.93</c:v>
                </c:pt>
                <c:pt idx="4070">
                  <c:v>1700.33</c:v>
                </c:pt>
                <c:pt idx="4071">
                  <c:v>1735.85</c:v>
                </c:pt>
                <c:pt idx="4072">
                  <c:v>1726.06</c:v>
                </c:pt>
                <c:pt idx="4073">
                  <c:v>1731.88</c:v>
                </c:pt>
                <c:pt idx="4074">
                  <c:v>1730.75</c:v>
                </c:pt>
                <c:pt idx="4075">
                  <c:v>1767.12</c:v>
                </c:pt>
                <c:pt idx="4076">
                  <c:v>1770.5</c:v>
                </c:pt>
                <c:pt idx="4077">
                  <c:v>1761.25</c:v>
                </c:pt>
                <c:pt idx="4078">
                  <c:v>1771.31</c:v>
                </c:pt>
                <c:pt idx="4079">
                  <c:v>1770.3</c:v>
                </c:pt>
                <c:pt idx="4080">
                  <c:v>1768.53</c:v>
                </c:pt>
                <c:pt idx="4081">
                  <c:v>1773.1</c:v>
                </c:pt>
                <c:pt idx="4082">
                  <c:v>1764.4</c:v>
                </c:pt>
                <c:pt idx="4083">
                  <c:v>1760.64</c:v>
                </c:pt>
                <c:pt idx="4084">
                  <c:v>1752.75</c:v>
                </c:pt>
                <c:pt idx="4085">
                  <c:v>1777.38</c:v>
                </c:pt>
                <c:pt idx="4086">
                  <c:v>1772.25</c:v>
                </c:pt>
                <c:pt idx="4087">
                  <c:v>1775.43</c:v>
                </c:pt>
                <c:pt idx="4088">
                  <c:v>1774.57</c:v>
                </c:pt>
                <c:pt idx="4089">
                  <c:v>1777.88</c:v>
                </c:pt>
                <c:pt idx="4090">
                  <c:v>1790.15</c:v>
                </c:pt>
                <c:pt idx="4091">
                  <c:v>1780.7</c:v>
                </c:pt>
                <c:pt idx="4092">
                  <c:v>1774.55</c:v>
                </c:pt>
                <c:pt idx="4093">
                  <c:v>1764.2</c:v>
                </c:pt>
                <c:pt idx="4094">
                  <c:v>1762.29</c:v>
                </c:pt>
                <c:pt idx="4095">
                  <c:v>1767.18</c:v>
                </c:pt>
                <c:pt idx="4096">
                  <c:v>1754.03</c:v>
                </c:pt>
                <c:pt idx="4097">
                  <c:v>1737.4</c:v>
                </c:pt>
                <c:pt idx="4098">
                  <c:v>1747.47</c:v>
                </c:pt>
                <c:pt idx="4099">
                  <c:v>1750.15</c:v>
                </c:pt>
                <c:pt idx="4100">
                  <c:v>1741.4</c:v>
                </c:pt>
                <c:pt idx="4101">
                  <c:v>1721.75</c:v>
                </c:pt>
                <c:pt idx="4102">
                  <c:v>1728.6</c:v>
                </c:pt>
                <c:pt idx="4103">
                  <c:v>1707.63</c:v>
                </c:pt>
                <c:pt idx="4104">
                  <c:v>1702.04</c:v>
                </c:pt>
                <c:pt idx="4105">
                  <c:v>1712.1</c:v>
                </c:pt>
                <c:pt idx="4106">
                  <c:v>1711.2</c:v>
                </c:pt>
                <c:pt idx="4107">
                  <c:v>1709.25</c:v>
                </c:pt>
                <c:pt idx="4108">
                  <c:v>1709.6</c:v>
                </c:pt>
                <c:pt idx="4109">
                  <c:v>1720.65</c:v>
                </c:pt>
                <c:pt idx="4110">
                  <c:v>1714.2</c:v>
                </c:pt>
                <c:pt idx="4111">
                  <c:v>1678</c:v>
                </c:pt>
                <c:pt idx="4112">
                  <c:v>1684.97</c:v>
                </c:pt>
                <c:pt idx="4113">
                  <c:v>1716</c:v>
                </c:pt>
                <c:pt idx="4114">
                  <c:v>1717.55</c:v>
                </c:pt>
                <c:pt idx="4115">
                  <c:v>1731.4</c:v>
                </c:pt>
                <c:pt idx="4116">
                  <c:v>1731.07</c:v>
                </c:pt>
                <c:pt idx="4117">
                  <c:v>1728.2</c:v>
                </c:pt>
                <c:pt idx="4118">
                  <c:v>1724.95</c:v>
                </c:pt>
                <c:pt idx="4119">
                  <c:v>1726.5</c:v>
                </c:pt>
                <c:pt idx="4120">
                  <c:v>1715.75</c:v>
                </c:pt>
                <c:pt idx="4121">
                  <c:v>1713.72</c:v>
                </c:pt>
                <c:pt idx="4122">
                  <c:v>1731.72</c:v>
                </c:pt>
                <c:pt idx="4123">
                  <c:v>1727.05</c:v>
                </c:pt>
                <c:pt idx="4124">
                  <c:v>1728.69</c:v>
                </c:pt>
                <c:pt idx="4125">
                  <c:v>1729.55</c:v>
                </c:pt>
                <c:pt idx="4126">
                  <c:v>1753</c:v>
                </c:pt>
                <c:pt idx="4127">
                  <c:v>1748.7</c:v>
                </c:pt>
                <c:pt idx="4128">
                  <c:v>1742.09</c:v>
                </c:pt>
                <c:pt idx="4129">
                  <c:v>1719.69</c:v>
                </c:pt>
                <c:pt idx="4130">
                  <c:v>1725.74</c:v>
                </c:pt>
                <c:pt idx="4131">
                  <c:v>1714.98</c:v>
                </c:pt>
                <c:pt idx="4132">
                  <c:v>1715.96</c:v>
                </c:pt>
                <c:pt idx="4133">
                  <c:v>1697.59</c:v>
                </c:pt>
                <c:pt idx="4134">
                  <c:v>1693.9</c:v>
                </c:pt>
                <c:pt idx="4135">
                  <c:v>1699.88</c:v>
                </c:pt>
                <c:pt idx="4136">
                  <c:v>1704.07</c:v>
                </c:pt>
                <c:pt idx="4137">
                  <c:v>1713.11</c:v>
                </c:pt>
                <c:pt idx="4138">
                  <c:v>1709.95</c:v>
                </c:pt>
                <c:pt idx="4139">
                  <c:v>1711.71</c:v>
                </c:pt>
                <c:pt idx="4140">
                  <c:v>1697.1</c:v>
                </c:pt>
                <c:pt idx="4141">
                  <c:v>1696.15</c:v>
                </c:pt>
                <c:pt idx="4142">
                  <c:v>1698.32</c:v>
                </c:pt>
                <c:pt idx="4143">
                  <c:v>1671.23</c:v>
                </c:pt>
                <c:pt idx="4144">
                  <c:v>1667.18</c:v>
                </c:pt>
                <c:pt idx="4145">
                  <c:v>1647.92</c:v>
                </c:pt>
                <c:pt idx="4146">
                  <c:v>1657.22</c:v>
                </c:pt>
                <c:pt idx="4147">
                  <c:v>1657.84</c:v>
                </c:pt>
                <c:pt idx="4148">
                  <c:v>1657.98</c:v>
                </c:pt>
                <c:pt idx="4149">
                  <c:v>1659.45</c:v>
                </c:pt>
                <c:pt idx="4150">
                  <c:v>1664.1</c:v>
                </c:pt>
                <c:pt idx="4151">
                  <c:v>1655.7</c:v>
                </c:pt>
                <c:pt idx="4152">
                  <c:v>1675.35</c:v>
                </c:pt>
                <c:pt idx="4153">
                  <c:v>1675.92</c:v>
                </c:pt>
                <c:pt idx="4154">
                  <c:v>1686.89</c:v>
                </c:pt>
                <c:pt idx="4155">
                  <c:v>1663.99</c:v>
                </c:pt>
                <c:pt idx="4156">
                  <c:v>1656.1</c:v>
                </c:pt>
                <c:pt idx="4157">
                  <c:v>1646.92</c:v>
                </c:pt>
                <c:pt idx="4158">
                  <c:v>1659.13</c:v>
                </c:pt>
                <c:pt idx="4159">
                  <c:v>1657.63</c:v>
                </c:pt>
                <c:pt idx="4160">
                  <c:v>1675.36</c:v>
                </c:pt>
                <c:pt idx="4161">
                  <c:v>1662.98</c:v>
                </c:pt>
                <c:pt idx="4162">
                  <c:v>1667.8</c:v>
                </c:pt>
                <c:pt idx="4163">
                  <c:v>1679.62</c:v>
                </c:pt>
                <c:pt idx="4164">
                  <c:v>1679.93</c:v>
                </c:pt>
                <c:pt idx="4165">
                  <c:v>1687.64</c:v>
                </c:pt>
                <c:pt idx="4166">
                  <c:v>1684.25</c:v>
                </c:pt>
                <c:pt idx="4167">
                  <c:v>1690.05</c:v>
                </c:pt>
                <c:pt idx="4168">
                  <c:v>1692.75</c:v>
                </c:pt>
                <c:pt idx="4169">
                  <c:v>1685.84</c:v>
                </c:pt>
                <c:pt idx="4170">
                  <c:v>1667.97</c:v>
                </c:pt>
                <c:pt idx="4171">
                  <c:v>1658.65</c:v>
                </c:pt>
                <c:pt idx="4172">
                  <c:v>1655.61</c:v>
                </c:pt>
                <c:pt idx="4173">
                  <c:v>1663.8</c:v>
                </c:pt>
                <c:pt idx="4174">
                  <c:v>1677</c:v>
                </c:pt>
                <c:pt idx="4175">
                  <c:v>1663.7</c:v>
                </c:pt>
                <c:pt idx="4176">
                  <c:v>1667.4</c:v>
                </c:pt>
                <c:pt idx="4177">
                  <c:v>1674.3</c:v>
                </c:pt>
                <c:pt idx="4178">
                  <c:v>1672.95</c:v>
                </c:pt>
                <c:pt idx="4179">
                  <c:v>1677.57</c:v>
                </c:pt>
                <c:pt idx="4180">
                  <c:v>1671.4</c:v>
                </c:pt>
                <c:pt idx="4181">
                  <c:v>1667.25</c:v>
                </c:pt>
                <c:pt idx="4182">
                  <c:v>1648.07</c:v>
                </c:pt>
                <c:pt idx="4183">
                  <c:v>1651.33</c:v>
                </c:pt>
                <c:pt idx="4184">
                  <c:v>1642.5</c:v>
                </c:pt>
                <c:pt idx="4185">
                  <c:v>1634.85</c:v>
                </c:pt>
                <c:pt idx="4186">
                  <c:v>1610.15</c:v>
                </c:pt>
                <c:pt idx="4187">
                  <c:v>1609.78</c:v>
                </c:pt>
                <c:pt idx="4188">
                  <c:v>1605.05</c:v>
                </c:pt>
                <c:pt idx="4189">
                  <c:v>1564.55</c:v>
                </c:pt>
                <c:pt idx="4190">
                  <c:v>1576.27</c:v>
                </c:pt>
                <c:pt idx="4191">
                  <c:v>1581.16</c:v>
                </c:pt>
                <c:pt idx="4192">
                  <c:v>1593.46</c:v>
                </c:pt>
                <c:pt idx="4193">
                  <c:v>1613.76</c:v>
                </c:pt>
                <c:pt idx="4194">
                  <c:v>1597.1</c:v>
                </c:pt>
                <c:pt idx="4195">
                  <c:v>1579.61</c:v>
                </c:pt>
                <c:pt idx="4196">
                  <c:v>1576.18</c:v>
                </c:pt>
                <c:pt idx="4197">
                  <c:v>1573.83</c:v>
                </c:pt>
                <c:pt idx="4198">
                  <c:v>1575.5</c:v>
                </c:pt>
                <c:pt idx="4199">
                  <c:v>1583.97</c:v>
                </c:pt>
                <c:pt idx="4200">
                  <c:v>1579</c:v>
                </c:pt>
                <c:pt idx="4201">
                  <c:v>1578.97</c:v>
                </c:pt>
                <c:pt idx="4202">
                  <c:v>1581.6</c:v>
                </c:pt>
                <c:pt idx="4203">
                  <c:v>1592.8</c:v>
                </c:pt>
                <c:pt idx="4204">
                  <c:v>1587.7</c:v>
                </c:pt>
                <c:pt idx="4205">
                  <c:v>1590.19</c:v>
                </c:pt>
                <c:pt idx="4206">
                  <c:v>1592.1</c:v>
                </c:pt>
                <c:pt idx="4207">
                  <c:v>1605.49</c:v>
                </c:pt>
                <c:pt idx="4208">
                  <c:v>1612.87</c:v>
                </c:pt>
                <c:pt idx="4209">
                  <c:v>1606.92</c:v>
                </c:pt>
                <c:pt idx="4210">
                  <c:v>1614.85</c:v>
                </c:pt>
                <c:pt idx="4211">
                  <c:v>1608.55</c:v>
                </c:pt>
                <c:pt idx="4212">
                  <c:v>1605.3</c:v>
                </c:pt>
                <c:pt idx="4213">
                  <c:v>1600.05</c:v>
                </c:pt>
                <c:pt idx="4214">
                  <c:v>1605.27</c:v>
                </c:pt>
                <c:pt idx="4215">
                  <c:v>1596.97</c:v>
                </c:pt>
                <c:pt idx="4216">
                  <c:v>1597.5</c:v>
                </c:pt>
                <c:pt idx="4217">
                  <c:v>1599.52</c:v>
                </c:pt>
                <c:pt idx="4218">
                  <c:v>1575.89</c:v>
                </c:pt>
                <c:pt idx="4219">
                  <c:v>1557.9</c:v>
                </c:pt>
                <c:pt idx="4220">
                  <c:v>1554.8</c:v>
                </c:pt>
                <c:pt idx="4221">
                  <c:v>1581.25</c:v>
                </c:pt>
                <c:pt idx="4222">
                  <c:v>1573.47</c:v>
                </c:pt>
                <c:pt idx="4223">
                  <c:v>1585.35</c:v>
                </c:pt>
                <c:pt idx="4224">
                  <c:v>1558.42</c:v>
                </c:pt>
                <c:pt idx="4225">
                  <c:v>1561.5</c:v>
                </c:pt>
                <c:pt idx="4226">
                  <c:v>1482.75</c:v>
                </c:pt>
                <c:pt idx="4227">
                  <c:v>1348.21</c:v>
                </c:pt>
                <c:pt idx="4228">
                  <c:v>1367.36</c:v>
                </c:pt>
                <c:pt idx="4229">
                  <c:v>1376.25</c:v>
                </c:pt>
                <c:pt idx="4230">
                  <c:v>1390.5</c:v>
                </c:pt>
                <c:pt idx="4231">
                  <c:v>1403.79</c:v>
                </c:pt>
                <c:pt idx="4232">
                  <c:v>1426.45</c:v>
                </c:pt>
                <c:pt idx="4233">
                  <c:v>1413</c:v>
                </c:pt>
                <c:pt idx="4234">
                  <c:v>1431.99</c:v>
                </c:pt>
                <c:pt idx="4235">
                  <c:v>1467.9</c:v>
                </c:pt>
                <c:pt idx="4236">
                  <c:v>1461.92</c:v>
                </c:pt>
                <c:pt idx="4237">
                  <c:v>1475.84</c:v>
                </c:pt>
                <c:pt idx="4238">
                  <c:v>1476.71</c:v>
                </c:pt>
                <c:pt idx="4239">
                  <c:v>1457.64</c:v>
                </c:pt>
                <c:pt idx="4240">
                  <c:v>1467.07</c:v>
                </c:pt>
                <c:pt idx="4241">
                  <c:v>1470.75</c:v>
                </c:pt>
                <c:pt idx="4242">
                  <c:v>1469.46</c:v>
                </c:pt>
                <c:pt idx="4243">
                  <c:v>1452.7</c:v>
                </c:pt>
                <c:pt idx="4244">
                  <c:v>1473.94</c:v>
                </c:pt>
                <c:pt idx="4245">
                  <c:v>1458.15</c:v>
                </c:pt>
                <c:pt idx="4246">
                  <c:v>1448.55</c:v>
                </c:pt>
                <c:pt idx="4247">
                  <c:v>1430.59</c:v>
                </c:pt>
                <c:pt idx="4248">
                  <c:v>1425.46</c:v>
                </c:pt>
                <c:pt idx="4249">
                  <c:v>1393.03</c:v>
                </c:pt>
                <c:pt idx="4250">
                  <c:v>1385.97</c:v>
                </c:pt>
                <c:pt idx="4251">
                  <c:v>1359.5</c:v>
                </c:pt>
                <c:pt idx="4252">
                  <c:v>1393.85</c:v>
                </c:pt>
                <c:pt idx="4253">
                  <c:v>1376.29</c:v>
                </c:pt>
                <c:pt idx="4254">
                  <c:v>1370.27</c:v>
                </c:pt>
                <c:pt idx="4255">
                  <c:v>1391.05</c:v>
                </c:pt>
                <c:pt idx="4256">
                  <c:v>1386.64</c:v>
                </c:pt>
                <c:pt idx="4257">
                  <c:v>1394.78</c:v>
                </c:pt>
                <c:pt idx="4258">
                  <c:v>1381.12</c:v>
                </c:pt>
                <c:pt idx="4259">
                  <c:v>1392.95</c:v>
                </c:pt>
                <c:pt idx="4260">
                  <c:v>1414</c:v>
                </c:pt>
                <c:pt idx="4261">
                  <c:v>1387.8</c:v>
                </c:pt>
                <c:pt idx="4262">
                  <c:v>1411.35</c:v>
                </c:pt>
                <c:pt idx="4263">
                  <c:v>1399.56</c:v>
                </c:pt>
                <c:pt idx="4264">
                  <c:v>1403.43</c:v>
                </c:pt>
                <c:pt idx="4265">
                  <c:v>1413.97</c:v>
                </c:pt>
                <c:pt idx="4266">
                  <c:v>1382.97</c:v>
                </c:pt>
                <c:pt idx="4267">
                  <c:v>1386.5</c:v>
                </c:pt>
                <c:pt idx="4268">
                  <c:v>1378.33</c:v>
                </c:pt>
                <c:pt idx="4269">
                  <c:v>1389.02</c:v>
                </c:pt>
                <c:pt idx="4270">
                  <c:v>1386.15</c:v>
                </c:pt>
                <c:pt idx="4271">
                  <c:v>1390.67</c:v>
                </c:pt>
                <c:pt idx="4272">
                  <c:v>1385.27</c:v>
                </c:pt>
                <c:pt idx="4273">
                  <c:v>1367.67</c:v>
                </c:pt>
                <c:pt idx="4274">
                  <c:v>1351.31</c:v>
                </c:pt>
                <c:pt idx="4275">
                  <c:v>1284.97</c:v>
                </c:pt>
                <c:pt idx="4276">
                  <c:v>1296.42</c:v>
                </c:pt>
                <c:pt idx="4277">
                  <c:v>1282.3900000000001</c:v>
                </c:pt>
                <c:pt idx="4278">
                  <c:v>1277.6500000000001</c:v>
                </c:pt>
                <c:pt idx="4279">
                  <c:v>1226.5899999999999</c:v>
                </c:pt>
                <c:pt idx="4280">
                  <c:v>1200.67</c:v>
                </c:pt>
                <c:pt idx="4281">
                  <c:v>1234.53</c:v>
                </c:pt>
                <c:pt idx="4282">
                  <c:v>1252.52</c:v>
                </c:pt>
                <c:pt idx="4283">
                  <c:v>1243.43</c:v>
                </c:pt>
                <c:pt idx="4284">
                  <c:v>1252.8800000000001</c:v>
                </c:pt>
                <c:pt idx="4285">
                  <c:v>1249.8900000000001</c:v>
                </c:pt>
                <c:pt idx="4286">
                  <c:v>1223.1400000000001</c:v>
                </c:pt>
                <c:pt idx="4287">
                  <c:v>1236.98</c:v>
                </c:pt>
                <c:pt idx="4288">
                  <c:v>1251.3900000000001</c:v>
                </c:pt>
                <c:pt idx="4289">
                  <c:v>1259.72</c:v>
                </c:pt>
                <c:pt idx="4290">
                  <c:v>1286.01</c:v>
                </c:pt>
                <c:pt idx="4291">
                  <c:v>1285.5899999999999</c:v>
                </c:pt>
                <c:pt idx="4292">
                  <c:v>1284.7</c:v>
                </c:pt>
                <c:pt idx="4293">
                  <c:v>1292.1300000000001</c:v>
                </c:pt>
                <c:pt idx="4294">
                  <c:v>1276.02</c:v>
                </c:pt>
                <c:pt idx="4295">
                  <c:v>1284.23</c:v>
                </c:pt>
                <c:pt idx="4296">
                  <c:v>1296.03</c:v>
                </c:pt>
                <c:pt idx="4297">
                  <c:v>1335.82</c:v>
                </c:pt>
                <c:pt idx="4298">
                  <c:v>1345.18</c:v>
                </c:pt>
                <c:pt idx="4299">
                  <c:v>1322.14</c:v>
                </c:pt>
                <c:pt idx="4300">
                  <c:v>1333.83</c:v>
                </c:pt>
                <c:pt idx="4301">
                  <c:v>1333.16</c:v>
                </c:pt>
                <c:pt idx="4302">
                  <c:v>1328.1</c:v>
                </c:pt>
                <c:pt idx="4303">
                  <c:v>1326.37</c:v>
                </c:pt>
                <c:pt idx="4304">
                  <c:v>1325.07</c:v>
                </c:pt>
                <c:pt idx="4305">
                  <c:v>1310.2</c:v>
                </c:pt>
                <c:pt idx="4306">
                  <c:v>1312.03</c:v>
                </c:pt>
                <c:pt idx="4307">
                  <c:v>1303.01</c:v>
                </c:pt>
                <c:pt idx="4308">
                  <c:v>1283.19</c:v>
                </c:pt>
                <c:pt idx="4309">
                  <c:v>1287.6099999999999</c:v>
                </c:pt>
                <c:pt idx="4310">
                  <c:v>1313.27</c:v>
                </c:pt>
                <c:pt idx="4311">
                  <c:v>1314.46</c:v>
                </c:pt>
                <c:pt idx="4312">
                  <c:v>1338.39</c:v>
                </c:pt>
                <c:pt idx="4313">
                  <c:v>1321.67</c:v>
                </c:pt>
                <c:pt idx="4314">
                  <c:v>1336.16</c:v>
                </c:pt>
                <c:pt idx="4315">
                  <c:v>1366.18</c:v>
                </c:pt>
                <c:pt idx="4316">
                  <c:v>1376.57</c:v>
                </c:pt>
                <c:pt idx="4317">
                  <c:v>1366</c:v>
                </c:pt>
                <c:pt idx="4318">
                  <c:v>1371.23</c:v>
                </c:pt>
                <c:pt idx="4319">
                  <c:v>1366.66</c:v>
                </c:pt>
                <c:pt idx="4320">
                  <c:v>1376.14</c:v>
                </c:pt>
                <c:pt idx="4321">
                  <c:v>1397.73</c:v>
                </c:pt>
                <c:pt idx="4322">
                  <c:v>1404.65</c:v>
                </c:pt>
                <c:pt idx="4323">
                  <c:v>1415.15</c:v>
                </c:pt>
                <c:pt idx="4324">
                  <c:v>1417.51</c:v>
                </c:pt>
                <c:pt idx="4325">
                  <c:v>1407.79</c:v>
                </c:pt>
                <c:pt idx="4326">
                  <c:v>1395.27</c:v>
                </c:pt>
                <c:pt idx="4327">
                  <c:v>1389.77</c:v>
                </c:pt>
                <c:pt idx="4328">
                  <c:v>1412.41</c:v>
                </c:pt>
                <c:pt idx="4329">
                  <c:v>1391.57</c:v>
                </c:pt>
                <c:pt idx="4330">
                  <c:v>1367.48</c:v>
                </c:pt>
                <c:pt idx="4331">
                  <c:v>1391.8</c:v>
                </c:pt>
                <c:pt idx="4332">
                  <c:v>1386.97</c:v>
                </c:pt>
                <c:pt idx="4333">
                  <c:v>1363.88</c:v>
                </c:pt>
                <c:pt idx="4334">
                  <c:v>1365.31</c:v>
                </c:pt>
                <c:pt idx="4335">
                  <c:v>1321.73</c:v>
                </c:pt>
                <c:pt idx="4336">
                  <c:v>1326.17</c:v>
                </c:pt>
                <c:pt idx="4337">
                  <c:v>1312.79</c:v>
                </c:pt>
                <c:pt idx="4338">
                  <c:v>1310.5999999999999</c:v>
                </c:pt>
                <c:pt idx="4339">
                  <c:v>1363.77</c:v>
                </c:pt>
                <c:pt idx="4340">
                  <c:v>1366.25</c:v>
                </c:pt>
                <c:pt idx="4341">
                  <c:v>1325.85</c:v>
                </c:pt>
                <c:pt idx="4342">
                  <c:v>1322.72</c:v>
                </c:pt>
                <c:pt idx="4343">
                  <c:v>1323.26</c:v>
                </c:pt>
                <c:pt idx="4344">
                  <c:v>1334.36</c:v>
                </c:pt>
                <c:pt idx="4345">
                  <c:v>1324.08</c:v>
                </c:pt>
                <c:pt idx="4346">
                  <c:v>1336.88</c:v>
                </c:pt>
                <c:pt idx="4347">
                  <c:v>1329.03</c:v>
                </c:pt>
                <c:pt idx="4348">
                  <c:v>1287.54</c:v>
                </c:pt>
                <c:pt idx="4349">
                  <c:v>1316.03</c:v>
                </c:pt>
                <c:pt idx="4350">
                  <c:v>1316.86</c:v>
                </c:pt>
                <c:pt idx="4351">
                  <c:v>1311.09</c:v>
                </c:pt>
                <c:pt idx="4352">
                  <c:v>1323.1</c:v>
                </c:pt>
                <c:pt idx="4353">
                  <c:v>1319.29</c:v>
                </c:pt>
                <c:pt idx="4354">
                  <c:v>1305.5899999999999</c:v>
                </c:pt>
                <c:pt idx="4355">
                  <c:v>1287.5999999999999</c:v>
                </c:pt>
                <c:pt idx="4356">
                  <c:v>1272.2</c:v>
                </c:pt>
                <c:pt idx="4357">
                  <c:v>1272.48</c:v>
                </c:pt>
                <c:pt idx="4358">
                  <c:v>1282.3499999999999</c:v>
                </c:pt>
                <c:pt idx="4359">
                  <c:v>1282.51</c:v>
                </c:pt>
                <c:pt idx="4360">
                  <c:v>1320.32</c:v>
                </c:pt>
                <c:pt idx="4361">
                  <c:v>1316.25</c:v>
                </c:pt>
                <c:pt idx="4362">
                  <c:v>1316.02</c:v>
                </c:pt>
                <c:pt idx="4363">
                  <c:v>1340.11</c:v>
                </c:pt>
                <c:pt idx="4364">
                  <c:v>1333.47</c:v>
                </c:pt>
                <c:pt idx="4365">
                  <c:v>1346.75</c:v>
                </c:pt>
                <c:pt idx="4366">
                  <c:v>1350.62</c:v>
                </c:pt>
                <c:pt idx="4367">
                  <c:v>1352.63</c:v>
                </c:pt>
                <c:pt idx="4368">
                  <c:v>1345.05</c:v>
                </c:pt>
                <c:pt idx="4369">
                  <c:v>1344.55</c:v>
                </c:pt>
                <c:pt idx="4370">
                  <c:v>1323.06</c:v>
                </c:pt>
                <c:pt idx="4371">
                  <c:v>1316.18</c:v>
                </c:pt>
                <c:pt idx="4372">
                  <c:v>1314.64</c:v>
                </c:pt>
                <c:pt idx="4373">
                  <c:v>1311.68</c:v>
                </c:pt>
                <c:pt idx="4374">
                  <c:v>1317.89</c:v>
                </c:pt>
                <c:pt idx="4375">
                  <c:v>1307.6300000000001</c:v>
                </c:pt>
                <c:pt idx="4376">
                  <c:v>1288.5</c:v>
                </c:pt>
                <c:pt idx="4377">
                  <c:v>1282.81</c:v>
                </c:pt>
                <c:pt idx="4378">
                  <c:v>1268.04</c:v>
                </c:pt>
                <c:pt idx="4379">
                  <c:v>1281.75</c:v>
                </c:pt>
                <c:pt idx="4380">
                  <c:v>1287.18</c:v>
                </c:pt>
                <c:pt idx="4381">
                  <c:v>1290.18</c:v>
                </c:pt>
                <c:pt idx="4382">
                  <c:v>1275.44</c:v>
                </c:pt>
                <c:pt idx="4383">
                  <c:v>1275.72</c:v>
                </c:pt>
                <c:pt idx="4384">
                  <c:v>1244.33</c:v>
                </c:pt>
                <c:pt idx="4385">
                  <c:v>1242.9100000000001</c:v>
                </c:pt>
                <c:pt idx="4386">
                  <c:v>1243.8</c:v>
                </c:pt>
                <c:pt idx="4387">
                  <c:v>1251.3800000000001</c:v>
                </c:pt>
                <c:pt idx="4388">
                  <c:v>1242.8499999999999</c:v>
                </c:pt>
                <c:pt idx="4389">
                  <c:v>1237.9000000000001</c:v>
                </c:pt>
                <c:pt idx="4390">
                  <c:v>1244.6500000000001</c:v>
                </c:pt>
                <c:pt idx="4391">
                  <c:v>1253.3499999999999</c:v>
                </c:pt>
                <c:pt idx="4392">
                  <c:v>1219.83</c:v>
                </c:pt>
                <c:pt idx="4393">
                  <c:v>1223.42</c:v>
                </c:pt>
                <c:pt idx="4394">
                  <c:v>1243.79</c:v>
                </c:pt>
                <c:pt idx="4395">
                  <c:v>1225.23</c:v>
                </c:pt>
                <c:pt idx="4396">
                  <c:v>1229.0999999999999</c:v>
                </c:pt>
                <c:pt idx="4397">
                  <c:v>1240.3499999999999</c:v>
                </c:pt>
                <c:pt idx="4398">
                  <c:v>1262.19</c:v>
                </c:pt>
                <c:pt idx="4399">
                  <c:v>1252.32</c:v>
                </c:pt>
                <c:pt idx="4400">
                  <c:v>1225.49</c:v>
                </c:pt>
                <c:pt idx="4401">
                  <c:v>1238.69</c:v>
                </c:pt>
                <c:pt idx="4402">
                  <c:v>1241.32</c:v>
                </c:pt>
                <c:pt idx="4403">
                  <c:v>1230.8900000000001</c:v>
                </c:pt>
                <c:pt idx="4404">
                  <c:v>1218.53</c:v>
                </c:pt>
                <c:pt idx="4405">
                  <c:v>1188.68</c:v>
                </c:pt>
                <c:pt idx="4406">
                  <c:v>1203.24</c:v>
                </c:pt>
                <c:pt idx="4407">
                  <c:v>1198.8599999999999</c:v>
                </c:pt>
                <c:pt idx="4408">
                  <c:v>1204.3499999999999</c:v>
                </c:pt>
                <c:pt idx="4409">
                  <c:v>1204.6199999999999</c:v>
                </c:pt>
                <c:pt idx="4410">
                  <c:v>1210.6400000000001</c:v>
                </c:pt>
                <c:pt idx="4411">
                  <c:v>1213.27</c:v>
                </c:pt>
                <c:pt idx="4412">
                  <c:v>1196.57</c:v>
                </c:pt>
                <c:pt idx="4413">
                  <c:v>1201.6400000000001</c:v>
                </c:pt>
                <c:pt idx="4414">
                  <c:v>1205.9000000000001</c:v>
                </c:pt>
                <c:pt idx="4415">
                  <c:v>1224.5999999999999</c:v>
                </c:pt>
                <c:pt idx="4416">
                  <c:v>1236.97</c:v>
                </c:pt>
                <c:pt idx="4417">
                  <c:v>1238.06</c:v>
                </c:pt>
                <c:pt idx="4418">
                  <c:v>1232.08</c:v>
                </c:pt>
                <c:pt idx="4419">
                  <c:v>1225.99</c:v>
                </c:pt>
                <c:pt idx="4420">
                  <c:v>1227.98</c:v>
                </c:pt>
                <c:pt idx="4421">
                  <c:v>1248.5</c:v>
                </c:pt>
                <c:pt idx="4422">
                  <c:v>1253.31</c:v>
                </c:pt>
                <c:pt idx="4423">
                  <c:v>1245.19</c:v>
                </c:pt>
                <c:pt idx="4424">
                  <c:v>1241.8800000000001</c:v>
                </c:pt>
                <c:pt idx="4425">
                  <c:v>1242.3900000000001</c:v>
                </c:pt>
                <c:pt idx="4426">
                  <c:v>1254.05</c:v>
                </c:pt>
                <c:pt idx="4427">
                  <c:v>1254.3499999999999</c:v>
                </c:pt>
                <c:pt idx="4428">
                  <c:v>1241.4100000000001</c:v>
                </c:pt>
                <c:pt idx="4429">
                  <c:v>1237.1500000000001</c:v>
                </c:pt>
                <c:pt idx="4430">
                  <c:v>1264.1300000000001</c:v>
                </c:pt>
                <c:pt idx="4431">
                  <c:v>1270.06</c:v>
                </c:pt>
                <c:pt idx="4432">
                  <c:v>1257.1099999999999</c:v>
                </c:pt>
                <c:pt idx="4433">
                  <c:v>1256.83</c:v>
                </c:pt>
                <c:pt idx="4434">
                  <c:v>1267.3399999999999</c:v>
                </c:pt>
                <c:pt idx="4435">
                  <c:v>1243.78</c:v>
                </c:pt>
                <c:pt idx="4436">
                  <c:v>1244.55</c:v>
                </c:pt>
                <c:pt idx="4437">
                  <c:v>1257.6500000000001</c:v>
                </c:pt>
                <c:pt idx="4438">
                  <c:v>1254.6500000000001</c:v>
                </c:pt>
                <c:pt idx="4439">
                  <c:v>1257.92</c:v>
                </c:pt>
                <c:pt idx="4440">
                  <c:v>1258.2</c:v>
                </c:pt>
                <c:pt idx="4441">
                  <c:v>1267.27</c:v>
                </c:pt>
                <c:pt idx="4442">
                  <c:v>1274.78</c:v>
                </c:pt>
                <c:pt idx="4443">
                  <c:v>1291.3599999999999</c:v>
                </c:pt>
                <c:pt idx="4444">
                  <c:v>1291.1500000000001</c:v>
                </c:pt>
                <c:pt idx="4445">
                  <c:v>1302.92</c:v>
                </c:pt>
                <c:pt idx="4446">
                  <c:v>1318.66</c:v>
                </c:pt>
                <c:pt idx="4447">
                  <c:v>1331.5</c:v>
                </c:pt>
                <c:pt idx="4448">
                  <c:v>1322.02</c:v>
                </c:pt>
                <c:pt idx="4449">
                  <c:v>1311.6</c:v>
                </c:pt>
                <c:pt idx="4450">
                  <c:v>1322.97</c:v>
                </c:pt>
                <c:pt idx="4451">
                  <c:v>1324.25</c:v>
                </c:pt>
                <c:pt idx="4452">
                  <c:v>1336.97</c:v>
                </c:pt>
                <c:pt idx="4453">
                  <c:v>1340.5</c:v>
                </c:pt>
                <c:pt idx="4454">
                  <c:v>1330.64</c:v>
                </c:pt>
                <c:pt idx="4455">
                  <c:v>1331.29</c:v>
                </c:pt>
                <c:pt idx="4456">
                  <c:v>1326.39</c:v>
                </c:pt>
                <c:pt idx="4457">
                  <c:v>1350.61</c:v>
                </c:pt>
                <c:pt idx="4458">
                  <c:v>1334.47</c:v>
                </c:pt>
                <c:pt idx="4459">
                  <c:v>1336.86</c:v>
                </c:pt>
                <c:pt idx="4460">
                  <c:v>1350.82</c:v>
                </c:pt>
                <c:pt idx="4461">
                  <c:v>1339.98</c:v>
                </c:pt>
                <c:pt idx="4462">
                  <c:v>1339.72</c:v>
                </c:pt>
                <c:pt idx="4463">
                  <c:v>1349.01</c:v>
                </c:pt>
                <c:pt idx="4464">
                  <c:v>1366.84</c:v>
                </c:pt>
                <c:pt idx="4465">
                  <c:v>1370.28</c:v>
                </c:pt>
                <c:pt idx="4466">
                  <c:v>1382.92</c:v>
                </c:pt>
                <c:pt idx="4467">
                  <c:v>1367.07</c:v>
                </c:pt>
                <c:pt idx="4468">
                  <c:v>1355.78</c:v>
                </c:pt>
                <c:pt idx="4469">
                  <c:v>1329.59</c:v>
                </c:pt>
                <c:pt idx="4470">
                  <c:v>1327.77</c:v>
                </c:pt>
                <c:pt idx="4471">
                  <c:v>1334.69</c:v>
                </c:pt>
                <c:pt idx="4472">
                  <c:v>1308.76</c:v>
                </c:pt>
                <c:pt idx="4473">
                  <c:v>1311.17</c:v>
                </c:pt>
                <c:pt idx="4474">
                  <c:v>1304.48</c:v>
                </c:pt>
                <c:pt idx="4475">
                  <c:v>1291.31</c:v>
                </c:pt>
                <c:pt idx="4476">
                  <c:v>1295.23</c:v>
                </c:pt>
                <c:pt idx="4477">
                  <c:v>1284.01</c:v>
                </c:pt>
                <c:pt idx="4478">
                  <c:v>1278.95</c:v>
                </c:pt>
                <c:pt idx="4479">
                  <c:v>1289.9000000000001</c:v>
                </c:pt>
                <c:pt idx="4480">
                  <c:v>1286.7</c:v>
                </c:pt>
                <c:pt idx="4481">
                  <c:v>1303.5</c:v>
                </c:pt>
                <c:pt idx="4482">
                  <c:v>1297.28</c:v>
                </c:pt>
                <c:pt idx="4483">
                  <c:v>1308.6600000000001</c:v>
                </c:pt>
                <c:pt idx="4484">
                  <c:v>1311.8</c:v>
                </c:pt>
                <c:pt idx="4485">
                  <c:v>1318.95</c:v>
                </c:pt>
                <c:pt idx="4486">
                  <c:v>1318.42</c:v>
                </c:pt>
                <c:pt idx="4487">
                  <c:v>1327.99</c:v>
                </c:pt>
                <c:pt idx="4488">
                  <c:v>1302.6400000000001</c:v>
                </c:pt>
                <c:pt idx="4489">
                  <c:v>1302.53</c:v>
                </c:pt>
                <c:pt idx="4490">
                  <c:v>1295.1199999999999</c:v>
                </c:pt>
                <c:pt idx="4491">
                  <c:v>1294.3</c:v>
                </c:pt>
                <c:pt idx="4492">
                  <c:v>1289.77</c:v>
                </c:pt>
                <c:pt idx="4493">
                  <c:v>1283.81</c:v>
                </c:pt>
                <c:pt idx="4494">
                  <c:v>1283.9100000000001</c:v>
                </c:pt>
                <c:pt idx="4495">
                  <c:v>1293.3599999999999</c:v>
                </c:pt>
                <c:pt idx="4496">
                  <c:v>1303.25</c:v>
                </c:pt>
                <c:pt idx="4497">
                  <c:v>1296.74</c:v>
                </c:pt>
                <c:pt idx="4498">
                  <c:v>1295.92</c:v>
                </c:pt>
                <c:pt idx="4499">
                  <c:v>1291.5999999999999</c:v>
                </c:pt>
                <c:pt idx="4500">
                  <c:v>1284.31</c:v>
                </c:pt>
                <c:pt idx="4501">
                  <c:v>1299.7</c:v>
                </c:pt>
                <c:pt idx="4502">
                  <c:v>1310.28</c:v>
                </c:pt>
                <c:pt idx="4503">
                  <c:v>1308.05</c:v>
                </c:pt>
                <c:pt idx="4504">
                  <c:v>1289.8800000000001</c:v>
                </c:pt>
                <c:pt idx="4505">
                  <c:v>1289.43</c:v>
                </c:pt>
                <c:pt idx="4506">
                  <c:v>1288.9100000000001</c:v>
                </c:pt>
                <c:pt idx="4507">
                  <c:v>1295.8</c:v>
                </c:pt>
                <c:pt idx="4508">
                  <c:v>1293.6300000000001</c:v>
                </c:pt>
                <c:pt idx="4509">
                  <c:v>1305.97</c:v>
                </c:pt>
                <c:pt idx="4510">
                  <c:v>1296.22</c:v>
                </c:pt>
                <c:pt idx="4511">
                  <c:v>1293.52</c:v>
                </c:pt>
                <c:pt idx="4512">
                  <c:v>1292.97</c:v>
                </c:pt>
                <c:pt idx="4513">
                  <c:v>1294.3699999999999</c:v>
                </c:pt>
                <c:pt idx="4514">
                  <c:v>1292.04</c:v>
                </c:pt>
                <c:pt idx="4515">
                  <c:v>1294.0999999999999</c:v>
                </c:pt>
                <c:pt idx="4516">
                  <c:v>1292.6099999999999</c:v>
                </c:pt>
                <c:pt idx="4517">
                  <c:v>1292.9100000000001</c:v>
                </c:pt>
                <c:pt idx="4518">
                  <c:v>1264.95</c:v>
                </c:pt>
                <c:pt idx="4519">
                  <c:v>1258.1400000000001</c:v>
                </c:pt>
                <c:pt idx="4520">
                  <c:v>1255.56</c:v>
                </c:pt>
                <c:pt idx="4521">
                  <c:v>1249.68</c:v>
                </c:pt>
                <c:pt idx="4522">
                  <c:v>1243.93</c:v>
                </c:pt>
                <c:pt idx="4523">
                  <c:v>1244.95</c:v>
                </c:pt>
                <c:pt idx="4524">
                  <c:v>1243.94</c:v>
                </c:pt>
                <c:pt idx="4525">
                  <c:v>1253.6300000000001</c:v>
                </c:pt>
                <c:pt idx="4526">
                  <c:v>1253.23</c:v>
                </c:pt>
                <c:pt idx="4527">
                  <c:v>1252.3399999999999</c:v>
                </c:pt>
                <c:pt idx="4528">
                  <c:v>1259.9000000000001</c:v>
                </c:pt>
                <c:pt idx="4529">
                  <c:v>1261.07</c:v>
                </c:pt>
                <c:pt idx="4530">
                  <c:v>1273.46</c:v>
                </c:pt>
                <c:pt idx="4531">
                  <c:v>1276.96</c:v>
                </c:pt>
                <c:pt idx="4532">
                  <c:v>1272</c:v>
                </c:pt>
                <c:pt idx="4533">
                  <c:v>1270.58</c:v>
                </c:pt>
                <c:pt idx="4534">
                  <c:v>1277.71</c:v>
                </c:pt>
                <c:pt idx="4535">
                  <c:v>1320.39</c:v>
                </c:pt>
                <c:pt idx="4536">
                  <c:v>1314.82</c:v>
                </c:pt>
                <c:pt idx="4537">
                  <c:v>1317.52</c:v>
                </c:pt>
                <c:pt idx="4538">
                  <c:v>1318.29</c:v>
                </c:pt>
                <c:pt idx="4539">
                  <c:v>1319.18</c:v>
                </c:pt>
                <c:pt idx="4540">
                  <c:v>1316.58</c:v>
                </c:pt>
                <c:pt idx="4541">
                  <c:v>1316.17</c:v>
                </c:pt>
                <c:pt idx="4542">
                  <c:v>1327.33</c:v>
                </c:pt>
                <c:pt idx="4543">
                  <c:v>1326.46</c:v>
                </c:pt>
                <c:pt idx="4544">
                  <c:v>1326.86</c:v>
                </c:pt>
                <c:pt idx="4545">
                  <c:v>1319.53</c:v>
                </c:pt>
                <c:pt idx="4546">
                  <c:v>1320.55</c:v>
                </c:pt>
                <c:pt idx="4547">
                  <c:v>1319.94</c:v>
                </c:pt>
                <c:pt idx="4548">
                  <c:v>1319.24</c:v>
                </c:pt>
                <c:pt idx="4549">
                  <c:v>1327.83</c:v>
                </c:pt>
                <c:pt idx="4550">
                  <c:v>1335.75</c:v>
                </c:pt>
                <c:pt idx="4551">
                  <c:v>1338.7</c:v>
                </c:pt>
                <c:pt idx="4552">
                  <c:v>1307.1500000000001</c:v>
                </c:pt>
                <c:pt idx="4553">
                  <c:v>1294.05</c:v>
                </c:pt>
                <c:pt idx="4554">
                  <c:v>1299.21</c:v>
                </c:pt>
                <c:pt idx="4555">
                  <c:v>1319.2</c:v>
                </c:pt>
                <c:pt idx="4556">
                  <c:v>1310.88</c:v>
                </c:pt>
                <c:pt idx="4557">
                  <c:v>1312.49</c:v>
                </c:pt>
                <c:pt idx="4558">
                  <c:v>1306.42</c:v>
                </c:pt>
                <c:pt idx="4559">
                  <c:v>1304.5899999999999</c:v>
                </c:pt>
                <c:pt idx="4560">
                  <c:v>1293.6600000000001</c:v>
                </c:pt>
                <c:pt idx="4561">
                  <c:v>1307.22</c:v>
                </c:pt>
                <c:pt idx="4562">
                  <c:v>1304.05</c:v>
                </c:pt>
                <c:pt idx="4563">
                  <c:v>1299.1099999999999</c:v>
                </c:pt>
                <c:pt idx="4564">
                  <c:v>1296.3</c:v>
                </c:pt>
                <c:pt idx="4565">
                  <c:v>1282.5899999999999</c:v>
                </c:pt>
                <c:pt idx="4566">
                  <c:v>1293.75</c:v>
                </c:pt>
                <c:pt idx="4567">
                  <c:v>1288.25</c:v>
                </c:pt>
                <c:pt idx="4568">
                  <c:v>1288.78</c:v>
                </c:pt>
                <c:pt idx="4569">
                  <c:v>1305.9000000000001</c:v>
                </c:pt>
                <c:pt idx="4570">
                  <c:v>1312.63</c:v>
                </c:pt>
                <c:pt idx="4571">
                  <c:v>1309.58</c:v>
                </c:pt>
                <c:pt idx="4572">
                  <c:v>1308.48</c:v>
                </c:pt>
                <c:pt idx="4573">
                  <c:v>1309.51</c:v>
                </c:pt>
                <c:pt idx="4574">
                  <c:v>1312.92</c:v>
                </c:pt>
                <c:pt idx="4575">
                  <c:v>1313.52</c:v>
                </c:pt>
                <c:pt idx="4576">
                  <c:v>1304.7</c:v>
                </c:pt>
                <c:pt idx="4577">
                  <c:v>1298.4000000000001</c:v>
                </c:pt>
                <c:pt idx="4578">
                  <c:v>1295.73</c:v>
                </c:pt>
                <c:pt idx="4579">
                  <c:v>1291.94</c:v>
                </c:pt>
                <c:pt idx="4580">
                  <c:v>1276.78</c:v>
                </c:pt>
                <c:pt idx="4581">
                  <c:v>1281.0999999999999</c:v>
                </c:pt>
                <c:pt idx="4582">
                  <c:v>1276.8399999999999</c:v>
                </c:pt>
                <c:pt idx="4583">
                  <c:v>1281.2</c:v>
                </c:pt>
                <c:pt idx="4584">
                  <c:v>1282.6300000000001</c:v>
                </c:pt>
                <c:pt idx="4585">
                  <c:v>1289.6500000000001</c:v>
                </c:pt>
                <c:pt idx="4586">
                  <c:v>1287.32</c:v>
                </c:pt>
                <c:pt idx="4587">
                  <c:v>1286</c:v>
                </c:pt>
                <c:pt idx="4588">
                  <c:v>1265.4000000000001</c:v>
                </c:pt>
                <c:pt idx="4589">
                  <c:v>1269.4000000000001</c:v>
                </c:pt>
                <c:pt idx="4590">
                  <c:v>1261.67</c:v>
                </c:pt>
                <c:pt idx="4591">
                  <c:v>1268.81</c:v>
                </c:pt>
                <c:pt idx="4592">
                  <c:v>1255.45</c:v>
                </c:pt>
                <c:pt idx="4593">
                  <c:v>1255.47</c:v>
                </c:pt>
                <c:pt idx="4594">
                  <c:v>1249.77</c:v>
                </c:pt>
                <c:pt idx="4595">
                  <c:v>1240.92</c:v>
                </c:pt>
                <c:pt idx="4596">
                  <c:v>1229.6500000000001</c:v>
                </c:pt>
                <c:pt idx="4597">
                  <c:v>1233.22</c:v>
                </c:pt>
                <c:pt idx="4598">
                  <c:v>1235.55</c:v>
                </c:pt>
                <c:pt idx="4599">
                  <c:v>1223.51</c:v>
                </c:pt>
                <c:pt idx="4600">
                  <c:v>1225.1500000000001</c:v>
                </c:pt>
                <c:pt idx="4601">
                  <c:v>1215.7</c:v>
                </c:pt>
                <c:pt idx="4602">
                  <c:v>1215.08</c:v>
                </c:pt>
                <c:pt idx="4603">
                  <c:v>1223.42</c:v>
                </c:pt>
                <c:pt idx="4604">
                  <c:v>1217.0899999999999</c:v>
                </c:pt>
                <c:pt idx="4605">
                  <c:v>1221.58</c:v>
                </c:pt>
                <c:pt idx="4606">
                  <c:v>1218.3800000000001</c:v>
                </c:pt>
                <c:pt idx="4607">
                  <c:v>1215.81</c:v>
                </c:pt>
                <c:pt idx="4608">
                  <c:v>1208.1500000000001</c:v>
                </c:pt>
                <c:pt idx="4609">
                  <c:v>1213.82</c:v>
                </c:pt>
                <c:pt idx="4610">
                  <c:v>1214.57</c:v>
                </c:pt>
                <c:pt idx="4611">
                  <c:v>1191.42</c:v>
                </c:pt>
                <c:pt idx="4612">
                  <c:v>1207.3</c:v>
                </c:pt>
                <c:pt idx="4613">
                  <c:v>1209.01</c:v>
                </c:pt>
                <c:pt idx="4614">
                  <c:v>1221.1400000000001</c:v>
                </c:pt>
                <c:pt idx="4615">
                  <c:v>1224.33</c:v>
                </c:pt>
                <c:pt idx="4616">
                  <c:v>1223.1600000000001</c:v>
                </c:pt>
                <c:pt idx="4617">
                  <c:v>1235.8699999999999</c:v>
                </c:pt>
                <c:pt idx="4618">
                  <c:v>1232.83</c:v>
                </c:pt>
                <c:pt idx="4619">
                  <c:v>1242.02</c:v>
                </c:pt>
                <c:pt idx="4620">
                  <c:v>1238.81</c:v>
                </c:pt>
                <c:pt idx="4621">
                  <c:v>1238.32</c:v>
                </c:pt>
                <c:pt idx="4622">
                  <c:v>1246.9100000000001</c:v>
                </c:pt>
                <c:pt idx="4623">
                  <c:v>1248.7</c:v>
                </c:pt>
                <c:pt idx="4624">
                  <c:v>1241.27</c:v>
                </c:pt>
                <c:pt idx="4625">
                  <c:v>1231.8399999999999</c:v>
                </c:pt>
                <c:pt idx="4626">
                  <c:v>1231.01</c:v>
                </c:pt>
                <c:pt idx="4627">
                  <c:v>1226.6199999999999</c:v>
                </c:pt>
                <c:pt idx="4628">
                  <c:v>1228.52</c:v>
                </c:pt>
                <c:pt idx="4629">
                  <c:v>1212.1500000000001</c:v>
                </c:pt>
                <c:pt idx="4630">
                  <c:v>1198.8499999999999</c:v>
                </c:pt>
                <c:pt idx="4631">
                  <c:v>1172.94</c:v>
                </c:pt>
                <c:pt idx="4632">
                  <c:v>1165.6300000000001</c:v>
                </c:pt>
                <c:pt idx="4633">
                  <c:v>1168.3900000000001</c:v>
                </c:pt>
                <c:pt idx="4634">
                  <c:v>1140.54</c:v>
                </c:pt>
                <c:pt idx="4635">
                  <c:v>1141.92</c:v>
                </c:pt>
                <c:pt idx="4636">
                  <c:v>1177.97</c:v>
                </c:pt>
                <c:pt idx="4637">
                  <c:v>1151.47</c:v>
                </c:pt>
                <c:pt idx="4638">
                  <c:v>1164.33</c:v>
                </c:pt>
                <c:pt idx="4639">
                  <c:v>1162.5999999999999</c:v>
                </c:pt>
                <c:pt idx="4640">
                  <c:v>1162.55</c:v>
                </c:pt>
                <c:pt idx="4641">
                  <c:v>1188.75</c:v>
                </c:pt>
                <c:pt idx="4642">
                  <c:v>1186.57</c:v>
                </c:pt>
                <c:pt idx="4643">
                  <c:v>1197.08</c:v>
                </c:pt>
                <c:pt idx="4644">
                  <c:v>1182.68</c:v>
                </c:pt>
                <c:pt idx="4645">
                  <c:v>1193.79</c:v>
                </c:pt>
                <c:pt idx="4646">
                  <c:v>1201.55</c:v>
                </c:pt>
                <c:pt idx="4647">
                  <c:v>1197.1400000000001</c:v>
                </c:pt>
                <c:pt idx="4648">
                  <c:v>1200.98</c:v>
                </c:pt>
                <c:pt idx="4649">
                  <c:v>1197.8699999999999</c:v>
                </c:pt>
                <c:pt idx="4650">
                  <c:v>1192.67</c:v>
                </c:pt>
                <c:pt idx="4651">
                  <c:v>1167.3800000000001</c:v>
                </c:pt>
                <c:pt idx="4652">
                  <c:v>1212.0999999999999</c:v>
                </c:pt>
                <c:pt idx="4653">
                  <c:v>1198.28</c:v>
                </c:pt>
                <c:pt idx="4654">
                  <c:v>1209.43</c:v>
                </c:pt>
                <c:pt idx="4655">
                  <c:v>1205.27</c:v>
                </c:pt>
                <c:pt idx="4656">
                  <c:v>1192.3499999999999</c:v>
                </c:pt>
                <c:pt idx="4657">
                  <c:v>1203.51</c:v>
                </c:pt>
                <c:pt idx="4658">
                  <c:v>1231.06</c:v>
                </c:pt>
                <c:pt idx="4659">
                  <c:v>1226.31</c:v>
                </c:pt>
                <c:pt idx="4660">
                  <c:v>1227.72</c:v>
                </c:pt>
                <c:pt idx="4661">
                  <c:v>1222.5899999999999</c:v>
                </c:pt>
                <c:pt idx="4662">
                  <c:v>1193.23</c:v>
                </c:pt>
                <c:pt idx="4663">
                  <c:v>1197.01</c:v>
                </c:pt>
                <c:pt idx="4664">
                  <c:v>1189.71</c:v>
                </c:pt>
                <c:pt idx="4665">
                  <c:v>1198.57</c:v>
                </c:pt>
                <c:pt idx="4666">
                  <c:v>1195.74</c:v>
                </c:pt>
                <c:pt idx="4667">
                  <c:v>1176.44</c:v>
                </c:pt>
                <c:pt idx="4668">
                  <c:v>1176.57</c:v>
                </c:pt>
                <c:pt idx="4669">
                  <c:v>1173.8</c:v>
                </c:pt>
                <c:pt idx="4670">
                  <c:v>1173.8</c:v>
                </c:pt>
                <c:pt idx="4671">
                  <c:v>1196</c:v>
                </c:pt>
                <c:pt idx="4672">
                  <c:v>1183.29</c:v>
                </c:pt>
                <c:pt idx="4673">
                  <c:v>1200.55</c:v>
                </c:pt>
                <c:pt idx="4674">
                  <c:v>1184.3699999999999</c:v>
                </c:pt>
                <c:pt idx="4675">
                  <c:v>1181.98</c:v>
                </c:pt>
                <c:pt idx="4676">
                  <c:v>1188.3900000000001</c:v>
                </c:pt>
                <c:pt idx="4677">
                  <c:v>1204.8599999999999</c:v>
                </c:pt>
                <c:pt idx="4678">
                  <c:v>1218.58</c:v>
                </c:pt>
                <c:pt idx="4679">
                  <c:v>1211.4100000000001</c:v>
                </c:pt>
                <c:pt idx="4680">
                  <c:v>1208.79</c:v>
                </c:pt>
                <c:pt idx="4681">
                  <c:v>1223.25</c:v>
                </c:pt>
                <c:pt idx="4682">
                  <c:v>1233.31</c:v>
                </c:pt>
                <c:pt idx="4683">
                  <c:v>1230.6400000000001</c:v>
                </c:pt>
                <c:pt idx="4684">
                  <c:v>1228.72</c:v>
                </c:pt>
                <c:pt idx="4685">
                  <c:v>1262.75</c:v>
                </c:pt>
                <c:pt idx="4686">
                  <c:v>1280.45</c:v>
                </c:pt>
                <c:pt idx="4687">
                  <c:v>1275.6500000000001</c:v>
                </c:pt>
                <c:pt idx="4688">
                  <c:v>1295.32</c:v>
                </c:pt>
                <c:pt idx="4689">
                  <c:v>1293.0899999999999</c:v>
                </c:pt>
                <c:pt idx="4690">
                  <c:v>1302.25</c:v>
                </c:pt>
                <c:pt idx="4691">
                  <c:v>1294.08</c:v>
                </c:pt>
                <c:pt idx="4692">
                  <c:v>1281.4000000000001</c:v>
                </c:pt>
                <c:pt idx="4693">
                  <c:v>1292.3399999999999</c:v>
                </c:pt>
                <c:pt idx="4694">
                  <c:v>1284.49</c:v>
                </c:pt>
                <c:pt idx="4695">
                  <c:v>1257.27</c:v>
                </c:pt>
                <c:pt idx="4696">
                  <c:v>1283.79</c:v>
                </c:pt>
                <c:pt idx="4697">
                  <c:v>1274.4100000000001</c:v>
                </c:pt>
                <c:pt idx="4698">
                  <c:v>1260.52</c:v>
                </c:pt>
                <c:pt idx="4699">
                  <c:v>1269.3499999999999</c:v>
                </c:pt>
                <c:pt idx="4700">
                  <c:v>1264.82</c:v>
                </c:pt>
                <c:pt idx="4701">
                  <c:v>1234.04</c:v>
                </c:pt>
                <c:pt idx="4702">
                  <c:v>1239.03</c:v>
                </c:pt>
                <c:pt idx="4703">
                  <c:v>1233.55</c:v>
                </c:pt>
                <c:pt idx="4704">
                  <c:v>1218.83</c:v>
                </c:pt>
                <c:pt idx="4705">
                  <c:v>1221.98</c:v>
                </c:pt>
                <c:pt idx="4706">
                  <c:v>1229.76</c:v>
                </c:pt>
                <c:pt idx="4707">
                  <c:v>1232.55</c:v>
                </c:pt>
                <c:pt idx="4708">
                  <c:v>1209.8900000000001</c:v>
                </c:pt>
                <c:pt idx="4709">
                  <c:v>1212.42</c:v>
                </c:pt>
                <c:pt idx="4710">
                  <c:v>1206.8399999999999</c:v>
                </c:pt>
                <c:pt idx="4711">
                  <c:v>1201.94</c:v>
                </c:pt>
                <c:pt idx="4712">
                  <c:v>1201.83</c:v>
                </c:pt>
                <c:pt idx="4713">
                  <c:v>1200.53</c:v>
                </c:pt>
                <c:pt idx="4714">
                  <c:v>1205</c:v>
                </c:pt>
                <c:pt idx="4715">
                  <c:v>1209.49</c:v>
                </c:pt>
                <c:pt idx="4716">
                  <c:v>1213.18</c:v>
                </c:pt>
                <c:pt idx="4717">
                  <c:v>1206.83</c:v>
                </c:pt>
                <c:pt idx="4718">
                  <c:v>1203.74</c:v>
                </c:pt>
                <c:pt idx="4719">
                  <c:v>1200.3399999999999</c:v>
                </c:pt>
                <c:pt idx="4720">
                  <c:v>1198.4000000000001</c:v>
                </c:pt>
                <c:pt idx="4721">
                  <c:v>1167.29</c:v>
                </c:pt>
                <c:pt idx="4722">
                  <c:v>1167.21</c:v>
                </c:pt>
                <c:pt idx="4723">
                  <c:v>1161.8399999999999</c:v>
                </c:pt>
                <c:pt idx="4724">
                  <c:v>1155.31</c:v>
                </c:pt>
                <c:pt idx="4725">
                  <c:v>1153.73</c:v>
                </c:pt>
                <c:pt idx="4726">
                  <c:v>1158.48</c:v>
                </c:pt>
                <c:pt idx="4727">
                  <c:v>1154.81</c:v>
                </c:pt>
                <c:pt idx="4728">
                  <c:v>1149.57</c:v>
                </c:pt>
                <c:pt idx="4729">
                  <c:v>1167.6099999999999</c:v>
                </c:pt>
                <c:pt idx="4730">
                  <c:v>1171.18</c:v>
                </c:pt>
                <c:pt idx="4731">
                  <c:v>1182.54</c:v>
                </c:pt>
                <c:pt idx="4732">
                  <c:v>1189.54</c:v>
                </c:pt>
                <c:pt idx="4733">
                  <c:v>1193.28</c:v>
                </c:pt>
                <c:pt idx="4734">
                  <c:v>1195.47</c:v>
                </c:pt>
                <c:pt idx="4735">
                  <c:v>1204.81</c:v>
                </c:pt>
                <c:pt idx="4736">
                  <c:v>1198.55</c:v>
                </c:pt>
                <c:pt idx="4737">
                  <c:v>1186.07</c:v>
                </c:pt>
                <c:pt idx="4738">
                  <c:v>1183.57</c:v>
                </c:pt>
                <c:pt idx="4739">
                  <c:v>1203.98</c:v>
                </c:pt>
                <c:pt idx="4740">
                  <c:v>1202.6099999999999</c:v>
                </c:pt>
                <c:pt idx="4741">
                  <c:v>1206.9100000000001</c:v>
                </c:pt>
                <c:pt idx="4742">
                  <c:v>1214.8399999999999</c:v>
                </c:pt>
                <c:pt idx="4743">
                  <c:v>1209.22</c:v>
                </c:pt>
                <c:pt idx="4744">
                  <c:v>1202.57</c:v>
                </c:pt>
                <c:pt idx="4745">
                  <c:v>1194.81</c:v>
                </c:pt>
                <c:pt idx="4746">
                  <c:v>1207.5899999999999</c:v>
                </c:pt>
                <c:pt idx="4747">
                  <c:v>1198.8800000000001</c:v>
                </c:pt>
                <c:pt idx="4748">
                  <c:v>1192.78</c:v>
                </c:pt>
                <c:pt idx="4749">
                  <c:v>1202.58</c:v>
                </c:pt>
                <c:pt idx="4750">
                  <c:v>1198.55</c:v>
                </c:pt>
                <c:pt idx="4751">
                  <c:v>1204.22</c:v>
                </c:pt>
                <c:pt idx="4752">
                  <c:v>1195.8900000000001</c:v>
                </c:pt>
                <c:pt idx="4753">
                  <c:v>1202.4100000000001</c:v>
                </c:pt>
                <c:pt idx="4754">
                  <c:v>1187.1300000000001</c:v>
                </c:pt>
                <c:pt idx="4755">
                  <c:v>1193.97</c:v>
                </c:pt>
                <c:pt idx="4756">
                  <c:v>1179</c:v>
                </c:pt>
                <c:pt idx="4757">
                  <c:v>1202.1500000000001</c:v>
                </c:pt>
                <c:pt idx="4758">
                  <c:v>1212.17</c:v>
                </c:pt>
                <c:pt idx="4759">
                  <c:v>1204.71</c:v>
                </c:pt>
                <c:pt idx="4760">
                  <c:v>1184.3699999999999</c:v>
                </c:pt>
                <c:pt idx="4761">
                  <c:v>1178.46</c:v>
                </c:pt>
                <c:pt idx="4762">
                  <c:v>1188.33</c:v>
                </c:pt>
                <c:pt idx="4763">
                  <c:v>1193.3399999999999</c:v>
                </c:pt>
                <c:pt idx="4764">
                  <c:v>1192.24</c:v>
                </c:pt>
                <c:pt idx="4765">
                  <c:v>1184.51</c:v>
                </c:pt>
                <c:pt idx="4766">
                  <c:v>1188.3900000000001</c:v>
                </c:pt>
                <c:pt idx="4767">
                  <c:v>1183.97</c:v>
                </c:pt>
                <c:pt idx="4768">
                  <c:v>1193.94</c:v>
                </c:pt>
                <c:pt idx="4769">
                  <c:v>1215.75</c:v>
                </c:pt>
                <c:pt idx="4770">
                  <c:v>1221.1400000000001</c:v>
                </c:pt>
                <c:pt idx="4771">
                  <c:v>1224.8</c:v>
                </c:pt>
                <c:pt idx="4772">
                  <c:v>1225.51</c:v>
                </c:pt>
                <c:pt idx="4773">
                  <c:v>1207.8599999999999</c:v>
                </c:pt>
                <c:pt idx="4774">
                  <c:v>1209.8</c:v>
                </c:pt>
                <c:pt idx="4775">
                  <c:v>1204.8599999999999</c:v>
                </c:pt>
                <c:pt idx="4776">
                  <c:v>1206.21</c:v>
                </c:pt>
                <c:pt idx="4777">
                  <c:v>1206.5999999999999</c:v>
                </c:pt>
                <c:pt idx="4778">
                  <c:v>1187.3</c:v>
                </c:pt>
                <c:pt idx="4779">
                  <c:v>1188.0899999999999</c:v>
                </c:pt>
                <c:pt idx="4780">
                  <c:v>1188.4000000000001</c:v>
                </c:pt>
                <c:pt idx="4781">
                  <c:v>1190.58</c:v>
                </c:pt>
                <c:pt idx="4782">
                  <c:v>1189.2</c:v>
                </c:pt>
                <c:pt idx="4783">
                  <c:v>1193.01</c:v>
                </c:pt>
                <c:pt idx="4784">
                  <c:v>1185.17</c:v>
                </c:pt>
                <c:pt idx="4785">
                  <c:v>1176.8900000000001</c:v>
                </c:pt>
                <c:pt idx="4786">
                  <c:v>1171.94</c:v>
                </c:pt>
                <c:pt idx="4787">
                  <c:v>1174.07</c:v>
                </c:pt>
                <c:pt idx="4788">
                  <c:v>1176.8</c:v>
                </c:pt>
                <c:pt idx="4789">
                  <c:v>1186.06</c:v>
                </c:pt>
                <c:pt idx="4790">
                  <c:v>1182.01</c:v>
                </c:pt>
                <c:pt idx="4791">
                  <c:v>1181.6300000000001</c:v>
                </c:pt>
                <c:pt idx="4792">
                  <c:v>1186.43</c:v>
                </c:pt>
                <c:pt idx="4793">
                  <c:v>1182.07</c:v>
                </c:pt>
                <c:pt idx="4794">
                  <c:v>1185.55</c:v>
                </c:pt>
                <c:pt idx="4795">
                  <c:v>1201.94</c:v>
                </c:pt>
                <c:pt idx="4796">
                  <c:v>1200.27</c:v>
                </c:pt>
                <c:pt idx="4797">
                  <c:v>1185.98</c:v>
                </c:pt>
                <c:pt idx="4798">
                  <c:v>1178.6300000000001</c:v>
                </c:pt>
                <c:pt idx="4799">
                  <c:v>1175.4000000000001</c:v>
                </c:pt>
                <c:pt idx="4800">
                  <c:v>1173.17</c:v>
                </c:pt>
                <c:pt idx="4801">
                  <c:v>1175.52</c:v>
                </c:pt>
                <c:pt idx="4802">
                  <c:v>1179.83</c:v>
                </c:pt>
                <c:pt idx="4803">
                  <c:v>1172.3499999999999</c:v>
                </c:pt>
                <c:pt idx="4804">
                  <c:v>1168.79</c:v>
                </c:pt>
                <c:pt idx="4805">
                  <c:v>1166.26</c:v>
                </c:pt>
                <c:pt idx="4806">
                  <c:v>1169.0999999999999</c:v>
                </c:pt>
                <c:pt idx="4807">
                  <c:v>1170.33</c:v>
                </c:pt>
                <c:pt idx="4808">
                  <c:v>1155.26</c:v>
                </c:pt>
                <c:pt idx="4809">
                  <c:v>1158.33</c:v>
                </c:pt>
                <c:pt idx="4810">
                  <c:v>1159.43</c:v>
                </c:pt>
                <c:pt idx="4811">
                  <c:v>1163.74</c:v>
                </c:pt>
                <c:pt idx="4812">
                  <c:v>1157.98</c:v>
                </c:pt>
                <c:pt idx="4813">
                  <c:v>1156.06</c:v>
                </c:pt>
                <c:pt idx="4814">
                  <c:v>1149.45</c:v>
                </c:pt>
                <c:pt idx="4815">
                  <c:v>1145.3900000000001</c:v>
                </c:pt>
                <c:pt idx="4816">
                  <c:v>1134.1400000000001</c:v>
                </c:pt>
                <c:pt idx="4817">
                  <c:v>1096.5</c:v>
                </c:pt>
                <c:pt idx="4818">
                  <c:v>1101.25</c:v>
                </c:pt>
                <c:pt idx="4819">
                  <c:v>1094.24</c:v>
                </c:pt>
                <c:pt idx="4820">
                  <c:v>1090.7</c:v>
                </c:pt>
                <c:pt idx="4821">
                  <c:v>1099.1099999999999</c:v>
                </c:pt>
                <c:pt idx="4822">
                  <c:v>1093.98</c:v>
                </c:pt>
                <c:pt idx="4823">
                  <c:v>1095.48</c:v>
                </c:pt>
                <c:pt idx="4824">
                  <c:v>1096.8499999999999</c:v>
                </c:pt>
                <c:pt idx="4825">
                  <c:v>1088.76</c:v>
                </c:pt>
                <c:pt idx="4826">
                  <c:v>1095.8</c:v>
                </c:pt>
                <c:pt idx="4827">
                  <c:v>1086.79</c:v>
                </c:pt>
                <c:pt idx="4828">
                  <c:v>1087.7</c:v>
                </c:pt>
                <c:pt idx="4829">
                  <c:v>1085.03</c:v>
                </c:pt>
                <c:pt idx="4830">
                  <c:v>1089.55</c:v>
                </c:pt>
                <c:pt idx="4831">
                  <c:v>1094.1500000000001</c:v>
                </c:pt>
                <c:pt idx="4832">
                  <c:v>1104.51</c:v>
                </c:pt>
                <c:pt idx="4833">
                  <c:v>1108.95</c:v>
                </c:pt>
                <c:pt idx="4834">
                  <c:v>1124.47</c:v>
                </c:pt>
                <c:pt idx="4835">
                  <c:v>1115.0999999999999</c:v>
                </c:pt>
                <c:pt idx="4836">
                  <c:v>1115.07</c:v>
                </c:pt>
                <c:pt idx="4837">
                  <c:v>1117.7</c:v>
                </c:pt>
                <c:pt idx="4838">
                  <c:v>1117.71</c:v>
                </c:pt>
                <c:pt idx="4839">
                  <c:v>1133.8800000000001</c:v>
                </c:pt>
                <c:pt idx="4840">
                  <c:v>1152.2</c:v>
                </c:pt>
                <c:pt idx="4841">
                  <c:v>1160.77</c:v>
                </c:pt>
                <c:pt idx="4842">
                  <c:v>1155.1099999999999</c:v>
                </c:pt>
                <c:pt idx="4843">
                  <c:v>1140.49</c:v>
                </c:pt>
                <c:pt idx="4844">
                  <c:v>1125.26</c:v>
                </c:pt>
                <c:pt idx="4845">
                  <c:v>1125</c:v>
                </c:pt>
                <c:pt idx="4846">
                  <c:v>1133.5999999999999</c:v>
                </c:pt>
                <c:pt idx="4847">
                  <c:v>1134.93</c:v>
                </c:pt>
                <c:pt idx="4848">
                  <c:v>1140.27</c:v>
                </c:pt>
                <c:pt idx="4849">
                  <c:v>1134.05</c:v>
                </c:pt>
                <c:pt idx="4850">
                  <c:v>1125.46</c:v>
                </c:pt>
                <c:pt idx="4851">
                  <c:v>1121.8499999999999</c:v>
                </c:pt>
                <c:pt idx="4852">
                  <c:v>1119.3499999999999</c:v>
                </c:pt>
                <c:pt idx="4853">
                  <c:v>1121.55</c:v>
                </c:pt>
                <c:pt idx="4854">
                  <c:v>1107.8499999999999</c:v>
                </c:pt>
                <c:pt idx="4855">
                  <c:v>1110.75</c:v>
                </c:pt>
                <c:pt idx="4856">
                  <c:v>1107.95</c:v>
                </c:pt>
                <c:pt idx="4857">
                  <c:v>1109.0999999999999</c:v>
                </c:pt>
                <c:pt idx="4858">
                  <c:v>1105.3499999999999</c:v>
                </c:pt>
                <c:pt idx="4859">
                  <c:v>1119.52</c:v>
                </c:pt>
                <c:pt idx="4860">
                  <c:v>1131.51</c:v>
                </c:pt>
                <c:pt idx="4861">
                  <c:v>1139.23</c:v>
                </c:pt>
                <c:pt idx="4862">
                  <c:v>1133.44</c:v>
                </c:pt>
                <c:pt idx="4863">
                  <c:v>1124.76</c:v>
                </c:pt>
                <c:pt idx="4864">
                  <c:v>1130.3</c:v>
                </c:pt>
                <c:pt idx="4865">
                  <c:v>1153.95</c:v>
                </c:pt>
                <c:pt idx="4866">
                  <c:v>1146.2</c:v>
                </c:pt>
                <c:pt idx="4867">
                  <c:v>1131.95</c:v>
                </c:pt>
                <c:pt idx="4868">
                  <c:v>1127.43</c:v>
                </c:pt>
                <c:pt idx="4869">
                  <c:v>1115.0899999999999</c:v>
                </c:pt>
                <c:pt idx="4870">
                  <c:v>1113.6099999999999</c:v>
                </c:pt>
                <c:pt idx="4871">
                  <c:v>1138.5999999999999</c:v>
                </c:pt>
                <c:pt idx="4872">
                  <c:v>1135.75</c:v>
                </c:pt>
                <c:pt idx="4873">
                  <c:v>1147.24</c:v>
                </c:pt>
                <c:pt idx="4874">
                  <c:v>1145.54</c:v>
                </c:pt>
                <c:pt idx="4875">
                  <c:v>1139.01</c:v>
                </c:pt>
                <c:pt idx="4876">
                  <c:v>1156.53</c:v>
                </c:pt>
                <c:pt idx="4877">
                  <c:v>1163.8499999999999</c:v>
                </c:pt>
                <c:pt idx="4878">
                  <c:v>1168.8399999999999</c:v>
                </c:pt>
                <c:pt idx="4879">
                  <c:v>1184.1300000000001</c:v>
                </c:pt>
                <c:pt idx="4880">
                  <c:v>1183.0999999999999</c:v>
                </c:pt>
                <c:pt idx="4881">
                  <c:v>1177.3</c:v>
                </c:pt>
                <c:pt idx="4882">
                  <c:v>1170.79</c:v>
                </c:pt>
                <c:pt idx="4883">
                  <c:v>1176.04</c:v>
                </c:pt>
                <c:pt idx="4884">
                  <c:v>1167.18</c:v>
                </c:pt>
                <c:pt idx="4885">
                  <c:v>1166.05</c:v>
                </c:pt>
                <c:pt idx="4886">
                  <c:v>1164.45</c:v>
                </c:pt>
                <c:pt idx="4887">
                  <c:v>1163.04</c:v>
                </c:pt>
                <c:pt idx="4888">
                  <c:v>1166.8800000000001</c:v>
                </c:pt>
                <c:pt idx="4889">
                  <c:v>1156.0999999999999</c:v>
                </c:pt>
                <c:pt idx="4890">
                  <c:v>1145.97</c:v>
                </c:pt>
                <c:pt idx="4891">
                  <c:v>1142.1099999999999</c:v>
                </c:pt>
                <c:pt idx="4892">
                  <c:v>1133.8399999999999</c:v>
                </c:pt>
                <c:pt idx="4893">
                  <c:v>1117.79</c:v>
                </c:pt>
                <c:pt idx="4894">
                  <c:v>1107.9000000000001</c:v>
                </c:pt>
                <c:pt idx="4895">
                  <c:v>1103.92</c:v>
                </c:pt>
                <c:pt idx="4896">
                  <c:v>1089.8</c:v>
                </c:pt>
                <c:pt idx="4897">
                  <c:v>1092.31</c:v>
                </c:pt>
                <c:pt idx="4898">
                  <c:v>1089.67</c:v>
                </c:pt>
                <c:pt idx="4899">
                  <c:v>1086.26</c:v>
                </c:pt>
                <c:pt idx="4900">
                  <c:v>1085.2</c:v>
                </c:pt>
                <c:pt idx="4901">
                  <c:v>1083.9100000000001</c:v>
                </c:pt>
                <c:pt idx="4902">
                  <c:v>1082.76</c:v>
                </c:pt>
                <c:pt idx="4903">
                  <c:v>1070.3</c:v>
                </c:pt>
                <c:pt idx="4904">
                  <c:v>1070.73</c:v>
                </c:pt>
                <c:pt idx="4905">
                  <c:v>1082.21</c:v>
                </c:pt>
                <c:pt idx="4906">
                  <c:v>1078.01</c:v>
                </c:pt>
                <c:pt idx="4907">
                  <c:v>1069.18</c:v>
                </c:pt>
                <c:pt idx="4908">
                  <c:v>1075.6500000000001</c:v>
                </c:pt>
                <c:pt idx="4909">
                  <c:v>1071.1199999999999</c:v>
                </c:pt>
                <c:pt idx="4910">
                  <c:v>1072.33</c:v>
                </c:pt>
                <c:pt idx="4911">
                  <c:v>1057.45</c:v>
                </c:pt>
                <c:pt idx="4912">
                  <c:v>1064.77</c:v>
                </c:pt>
                <c:pt idx="4913">
                  <c:v>1069.29</c:v>
                </c:pt>
                <c:pt idx="4914">
                  <c:v>1053.7</c:v>
                </c:pt>
                <c:pt idx="4915">
                  <c:v>1062.1099999999999</c:v>
                </c:pt>
                <c:pt idx="4916">
                  <c:v>1086.44</c:v>
                </c:pt>
                <c:pt idx="4917">
                  <c:v>1071.3399999999999</c:v>
                </c:pt>
                <c:pt idx="4918">
                  <c:v>1074.96</c:v>
                </c:pt>
                <c:pt idx="4919">
                  <c:v>1072.78</c:v>
                </c:pt>
                <c:pt idx="4920">
                  <c:v>1071.58</c:v>
                </c:pt>
                <c:pt idx="4921">
                  <c:v>1074.77</c:v>
                </c:pt>
                <c:pt idx="4922">
                  <c:v>1059.8599999999999</c:v>
                </c:pt>
                <c:pt idx="4923">
                  <c:v>1061.22</c:v>
                </c:pt>
                <c:pt idx="4924">
                  <c:v>1072.32</c:v>
                </c:pt>
                <c:pt idx="4925">
                  <c:v>1051.0999999999999</c:v>
                </c:pt>
                <c:pt idx="4926">
                  <c:v>1066.25</c:v>
                </c:pt>
                <c:pt idx="4927">
                  <c:v>1078.4000000000001</c:v>
                </c:pt>
                <c:pt idx="4928">
                  <c:v>1072.43</c:v>
                </c:pt>
                <c:pt idx="4929">
                  <c:v>1070.5</c:v>
                </c:pt>
                <c:pt idx="4930">
                  <c:v>1076.0999999999999</c:v>
                </c:pt>
                <c:pt idx="4931">
                  <c:v>1076.0999999999999</c:v>
                </c:pt>
                <c:pt idx="4932">
                  <c:v>1069.08</c:v>
                </c:pt>
                <c:pt idx="4933">
                  <c:v>1069.1099999999999</c:v>
                </c:pt>
                <c:pt idx="4934">
                  <c:v>1061.44</c:v>
                </c:pt>
                <c:pt idx="4935">
                  <c:v>1061.0999999999999</c:v>
                </c:pt>
                <c:pt idx="4936">
                  <c:v>1061.0999999999999</c:v>
                </c:pt>
                <c:pt idx="4937">
                  <c:v>1074.6099999999999</c:v>
                </c:pt>
                <c:pt idx="4938">
                  <c:v>1077.68</c:v>
                </c:pt>
                <c:pt idx="4939">
                  <c:v>1093.67</c:v>
                </c:pt>
                <c:pt idx="4940">
                  <c:v>1108.97</c:v>
                </c:pt>
                <c:pt idx="4941">
                  <c:v>1104.1500000000001</c:v>
                </c:pt>
                <c:pt idx="4942">
                  <c:v>1094.2</c:v>
                </c:pt>
                <c:pt idx="4943">
                  <c:v>1086.56</c:v>
                </c:pt>
                <c:pt idx="4944">
                  <c:v>1093.5899999999999</c:v>
                </c:pt>
                <c:pt idx="4945">
                  <c:v>1078.3800000000001</c:v>
                </c:pt>
                <c:pt idx="4946">
                  <c:v>1088.8800000000001</c:v>
                </c:pt>
                <c:pt idx="4947">
                  <c:v>1089.68</c:v>
                </c:pt>
                <c:pt idx="4948">
                  <c:v>1087.4100000000001</c:v>
                </c:pt>
                <c:pt idx="4949">
                  <c:v>1100.92</c:v>
                </c:pt>
                <c:pt idx="4950">
                  <c:v>1101.2</c:v>
                </c:pt>
                <c:pt idx="4951">
                  <c:v>1097.95</c:v>
                </c:pt>
                <c:pt idx="4952">
                  <c:v>1107.9000000000001</c:v>
                </c:pt>
                <c:pt idx="4953">
                  <c:v>1119.9100000000001</c:v>
                </c:pt>
                <c:pt idx="4954">
                  <c:v>1124.97</c:v>
                </c:pt>
                <c:pt idx="4955">
                  <c:v>1115.33</c:v>
                </c:pt>
                <c:pt idx="4956">
                  <c:v>1118.21</c:v>
                </c:pt>
                <c:pt idx="4957">
                  <c:v>1128.4100000000001</c:v>
                </c:pt>
                <c:pt idx="4958">
                  <c:v>1129.01</c:v>
                </c:pt>
                <c:pt idx="4959">
                  <c:v>1142.6300000000001</c:v>
                </c:pt>
                <c:pt idx="4960">
                  <c:v>1155.5899999999999</c:v>
                </c:pt>
                <c:pt idx="4961">
                  <c:v>1173.4000000000001</c:v>
                </c:pt>
                <c:pt idx="4962">
                  <c:v>1189.23</c:v>
                </c:pt>
                <c:pt idx="4963">
                  <c:v>1189.1300000000001</c:v>
                </c:pt>
                <c:pt idx="4964">
                  <c:v>1197.1199999999999</c:v>
                </c:pt>
                <c:pt idx="4965">
                  <c:v>1246.7</c:v>
                </c:pt>
                <c:pt idx="4966">
                  <c:v>1237.97</c:v>
                </c:pt>
                <c:pt idx="4967">
                  <c:v>1209.3</c:v>
                </c:pt>
                <c:pt idx="4968">
                  <c:v>1200.44</c:v>
                </c:pt>
                <c:pt idx="4969">
                  <c:v>1208.5</c:v>
                </c:pt>
                <c:pt idx="4970">
                  <c:v>1230.8699999999999</c:v>
                </c:pt>
                <c:pt idx="4971">
                  <c:v>1226.8</c:v>
                </c:pt>
                <c:pt idx="4972">
                  <c:v>1208.6300000000001</c:v>
                </c:pt>
                <c:pt idx="4973">
                  <c:v>1226.8499999999999</c:v>
                </c:pt>
                <c:pt idx="4974">
                  <c:v>1228.75</c:v>
                </c:pt>
                <c:pt idx="4975">
                  <c:v>1232.9100000000001</c:v>
                </c:pt>
                <c:pt idx="4976">
                  <c:v>1223.46</c:v>
                </c:pt>
                <c:pt idx="4977">
                  <c:v>1238.67</c:v>
                </c:pt>
                <c:pt idx="4978">
                  <c:v>1232.1500000000001</c:v>
                </c:pt>
                <c:pt idx="4979">
                  <c:v>1239.98</c:v>
                </c:pt>
                <c:pt idx="4980">
                  <c:v>1264.25</c:v>
                </c:pt>
                <c:pt idx="4981">
                  <c:v>1258.95</c:v>
                </c:pt>
                <c:pt idx="4982">
                  <c:v>1267.33</c:v>
                </c:pt>
                <c:pt idx="4983">
                  <c:v>1261.44</c:v>
                </c:pt>
                <c:pt idx="4984">
                  <c:v>1253.23</c:v>
                </c:pt>
                <c:pt idx="4985">
                  <c:v>1272.25</c:v>
                </c:pt>
                <c:pt idx="4986">
                  <c:v>1249.45</c:v>
                </c:pt>
                <c:pt idx="4987">
                  <c:v>1235.27</c:v>
                </c:pt>
                <c:pt idx="4988">
                  <c:v>1232.3800000000001</c:v>
                </c:pt>
                <c:pt idx="4989">
                  <c:v>1262.57</c:v>
                </c:pt>
                <c:pt idx="4990">
                  <c:v>1257.97</c:v>
                </c:pt>
                <c:pt idx="4991">
                  <c:v>1255.4000000000001</c:v>
                </c:pt>
                <c:pt idx="4992">
                  <c:v>1243.75</c:v>
                </c:pt>
                <c:pt idx="4993">
                  <c:v>1248.32</c:v>
                </c:pt>
                <c:pt idx="4994">
                  <c:v>1220.1099999999999</c:v>
                </c:pt>
                <c:pt idx="4995">
                  <c:v>1216.82</c:v>
                </c:pt>
                <c:pt idx="4996">
                  <c:v>1217.05</c:v>
                </c:pt>
                <c:pt idx="4997">
                  <c:v>1221.71</c:v>
                </c:pt>
                <c:pt idx="4998">
                  <c:v>1242.2</c:v>
                </c:pt>
                <c:pt idx="4999">
                  <c:v>1225.02</c:v>
                </c:pt>
                <c:pt idx="5000">
                  <c:v>1232.75</c:v>
                </c:pt>
                <c:pt idx="5001">
                  <c:v>1222.5999999999999</c:v>
                </c:pt>
                <c:pt idx="5002">
                  <c:v>1215.43</c:v>
                </c:pt>
                <c:pt idx="5003">
                  <c:v>1231.3499999999999</c:v>
                </c:pt>
                <c:pt idx="5004">
                  <c:v>1222.47</c:v>
                </c:pt>
                <c:pt idx="5005">
                  <c:v>1240.45</c:v>
                </c:pt>
                <c:pt idx="5006">
                  <c:v>1240.69</c:v>
                </c:pt>
                <c:pt idx="5007">
                  <c:v>1257.8800000000001</c:v>
                </c:pt>
                <c:pt idx="5008">
                  <c:v>1255.6300000000001</c:v>
                </c:pt>
                <c:pt idx="5009">
                  <c:v>1242.47</c:v>
                </c:pt>
                <c:pt idx="5010">
                  <c:v>1227.8900000000001</c:v>
                </c:pt>
                <c:pt idx="5011">
                  <c:v>1233.99</c:v>
                </c:pt>
                <c:pt idx="5012">
                  <c:v>1232.49</c:v>
                </c:pt>
                <c:pt idx="5013">
                  <c:v>1250.19</c:v>
                </c:pt>
                <c:pt idx="5014">
                  <c:v>1244.25</c:v>
                </c:pt>
                <c:pt idx="5015">
                  <c:v>1248.05</c:v>
                </c:pt>
                <c:pt idx="5016">
                  <c:v>1233.03</c:v>
                </c:pt>
                <c:pt idx="5017">
                  <c:v>1237.97</c:v>
                </c:pt>
                <c:pt idx="5018">
                  <c:v>1243.4000000000001</c:v>
                </c:pt>
                <c:pt idx="5019">
                  <c:v>1245.83</c:v>
                </c:pt>
                <c:pt idx="5020">
                  <c:v>1266.26</c:v>
                </c:pt>
                <c:pt idx="5021">
                  <c:v>1293.53</c:v>
                </c:pt>
                <c:pt idx="5022">
                  <c:v>1291.55</c:v>
                </c:pt>
                <c:pt idx="5023">
                  <c:v>1286.5</c:v>
                </c:pt>
                <c:pt idx="5024">
                  <c:v>1279.68</c:v>
                </c:pt>
                <c:pt idx="5025">
                  <c:v>1277.74</c:v>
                </c:pt>
                <c:pt idx="5026">
                  <c:v>1288.99</c:v>
                </c:pt>
                <c:pt idx="5027">
                  <c:v>1263.8800000000001</c:v>
                </c:pt>
                <c:pt idx="5028">
                  <c:v>1265.8399999999999</c:v>
                </c:pt>
                <c:pt idx="5029">
                  <c:v>1277.21</c:v>
                </c:pt>
                <c:pt idx="5030">
                  <c:v>1263.68</c:v>
                </c:pt>
                <c:pt idx="5031">
                  <c:v>1273.45</c:v>
                </c:pt>
                <c:pt idx="5032">
                  <c:v>1274.1600000000001</c:v>
                </c:pt>
                <c:pt idx="5033">
                  <c:v>1278.95</c:v>
                </c:pt>
                <c:pt idx="5034">
                  <c:v>1258.5</c:v>
                </c:pt>
                <c:pt idx="5035">
                  <c:v>1254.75</c:v>
                </c:pt>
                <c:pt idx="5036">
                  <c:v>1251.98</c:v>
                </c:pt>
                <c:pt idx="5037">
                  <c:v>1249.1300000000001</c:v>
                </c:pt>
                <c:pt idx="5038">
                  <c:v>1227.21</c:v>
                </c:pt>
                <c:pt idx="5039">
                  <c:v>1224.4100000000001</c:v>
                </c:pt>
                <c:pt idx="5040">
                  <c:v>1219.8</c:v>
                </c:pt>
                <c:pt idx="5041">
                  <c:v>1212.3800000000001</c:v>
                </c:pt>
                <c:pt idx="5042">
                  <c:v>1204.95</c:v>
                </c:pt>
                <c:pt idx="5043">
                  <c:v>1215.32</c:v>
                </c:pt>
                <c:pt idx="5044">
                  <c:v>1212.98</c:v>
                </c:pt>
                <c:pt idx="5045">
                  <c:v>1211</c:v>
                </c:pt>
                <c:pt idx="5046">
                  <c:v>1244.2</c:v>
                </c:pt>
                <c:pt idx="5047">
                  <c:v>1245.3399999999999</c:v>
                </c:pt>
                <c:pt idx="5048">
                  <c:v>1243.81</c:v>
                </c:pt>
                <c:pt idx="5049">
                  <c:v>1262.8</c:v>
                </c:pt>
                <c:pt idx="5050">
                  <c:v>1269.8</c:v>
                </c:pt>
                <c:pt idx="5051">
                  <c:v>1274.24</c:v>
                </c:pt>
                <c:pt idx="5052">
                  <c:v>1283.8599999999999</c:v>
                </c:pt>
                <c:pt idx="5053">
                  <c:v>1285.72</c:v>
                </c:pt>
                <c:pt idx="5054">
                  <c:v>1291.75</c:v>
                </c:pt>
                <c:pt idx="5055">
                  <c:v>1278.43</c:v>
                </c:pt>
                <c:pt idx="5056">
                  <c:v>1298.6500000000001</c:v>
                </c:pt>
                <c:pt idx="5057">
                  <c:v>1289.9000000000001</c:v>
                </c:pt>
                <c:pt idx="5058">
                  <c:v>1268.1199999999999</c:v>
                </c:pt>
                <c:pt idx="5059">
                  <c:v>1266.22</c:v>
                </c:pt>
                <c:pt idx="5060">
                  <c:v>1256.8399999999999</c:v>
                </c:pt>
                <c:pt idx="5061">
                  <c:v>1315.75</c:v>
                </c:pt>
                <c:pt idx="5062">
                  <c:v>1324.6</c:v>
                </c:pt>
                <c:pt idx="5063">
                  <c:v>1311.79</c:v>
                </c:pt>
                <c:pt idx="5064">
                  <c:v>1319.15</c:v>
                </c:pt>
                <c:pt idx="5065">
                  <c:v>1321.9</c:v>
                </c:pt>
                <c:pt idx="5066">
                  <c:v>1341.35</c:v>
                </c:pt>
                <c:pt idx="5067">
                  <c:v>1350.79</c:v>
                </c:pt>
                <c:pt idx="5068">
                  <c:v>1356.45</c:v>
                </c:pt>
                <c:pt idx="5069">
                  <c:v>1363.78</c:v>
                </c:pt>
                <c:pt idx="5070">
                  <c:v>1360.45</c:v>
                </c:pt>
                <c:pt idx="5071">
                  <c:v>1366.33</c:v>
                </c:pt>
                <c:pt idx="5072">
                  <c:v>1355.4</c:v>
                </c:pt>
                <c:pt idx="5073">
                  <c:v>1333.1</c:v>
                </c:pt>
                <c:pt idx="5074">
                  <c:v>1342.64</c:v>
                </c:pt>
                <c:pt idx="5075">
                  <c:v>1335.23</c:v>
                </c:pt>
                <c:pt idx="5076">
                  <c:v>1337.45</c:v>
                </c:pt>
                <c:pt idx="5077">
                  <c:v>1328.85</c:v>
                </c:pt>
                <c:pt idx="5078">
                  <c:v>1332.01</c:v>
                </c:pt>
                <c:pt idx="5079">
                  <c:v>1316.06</c:v>
                </c:pt>
                <c:pt idx="5080">
                  <c:v>1331.43</c:v>
                </c:pt>
                <c:pt idx="5081">
                  <c:v>1322.73</c:v>
                </c:pt>
                <c:pt idx="5082">
                  <c:v>1315.6</c:v>
                </c:pt>
                <c:pt idx="5083">
                  <c:v>1320.26</c:v>
                </c:pt>
                <c:pt idx="5084">
                  <c:v>1340.08</c:v>
                </c:pt>
                <c:pt idx="5085">
                  <c:v>1335.75</c:v>
                </c:pt>
                <c:pt idx="5086">
                  <c:v>1351.28</c:v>
                </c:pt>
                <c:pt idx="5087">
                  <c:v>1353.15</c:v>
                </c:pt>
                <c:pt idx="5088">
                  <c:v>1363.57</c:v>
                </c:pt>
                <c:pt idx="5089">
                  <c:v>1358.18</c:v>
                </c:pt>
                <c:pt idx="5090">
                  <c:v>1361.15</c:v>
                </c:pt>
                <c:pt idx="5091">
                  <c:v>1336</c:v>
                </c:pt>
                <c:pt idx="5092">
                  <c:v>1335.31</c:v>
                </c:pt>
                <c:pt idx="5093">
                  <c:v>1340.73</c:v>
                </c:pt>
                <c:pt idx="5094">
                  <c:v>1346.61</c:v>
                </c:pt>
                <c:pt idx="5095">
                  <c:v>1338.78</c:v>
                </c:pt>
                <c:pt idx="5096">
                  <c:v>1335.97</c:v>
                </c:pt>
                <c:pt idx="5097">
                  <c:v>1339.4</c:v>
                </c:pt>
                <c:pt idx="5098">
                  <c:v>1346.24</c:v>
                </c:pt>
                <c:pt idx="5099">
                  <c:v>1348.73</c:v>
                </c:pt>
                <c:pt idx="5100">
                  <c:v>1352.36</c:v>
                </c:pt>
                <c:pt idx="5101">
                  <c:v>1341.47</c:v>
                </c:pt>
                <c:pt idx="5102">
                  <c:v>1339.09</c:v>
                </c:pt>
                <c:pt idx="5103">
                  <c:v>1337.56</c:v>
                </c:pt>
                <c:pt idx="5104">
                  <c:v>1324.13</c:v>
                </c:pt>
                <c:pt idx="5105">
                  <c:v>1321.97</c:v>
                </c:pt>
                <c:pt idx="5106">
                  <c:v>1321.18</c:v>
                </c:pt>
                <c:pt idx="5107">
                  <c:v>1323.38</c:v>
                </c:pt>
                <c:pt idx="5108">
                  <c:v>1311.11</c:v>
                </c:pt>
                <c:pt idx="5109">
                  <c:v>1308.97</c:v>
                </c:pt>
                <c:pt idx="5110">
                  <c:v>1313.89</c:v>
                </c:pt>
                <c:pt idx="5111">
                  <c:v>1325.21</c:v>
                </c:pt>
                <c:pt idx="5112">
                  <c:v>1327.08</c:v>
                </c:pt>
                <c:pt idx="5113">
                  <c:v>1350</c:v>
                </c:pt>
                <c:pt idx="5114">
                  <c:v>1345.18</c:v>
                </c:pt>
                <c:pt idx="5115">
                  <c:v>1338.3</c:v>
                </c:pt>
                <c:pt idx="5116">
                  <c:v>1327.83</c:v>
                </c:pt>
                <c:pt idx="5117">
                  <c:v>1327.82</c:v>
                </c:pt>
                <c:pt idx="5118">
                  <c:v>1319.05</c:v>
                </c:pt>
                <c:pt idx="5119">
                  <c:v>1322.94</c:v>
                </c:pt>
                <c:pt idx="5120">
                  <c:v>1314.75</c:v>
                </c:pt>
                <c:pt idx="5121">
                  <c:v>1310.3499999999999</c:v>
                </c:pt>
                <c:pt idx="5122">
                  <c:v>1313.19</c:v>
                </c:pt>
                <c:pt idx="5123">
                  <c:v>1314.84</c:v>
                </c:pt>
                <c:pt idx="5124">
                  <c:v>1335.17</c:v>
                </c:pt>
                <c:pt idx="5125">
                  <c:v>1337.07</c:v>
                </c:pt>
                <c:pt idx="5126">
                  <c:v>1337.56</c:v>
                </c:pt>
                <c:pt idx="5127">
                  <c:v>1337.95</c:v>
                </c:pt>
                <c:pt idx="5128">
                  <c:v>1327.32</c:v>
                </c:pt>
                <c:pt idx="5129">
                  <c:v>1321.54</c:v>
                </c:pt>
                <c:pt idx="5130">
                  <c:v>1320.37</c:v>
                </c:pt>
                <c:pt idx="5131">
                  <c:v>1315.87</c:v>
                </c:pt>
                <c:pt idx="5132">
                  <c:v>1311.6</c:v>
                </c:pt>
                <c:pt idx="5133">
                  <c:v>1268.44</c:v>
                </c:pt>
                <c:pt idx="5134">
                  <c:v>1266.8499999999999</c:v>
                </c:pt>
                <c:pt idx="5135">
                  <c:v>1254.3800000000001</c:v>
                </c:pt>
                <c:pt idx="5136">
                  <c:v>1257.08</c:v>
                </c:pt>
                <c:pt idx="5137">
                  <c:v>1259.6500000000001</c:v>
                </c:pt>
                <c:pt idx="5138">
                  <c:v>1252.8</c:v>
                </c:pt>
                <c:pt idx="5139">
                  <c:v>1255.25</c:v>
                </c:pt>
                <c:pt idx="5140">
                  <c:v>1258.0899999999999</c:v>
                </c:pt>
                <c:pt idx="5141">
                  <c:v>1251.03</c:v>
                </c:pt>
                <c:pt idx="5142">
                  <c:v>1255.8499999999999</c:v>
                </c:pt>
                <c:pt idx="5143">
                  <c:v>1262.5</c:v>
                </c:pt>
                <c:pt idx="5144">
                  <c:v>1269.23</c:v>
                </c:pt>
                <c:pt idx="5145">
                  <c:v>1265.76</c:v>
                </c:pt>
                <c:pt idx="5146">
                  <c:v>1266.46</c:v>
                </c:pt>
                <c:pt idx="5147">
                  <c:v>1264.44</c:v>
                </c:pt>
                <c:pt idx="5148">
                  <c:v>1273.8699999999999</c:v>
                </c:pt>
                <c:pt idx="5149">
                  <c:v>1267.0999999999999</c:v>
                </c:pt>
                <c:pt idx="5150">
                  <c:v>1268.4000000000001</c:v>
                </c:pt>
                <c:pt idx="5151">
                  <c:v>1275.47</c:v>
                </c:pt>
                <c:pt idx="5152">
                  <c:v>1277.21</c:v>
                </c:pt>
                <c:pt idx="5153">
                  <c:v>1288.2</c:v>
                </c:pt>
                <c:pt idx="5154">
                  <c:v>1296.81</c:v>
                </c:pt>
                <c:pt idx="5155">
                  <c:v>1302.7</c:v>
                </c:pt>
                <c:pt idx="5156">
                  <c:v>1305.06</c:v>
                </c:pt>
                <c:pt idx="5157">
                  <c:v>1281.6400000000001</c:v>
                </c:pt>
                <c:pt idx="5158">
                  <c:v>1275.68</c:v>
                </c:pt>
                <c:pt idx="5159">
                  <c:v>1277.98</c:v>
                </c:pt>
                <c:pt idx="5160">
                  <c:v>1259.2</c:v>
                </c:pt>
                <c:pt idx="5161">
                  <c:v>1227.6400000000001</c:v>
                </c:pt>
                <c:pt idx="5162">
                  <c:v>1221.3499999999999</c:v>
                </c:pt>
                <c:pt idx="5163">
                  <c:v>1228.73</c:v>
                </c:pt>
                <c:pt idx="5164">
                  <c:v>1224.99</c:v>
                </c:pt>
                <c:pt idx="5165">
                  <c:v>1216.42</c:v>
                </c:pt>
                <c:pt idx="5166">
                  <c:v>1207.8900000000001</c:v>
                </c:pt>
                <c:pt idx="5167">
                  <c:v>1214.23</c:v>
                </c:pt>
                <c:pt idx="5168">
                  <c:v>1212.32</c:v>
                </c:pt>
                <c:pt idx="5169">
                  <c:v>1188.32</c:v>
                </c:pt>
                <c:pt idx="5170">
                  <c:v>1181.67</c:v>
                </c:pt>
                <c:pt idx="5171">
                  <c:v>1183.56</c:v>
                </c:pt>
                <c:pt idx="5172">
                  <c:v>1194</c:v>
                </c:pt>
                <c:pt idx="5173">
                  <c:v>1188.31</c:v>
                </c:pt>
                <c:pt idx="5174">
                  <c:v>1173.2</c:v>
                </c:pt>
                <c:pt idx="5175">
                  <c:v>1171.69</c:v>
                </c:pt>
                <c:pt idx="5176">
                  <c:v>1177.43</c:v>
                </c:pt>
                <c:pt idx="5177">
                  <c:v>1170.3800000000001</c:v>
                </c:pt>
                <c:pt idx="5178">
                  <c:v>1169.8499999999999</c:v>
                </c:pt>
                <c:pt idx="5179">
                  <c:v>1173.98</c:v>
                </c:pt>
                <c:pt idx="5180">
                  <c:v>1170.78</c:v>
                </c:pt>
                <c:pt idx="5181">
                  <c:v>1159.8599999999999</c:v>
                </c:pt>
                <c:pt idx="5182">
                  <c:v>1162.22</c:v>
                </c:pt>
                <c:pt idx="5183">
                  <c:v>1158.54</c:v>
                </c:pt>
                <c:pt idx="5184">
                  <c:v>1142.95</c:v>
                </c:pt>
                <c:pt idx="5185">
                  <c:v>1128.5</c:v>
                </c:pt>
                <c:pt idx="5186">
                  <c:v>1134.8800000000001</c:v>
                </c:pt>
                <c:pt idx="5187">
                  <c:v>1138.21</c:v>
                </c:pt>
                <c:pt idx="5188">
                  <c:v>1132.3499999999999</c:v>
                </c:pt>
                <c:pt idx="5189">
                  <c:v>1131.6099999999999</c:v>
                </c:pt>
                <c:pt idx="5190">
                  <c:v>1128.3800000000001</c:v>
                </c:pt>
                <c:pt idx="5191">
                  <c:v>1133.3</c:v>
                </c:pt>
                <c:pt idx="5192">
                  <c:v>1133.3</c:v>
                </c:pt>
                <c:pt idx="5193">
                  <c:v>1138.78</c:v>
                </c:pt>
                <c:pt idx="5194">
                  <c:v>1141.67</c:v>
                </c:pt>
                <c:pt idx="5195">
                  <c:v>1158.19</c:v>
                </c:pt>
                <c:pt idx="5196">
                  <c:v>1147.5</c:v>
                </c:pt>
                <c:pt idx="5197">
                  <c:v>1147.5</c:v>
                </c:pt>
                <c:pt idx="5198">
                  <c:v>1158.8399999999999</c:v>
                </c:pt>
                <c:pt idx="5199">
                  <c:v>1163.6500000000001</c:v>
                </c:pt>
                <c:pt idx="5200">
                  <c:v>1180.1199999999999</c:v>
                </c:pt>
                <c:pt idx="5201">
                  <c:v>1172.6300000000001</c:v>
                </c:pt>
                <c:pt idx="5202">
                  <c:v>1181.0999999999999</c:v>
                </c:pt>
                <c:pt idx="5203">
                  <c:v>1187.8800000000001</c:v>
                </c:pt>
                <c:pt idx="5204">
                  <c:v>1191.6199999999999</c:v>
                </c:pt>
                <c:pt idx="5205">
                  <c:v>1195.43</c:v>
                </c:pt>
                <c:pt idx="5206">
                  <c:v>1197.3399999999999</c:v>
                </c:pt>
                <c:pt idx="5207">
                  <c:v>1202.73</c:v>
                </c:pt>
                <c:pt idx="5208">
                  <c:v>1217.07</c:v>
                </c:pt>
                <c:pt idx="5209">
                  <c:v>1204.3</c:v>
                </c:pt>
                <c:pt idx="5210">
                  <c:v>1204.8499999999999</c:v>
                </c:pt>
                <c:pt idx="5211">
                  <c:v>1210.32</c:v>
                </c:pt>
                <c:pt idx="5212">
                  <c:v>1218.23</c:v>
                </c:pt>
                <c:pt idx="5213">
                  <c:v>1208.94</c:v>
                </c:pt>
                <c:pt idx="5214">
                  <c:v>1200.69</c:v>
                </c:pt>
                <c:pt idx="5215">
                  <c:v>1188.5</c:v>
                </c:pt>
                <c:pt idx="5216">
                  <c:v>1191.2</c:v>
                </c:pt>
                <c:pt idx="5217">
                  <c:v>1195.7</c:v>
                </c:pt>
                <c:pt idx="5218">
                  <c:v>1210.72</c:v>
                </c:pt>
                <c:pt idx="5219">
                  <c:v>1209.8399999999999</c:v>
                </c:pt>
                <c:pt idx="5220">
                  <c:v>1215.96</c:v>
                </c:pt>
                <c:pt idx="5221">
                  <c:v>1220.3</c:v>
                </c:pt>
                <c:pt idx="5222">
                  <c:v>1235.53</c:v>
                </c:pt>
                <c:pt idx="5223">
                  <c:v>1233.8499999999999</c:v>
                </c:pt>
                <c:pt idx="5224">
                  <c:v>1241.53</c:v>
                </c:pt>
                <c:pt idx="5225">
                  <c:v>1228.3599999999999</c:v>
                </c:pt>
                <c:pt idx="5226">
                  <c:v>1233.6199999999999</c:v>
                </c:pt>
                <c:pt idx="5227">
                  <c:v>1225.26</c:v>
                </c:pt>
                <c:pt idx="5228">
                  <c:v>1228.1300000000001</c:v>
                </c:pt>
                <c:pt idx="5229">
                  <c:v>1233.7</c:v>
                </c:pt>
                <c:pt idx="5230">
                  <c:v>1239.04</c:v>
                </c:pt>
                <c:pt idx="5231">
                  <c:v>1234.5999999999999</c:v>
                </c:pt>
                <c:pt idx="5232">
                  <c:v>1238.47</c:v>
                </c:pt>
                <c:pt idx="5233">
                  <c:v>1235.74</c:v>
                </c:pt>
                <c:pt idx="5234">
                  <c:v>1237.44</c:v>
                </c:pt>
                <c:pt idx="5235">
                  <c:v>1249.56</c:v>
                </c:pt>
                <c:pt idx="5236">
                  <c:v>1257.19</c:v>
                </c:pt>
                <c:pt idx="5237">
                  <c:v>1252.73</c:v>
                </c:pt>
                <c:pt idx="5238">
                  <c:v>1248.44</c:v>
                </c:pt>
                <c:pt idx="5239">
                  <c:v>1249.69</c:v>
                </c:pt>
                <c:pt idx="5240">
                  <c:v>1234.25</c:v>
                </c:pt>
                <c:pt idx="5241">
                  <c:v>1234.81</c:v>
                </c:pt>
                <c:pt idx="5242">
                  <c:v>1225.29</c:v>
                </c:pt>
                <c:pt idx="5243">
                  <c:v>1215.8599999999999</c:v>
                </c:pt>
                <c:pt idx="5244">
                  <c:v>1208.31</c:v>
                </c:pt>
                <c:pt idx="5245">
                  <c:v>1201.24</c:v>
                </c:pt>
                <c:pt idx="5246">
                  <c:v>1204.6400000000001</c:v>
                </c:pt>
                <c:pt idx="5247">
                  <c:v>1204.3</c:v>
                </c:pt>
                <c:pt idx="5248">
                  <c:v>1199.1199999999999</c:v>
                </c:pt>
                <c:pt idx="5249">
                  <c:v>1219.8800000000001</c:v>
                </c:pt>
                <c:pt idx="5250">
                  <c:v>1226.6099999999999</c:v>
                </c:pt>
                <c:pt idx="5251">
                  <c:v>1229.26</c:v>
                </c:pt>
                <c:pt idx="5252">
                  <c:v>1234.24</c:v>
                </c:pt>
                <c:pt idx="5253">
                  <c:v>1244.81</c:v>
                </c:pt>
                <c:pt idx="5254">
                  <c:v>1248.8399999999999</c:v>
                </c:pt>
                <c:pt idx="5255">
                  <c:v>1245.2</c:v>
                </c:pt>
                <c:pt idx="5256">
                  <c:v>1243.57</c:v>
                </c:pt>
                <c:pt idx="5257">
                  <c:v>1254.8599999999999</c:v>
                </c:pt>
                <c:pt idx="5258">
                  <c:v>1251.82</c:v>
                </c:pt>
                <c:pt idx="5259">
                  <c:v>1253.45</c:v>
                </c:pt>
                <c:pt idx="5260">
                  <c:v>1242.6400000000001</c:v>
                </c:pt>
                <c:pt idx="5261">
                  <c:v>1249.2</c:v>
                </c:pt>
                <c:pt idx="5262">
                  <c:v>1253.5</c:v>
                </c:pt>
                <c:pt idx="5263">
                  <c:v>1256.28</c:v>
                </c:pt>
                <c:pt idx="5264">
                  <c:v>1255.76</c:v>
                </c:pt>
                <c:pt idx="5265">
                  <c:v>1251.7</c:v>
                </c:pt>
                <c:pt idx="5266">
                  <c:v>1254.53</c:v>
                </c:pt>
                <c:pt idx="5267">
                  <c:v>1254.68</c:v>
                </c:pt>
                <c:pt idx="5268">
                  <c:v>1274.8599999999999</c:v>
                </c:pt>
                <c:pt idx="5269">
                  <c:v>1286.78</c:v>
                </c:pt>
                <c:pt idx="5270">
                  <c:v>1287.92</c:v>
                </c:pt>
                <c:pt idx="5271">
                  <c:v>1285.69</c:v>
                </c:pt>
                <c:pt idx="5272">
                  <c:v>1284.71</c:v>
                </c:pt>
                <c:pt idx="5273">
                  <c:v>1289.76</c:v>
                </c:pt>
                <c:pt idx="5274">
                  <c:v>1280.21</c:v>
                </c:pt>
                <c:pt idx="5275">
                  <c:v>1281.9000000000001</c:v>
                </c:pt>
                <c:pt idx="5276">
                  <c:v>1284.44</c:v>
                </c:pt>
                <c:pt idx="5277">
                  <c:v>1276.31</c:v>
                </c:pt>
                <c:pt idx="5278">
                  <c:v>1264.1300000000001</c:v>
                </c:pt>
                <c:pt idx="5279">
                  <c:v>1269.22</c:v>
                </c:pt>
                <c:pt idx="5280">
                  <c:v>1264.3</c:v>
                </c:pt>
                <c:pt idx="5281">
                  <c:v>1268.28</c:v>
                </c:pt>
                <c:pt idx="5282">
                  <c:v>1256.58</c:v>
                </c:pt>
                <c:pt idx="5283">
                  <c:v>1256.76</c:v>
                </c:pt>
                <c:pt idx="5284">
                  <c:v>1238.17</c:v>
                </c:pt>
                <c:pt idx="5285">
                  <c:v>1228.1600000000001</c:v>
                </c:pt>
                <c:pt idx="5286">
                  <c:v>1228.01</c:v>
                </c:pt>
                <c:pt idx="5287">
                  <c:v>1226.23</c:v>
                </c:pt>
                <c:pt idx="5288">
                  <c:v>1221.23</c:v>
                </c:pt>
                <c:pt idx="5289">
                  <c:v>1219.0999999999999</c:v>
                </c:pt>
                <c:pt idx="5290">
                  <c:v>1225.04</c:v>
                </c:pt>
                <c:pt idx="5291">
                  <c:v>1228.43</c:v>
                </c:pt>
                <c:pt idx="5292">
                  <c:v>1230.82</c:v>
                </c:pt>
                <c:pt idx="5293">
                  <c:v>1237.24</c:v>
                </c:pt>
                <c:pt idx="5294">
                  <c:v>1261.3599999999999</c:v>
                </c:pt>
                <c:pt idx="5295">
                  <c:v>1247.07</c:v>
                </c:pt>
                <c:pt idx="5296">
                  <c:v>1255.93</c:v>
                </c:pt>
                <c:pt idx="5297">
                  <c:v>1260.6300000000001</c:v>
                </c:pt>
                <c:pt idx="5298">
                  <c:v>1251.22</c:v>
                </c:pt>
                <c:pt idx="5299">
                  <c:v>1258.73</c:v>
                </c:pt>
                <c:pt idx="5300">
                  <c:v>1255.67</c:v>
                </c:pt>
                <c:pt idx="5301">
                  <c:v>1266.76</c:v>
                </c:pt>
                <c:pt idx="5302">
                  <c:v>1268.0999999999999</c:v>
                </c:pt>
                <c:pt idx="5303">
                  <c:v>1263.0899999999999</c:v>
                </c:pt>
                <c:pt idx="5304">
                  <c:v>1268.92</c:v>
                </c:pt>
                <c:pt idx="5305">
                  <c:v>1265.96</c:v>
                </c:pt>
                <c:pt idx="5306">
                  <c:v>1279.17</c:v>
                </c:pt>
                <c:pt idx="5307">
                  <c:v>1279.8</c:v>
                </c:pt>
                <c:pt idx="5308">
                  <c:v>1294.3900000000001</c:v>
                </c:pt>
                <c:pt idx="5309">
                  <c:v>1287.1500000000001</c:v>
                </c:pt>
                <c:pt idx="5310">
                  <c:v>1278.01</c:v>
                </c:pt>
                <c:pt idx="5311">
                  <c:v>1266.76</c:v>
                </c:pt>
                <c:pt idx="5312">
                  <c:v>1266.18</c:v>
                </c:pt>
                <c:pt idx="5313">
                  <c:v>1266.55</c:v>
                </c:pt>
                <c:pt idx="5314">
                  <c:v>1260.8599999999999</c:v>
                </c:pt>
                <c:pt idx="5315">
                  <c:v>1253.98</c:v>
                </c:pt>
                <c:pt idx="5316">
                  <c:v>1253.73</c:v>
                </c:pt>
                <c:pt idx="5317">
                  <c:v>1243.8399999999999</c:v>
                </c:pt>
                <c:pt idx="5318">
                  <c:v>1243.01</c:v>
                </c:pt>
                <c:pt idx="5319">
                  <c:v>1246.48</c:v>
                </c:pt>
                <c:pt idx="5320">
                  <c:v>1250.51</c:v>
                </c:pt>
                <c:pt idx="5321">
                  <c:v>1256.71</c:v>
                </c:pt>
                <c:pt idx="5322">
                  <c:v>1244.72</c:v>
                </c:pt>
                <c:pt idx="5323">
                  <c:v>1247.17</c:v>
                </c:pt>
                <c:pt idx="5324">
                  <c:v>1249.27</c:v>
                </c:pt>
                <c:pt idx="5325">
                  <c:v>1245.51</c:v>
                </c:pt>
                <c:pt idx="5326">
                  <c:v>1241.6099999999999</c:v>
                </c:pt>
                <c:pt idx="5327">
                  <c:v>1220.2</c:v>
                </c:pt>
                <c:pt idx="5328">
                  <c:v>1223.42</c:v>
                </c:pt>
                <c:pt idx="5329">
                  <c:v>1227.04</c:v>
                </c:pt>
                <c:pt idx="5330">
                  <c:v>1225.22</c:v>
                </c:pt>
                <c:pt idx="5331">
                  <c:v>1212.46</c:v>
                </c:pt>
                <c:pt idx="5332">
                  <c:v>1214.3599999999999</c:v>
                </c:pt>
                <c:pt idx="5333">
                  <c:v>1217.72</c:v>
                </c:pt>
                <c:pt idx="5334">
                  <c:v>1220.51</c:v>
                </c:pt>
                <c:pt idx="5335">
                  <c:v>1217.58</c:v>
                </c:pt>
                <c:pt idx="5336">
                  <c:v>1228.7</c:v>
                </c:pt>
                <c:pt idx="5337">
                  <c:v>1234.1099999999999</c:v>
                </c:pt>
                <c:pt idx="5338">
                  <c:v>1242.47</c:v>
                </c:pt>
                <c:pt idx="5339">
                  <c:v>1241.25</c:v>
                </c:pt>
                <c:pt idx="5340">
                  <c:v>1244.49</c:v>
                </c:pt>
                <c:pt idx="5341">
                  <c:v>1254.98</c:v>
                </c:pt>
                <c:pt idx="5342">
                  <c:v>1255.3</c:v>
                </c:pt>
                <c:pt idx="5343">
                  <c:v>1250.06</c:v>
                </c:pt>
                <c:pt idx="5344">
                  <c:v>1260.53</c:v>
                </c:pt>
                <c:pt idx="5345">
                  <c:v>1259.1500000000001</c:v>
                </c:pt>
                <c:pt idx="5346">
                  <c:v>1269.6400000000001</c:v>
                </c:pt>
                <c:pt idx="5347">
                  <c:v>1269.44</c:v>
                </c:pt>
                <c:pt idx="5348">
                  <c:v>1268.76</c:v>
                </c:pt>
                <c:pt idx="5349">
                  <c:v>1266.6500000000001</c:v>
                </c:pt>
                <c:pt idx="5350">
                  <c:v>1268.5999999999999</c:v>
                </c:pt>
                <c:pt idx="5351">
                  <c:v>1258.8800000000001</c:v>
                </c:pt>
                <c:pt idx="5352">
                  <c:v>1257.8499999999999</c:v>
                </c:pt>
                <c:pt idx="5353">
                  <c:v>1260.96</c:v>
                </c:pt>
                <c:pt idx="5354">
                  <c:v>1277.3</c:v>
                </c:pt>
                <c:pt idx="5355">
                  <c:v>1286.53</c:v>
                </c:pt>
                <c:pt idx="5356">
                  <c:v>1289.31</c:v>
                </c:pt>
                <c:pt idx="5357">
                  <c:v>1282.1500000000001</c:v>
                </c:pt>
                <c:pt idx="5358">
                  <c:v>1271.53</c:v>
                </c:pt>
                <c:pt idx="5359">
                  <c:v>1283.1099999999999</c:v>
                </c:pt>
                <c:pt idx="5360">
                  <c:v>1288.1500000000001</c:v>
                </c:pt>
                <c:pt idx="5361">
                  <c:v>1284.1300000000001</c:v>
                </c:pt>
                <c:pt idx="5362">
                  <c:v>1291.8800000000001</c:v>
                </c:pt>
                <c:pt idx="5363">
                  <c:v>1285.08</c:v>
                </c:pt>
                <c:pt idx="5364">
                  <c:v>1290.96</c:v>
                </c:pt>
                <c:pt idx="5365">
                  <c:v>1286.4000000000001</c:v>
                </c:pt>
                <c:pt idx="5366">
                  <c:v>1291.3499999999999</c:v>
                </c:pt>
                <c:pt idx="5367">
                  <c:v>1310.1300000000001</c:v>
                </c:pt>
                <c:pt idx="5368">
                  <c:v>1309.23</c:v>
                </c:pt>
                <c:pt idx="5369">
                  <c:v>1308.5999999999999</c:v>
                </c:pt>
                <c:pt idx="5370">
                  <c:v>1321.43</c:v>
                </c:pt>
                <c:pt idx="5371">
                  <c:v>1325.23</c:v>
                </c:pt>
                <c:pt idx="5372">
                  <c:v>1333.87</c:v>
                </c:pt>
                <c:pt idx="5373">
                  <c:v>1339.71</c:v>
                </c:pt>
                <c:pt idx="5374">
                  <c:v>1334.22</c:v>
                </c:pt>
                <c:pt idx="5375">
                  <c:v>1349.22</c:v>
                </c:pt>
                <c:pt idx="5376">
                  <c:v>1346.59</c:v>
                </c:pt>
                <c:pt idx="5377">
                  <c:v>1327.54</c:v>
                </c:pt>
                <c:pt idx="5378">
                  <c:v>1331.81</c:v>
                </c:pt>
                <c:pt idx="5379">
                  <c:v>1322.37</c:v>
                </c:pt>
                <c:pt idx="5380">
                  <c:v>1329.74</c:v>
                </c:pt>
                <c:pt idx="5381">
                  <c:v>1320.18</c:v>
                </c:pt>
                <c:pt idx="5382">
                  <c:v>1307.44</c:v>
                </c:pt>
                <c:pt idx="5383">
                  <c:v>1311.15</c:v>
                </c:pt>
                <c:pt idx="5384">
                  <c:v>1301.0999999999999</c:v>
                </c:pt>
                <c:pt idx="5385">
                  <c:v>1291.2</c:v>
                </c:pt>
                <c:pt idx="5386">
                  <c:v>1297.3</c:v>
                </c:pt>
                <c:pt idx="5387">
                  <c:v>1310.78</c:v>
                </c:pt>
                <c:pt idx="5388">
                  <c:v>1293.98</c:v>
                </c:pt>
                <c:pt idx="5389">
                  <c:v>1282.78</c:v>
                </c:pt>
                <c:pt idx="5390">
                  <c:v>1287.3</c:v>
                </c:pt>
                <c:pt idx="5391">
                  <c:v>1279.75</c:v>
                </c:pt>
                <c:pt idx="5392">
                  <c:v>1271.1300000000001</c:v>
                </c:pt>
                <c:pt idx="5393">
                  <c:v>1271.6600000000001</c:v>
                </c:pt>
                <c:pt idx="5394">
                  <c:v>1274.8499999999999</c:v>
                </c:pt>
                <c:pt idx="5395">
                  <c:v>1268.22</c:v>
                </c:pt>
                <c:pt idx="5396">
                  <c:v>1276.68</c:v>
                </c:pt>
                <c:pt idx="5397">
                  <c:v>1284.05</c:v>
                </c:pt>
                <c:pt idx="5398">
                  <c:v>1288.03</c:v>
                </c:pt>
                <c:pt idx="5399">
                  <c:v>1291.72</c:v>
                </c:pt>
                <c:pt idx="5400">
                  <c:v>1293.72</c:v>
                </c:pt>
                <c:pt idx="5401">
                  <c:v>1303.82</c:v>
                </c:pt>
                <c:pt idx="5402">
                  <c:v>1295.79</c:v>
                </c:pt>
                <c:pt idx="5403">
                  <c:v>1285.1199999999999</c:v>
                </c:pt>
                <c:pt idx="5404">
                  <c:v>1281.08</c:v>
                </c:pt>
                <c:pt idx="5405">
                  <c:v>1290.1300000000001</c:v>
                </c:pt>
                <c:pt idx="5406">
                  <c:v>1280.47</c:v>
                </c:pt>
                <c:pt idx="5407">
                  <c:v>1282.27</c:v>
                </c:pt>
                <c:pt idx="5408">
                  <c:v>1276.58</c:v>
                </c:pt>
                <c:pt idx="5409">
                  <c:v>1277.53</c:v>
                </c:pt>
                <c:pt idx="5410">
                  <c:v>1266.99</c:v>
                </c:pt>
                <c:pt idx="5411">
                  <c:v>1273.3499999999999</c:v>
                </c:pt>
                <c:pt idx="5412">
                  <c:v>1276.29</c:v>
                </c:pt>
                <c:pt idx="5413">
                  <c:v>1271.45</c:v>
                </c:pt>
                <c:pt idx="5414">
                  <c:v>1274.6600000000001</c:v>
                </c:pt>
                <c:pt idx="5415">
                  <c:v>1276.1300000000001</c:v>
                </c:pt>
                <c:pt idx="5416">
                  <c:v>1269.9100000000001</c:v>
                </c:pt>
                <c:pt idx="5417">
                  <c:v>1281.95</c:v>
                </c:pt>
                <c:pt idx="5418">
                  <c:v>1275.3</c:v>
                </c:pt>
                <c:pt idx="5419">
                  <c:v>1281.3599999999999</c:v>
                </c:pt>
                <c:pt idx="5420">
                  <c:v>1285.07</c:v>
                </c:pt>
                <c:pt idx="5421">
                  <c:v>1275.07</c:v>
                </c:pt>
                <c:pt idx="5422">
                  <c:v>1278.31</c:v>
                </c:pt>
                <c:pt idx="5423">
                  <c:v>1280.25</c:v>
                </c:pt>
                <c:pt idx="5424">
                  <c:v>1278.1400000000001</c:v>
                </c:pt>
                <c:pt idx="5425">
                  <c:v>1278.58</c:v>
                </c:pt>
                <c:pt idx="5426">
                  <c:v>1292.42</c:v>
                </c:pt>
                <c:pt idx="5427">
                  <c:v>1276.92</c:v>
                </c:pt>
                <c:pt idx="5428">
                  <c:v>1280.6099999999999</c:v>
                </c:pt>
                <c:pt idx="5429">
                  <c:v>1292.1199999999999</c:v>
                </c:pt>
                <c:pt idx="5430">
                  <c:v>1291.47</c:v>
                </c:pt>
                <c:pt idx="5431">
                  <c:v>1288.3699999999999</c:v>
                </c:pt>
                <c:pt idx="5432">
                  <c:v>1294.52</c:v>
                </c:pt>
                <c:pt idx="5433">
                  <c:v>1293.98</c:v>
                </c:pt>
                <c:pt idx="5434">
                  <c:v>1283.6400000000001</c:v>
                </c:pt>
                <c:pt idx="5435">
                  <c:v>1275.01</c:v>
                </c:pt>
                <c:pt idx="5436">
                  <c:v>1280.6199999999999</c:v>
                </c:pt>
                <c:pt idx="5437">
                  <c:v>1276.18</c:v>
                </c:pt>
                <c:pt idx="5438">
                  <c:v>1265.77</c:v>
                </c:pt>
                <c:pt idx="5439">
                  <c:v>1263.3699999999999</c:v>
                </c:pt>
                <c:pt idx="5440">
                  <c:v>1247.22</c:v>
                </c:pt>
                <c:pt idx="5441">
                  <c:v>1248.49</c:v>
                </c:pt>
                <c:pt idx="5442">
                  <c:v>1242.02</c:v>
                </c:pt>
                <c:pt idx="5443">
                  <c:v>1244.49</c:v>
                </c:pt>
                <c:pt idx="5444">
                  <c:v>1255.5</c:v>
                </c:pt>
                <c:pt idx="5445">
                  <c:v>1252.96</c:v>
                </c:pt>
                <c:pt idx="5446">
                  <c:v>1256.44</c:v>
                </c:pt>
                <c:pt idx="5447">
                  <c:v>1262.26</c:v>
                </c:pt>
                <c:pt idx="5448">
                  <c:v>1261.7</c:v>
                </c:pt>
                <c:pt idx="5449">
                  <c:v>1265.57</c:v>
                </c:pt>
                <c:pt idx="5450">
                  <c:v>1266.5999999999999</c:v>
                </c:pt>
                <c:pt idx="5451">
                  <c:v>1274.1600000000001</c:v>
                </c:pt>
                <c:pt idx="5452">
                  <c:v>1274.1600000000001</c:v>
                </c:pt>
                <c:pt idx="5453">
                  <c:v>1283.0999999999999</c:v>
                </c:pt>
                <c:pt idx="5454">
                  <c:v>1287.18</c:v>
                </c:pt>
                <c:pt idx="5455">
                  <c:v>1295.04</c:v>
                </c:pt>
                <c:pt idx="5456">
                  <c:v>1302.8</c:v>
                </c:pt>
                <c:pt idx="5457">
                  <c:v>1302.8</c:v>
                </c:pt>
                <c:pt idx="5458">
                  <c:v>1317.56</c:v>
                </c:pt>
                <c:pt idx="5459">
                  <c:v>1313.21</c:v>
                </c:pt>
                <c:pt idx="5460">
                  <c:v>1323.01</c:v>
                </c:pt>
                <c:pt idx="5461">
                  <c:v>1319.59</c:v>
                </c:pt>
                <c:pt idx="5462">
                  <c:v>1320.4</c:v>
                </c:pt>
                <c:pt idx="5463">
                  <c:v>1312.85</c:v>
                </c:pt>
                <c:pt idx="5464">
                  <c:v>1316.89</c:v>
                </c:pt>
                <c:pt idx="5465">
                  <c:v>1322.44</c:v>
                </c:pt>
                <c:pt idx="5466">
                  <c:v>1337.64</c:v>
                </c:pt>
                <c:pt idx="5467">
                  <c:v>1339.99</c:v>
                </c:pt>
                <c:pt idx="5468">
                  <c:v>1338.41</c:v>
                </c:pt>
                <c:pt idx="5469">
                  <c:v>1326.84</c:v>
                </c:pt>
                <c:pt idx="5470">
                  <c:v>1327.03</c:v>
                </c:pt>
                <c:pt idx="5471">
                  <c:v>1331.84</c:v>
                </c:pt>
                <c:pt idx="5472">
                  <c:v>1333.92</c:v>
                </c:pt>
                <c:pt idx="5473">
                  <c:v>1341.21</c:v>
                </c:pt>
                <c:pt idx="5474">
                  <c:v>1358.46</c:v>
                </c:pt>
                <c:pt idx="5475">
                  <c:v>1348.26</c:v>
                </c:pt>
                <c:pt idx="5476">
                  <c:v>1349.12</c:v>
                </c:pt>
                <c:pt idx="5477">
                  <c:v>1340.33</c:v>
                </c:pt>
                <c:pt idx="5478">
                  <c:v>1338.59</c:v>
                </c:pt>
                <c:pt idx="5479">
                  <c:v>1345.14</c:v>
                </c:pt>
                <c:pt idx="5480">
                  <c:v>1348.79</c:v>
                </c:pt>
                <c:pt idx="5481">
                  <c:v>1333.39</c:v>
                </c:pt>
                <c:pt idx="5482">
                  <c:v>1339.67</c:v>
                </c:pt>
                <c:pt idx="5483">
                  <c:v>1324.16</c:v>
                </c:pt>
                <c:pt idx="5484">
                  <c:v>1318.39</c:v>
                </c:pt>
                <c:pt idx="5485">
                  <c:v>1318.76</c:v>
                </c:pt>
                <c:pt idx="5486">
                  <c:v>1316.65</c:v>
                </c:pt>
                <c:pt idx="5487">
                  <c:v>1322.7</c:v>
                </c:pt>
                <c:pt idx="5488">
                  <c:v>1329.55</c:v>
                </c:pt>
                <c:pt idx="5489">
                  <c:v>1350.73</c:v>
                </c:pt>
                <c:pt idx="5490">
                  <c:v>1353.67</c:v>
                </c:pt>
                <c:pt idx="5491">
                  <c:v>1346.96</c:v>
                </c:pt>
                <c:pt idx="5492">
                  <c:v>1346.46</c:v>
                </c:pt>
                <c:pt idx="5493">
                  <c:v>1329.19</c:v>
                </c:pt>
                <c:pt idx="5494">
                  <c:v>1324.63</c:v>
                </c:pt>
                <c:pt idx="5495">
                  <c:v>1332.05</c:v>
                </c:pt>
                <c:pt idx="5496">
                  <c:v>1328.71</c:v>
                </c:pt>
                <c:pt idx="5497">
                  <c:v>1333.68</c:v>
                </c:pt>
                <c:pt idx="5498">
                  <c:v>1318.36</c:v>
                </c:pt>
                <c:pt idx="5499">
                  <c:v>1318.31</c:v>
                </c:pt>
                <c:pt idx="5500">
                  <c:v>1317.03</c:v>
                </c:pt>
                <c:pt idx="5501">
                  <c:v>1322.75</c:v>
                </c:pt>
                <c:pt idx="5502">
                  <c:v>1320.11</c:v>
                </c:pt>
                <c:pt idx="5503">
                  <c:v>1334.56</c:v>
                </c:pt>
                <c:pt idx="5504">
                  <c:v>1325.57</c:v>
                </c:pt>
                <c:pt idx="5505">
                  <c:v>1321.99</c:v>
                </c:pt>
                <c:pt idx="5506">
                  <c:v>1323.93</c:v>
                </c:pt>
                <c:pt idx="5507">
                  <c:v>1323.1</c:v>
                </c:pt>
                <c:pt idx="5508">
                  <c:v>1326.51</c:v>
                </c:pt>
                <c:pt idx="5509">
                  <c:v>1324.85</c:v>
                </c:pt>
                <c:pt idx="5510">
                  <c:v>1316.1</c:v>
                </c:pt>
                <c:pt idx="5511">
                  <c:v>1314.24</c:v>
                </c:pt>
                <c:pt idx="5512">
                  <c:v>1316.85</c:v>
                </c:pt>
                <c:pt idx="5513">
                  <c:v>1311.31</c:v>
                </c:pt>
                <c:pt idx="5514">
                  <c:v>1332.24</c:v>
                </c:pt>
                <c:pt idx="5515">
                  <c:v>1329.03</c:v>
                </c:pt>
                <c:pt idx="5516">
                  <c:v>1347.33</c:v>
                </c:pt>
                <c:pt idx="5517">
                  <c:v>1353.5</c:v>
                </c:pt>
                <c:pt idx="5518">
                  <c:v>1345.05</c:v>
                </c:pt>
                <c:pt idx="5519">
                  <c:v>1325.01</c:v>
                </c:pt>
                <c:pt idx="5520">
                  <c:v>1325.5</c:v>
                </c:pt>
                <c:pt idx="5521">
                  <c:v>1325.48</c:v>
                </c:pt>
                <c:pt idx="5522">
                  <c:v>1341.29</c:v>
                </c:pt>
                <c:pt idx="5523">
                  <c:v>1332.74</c:v>
                </c:pt>
                <c:pt idx="5524">
                  <c:v>1333.19</c:v>
                </c:pt>
                <c:pt idx="5525">
                  <c:v>1326.57</c:v>
                </c:pt>
                <c:pt idx="5526">
                  <c:v>1333.03</c:v>
                </c:pt>
                <c:pt idx="5527">
                  <c:v>1336.35</c:v>
                </c:pt>
                <c:pt idx="5528">
                  <c:v>1339.64</c:v>
                </c:pt>
                <c:pt idx="5529">
                  <c:v>1353.38</c:v>
                </c:pt>
                <c:pt idx="5530">
                  <c:v>1334.94</c:v>
                </c:pt>
                <c:pt idx="5531">
                  <c:v>1346.2</c:v>
                </c:pt>
                <c:pt idx="5532">
                  <c:v>1345.93</c:v>
                </c:pt>
                <c:pt idx="5533">
                  <c:v>1347.52</c:v>
                </c:pt>
                <c:pt idx="5534">
                  <c:v>1349.41</c:v>
                </c:pt>
                <c:pt idx="5535">
                  <c:v>1345.53</c:v>
                </c:pt>
                <c:pt idx="5536">
                  <c:v>1336.36</c:v>
                </c:pt>
                <c:pt idx="5537">
                  <c:v>1324.83</c:v>
                </c:pt>
                <c:pt idx="5538">
                  <c:v>1330.35</c:v>
                </c:pt>
                <c:pt idx="5539">
                  <c:v>1323.13</c:v>
                </c:pt>
                <c:pt idx="5540">
                  <c:v>1316.8</c:v>
                </c:pt>
                <c:pt idx="5541">
                  <c:v>1324</c:v>
                </c:pt>
                <c:pt idx="5542">
                  <c:v>1315.39</c:v>
                </c:pt>
                <c:pt idx="5543">
                  <c:v>1303.8499999999999</c:v>
                </c:pt>
                <c:pt idx="5544">
                  <c:v>1304.96</c:v>
                </c:pt>
                <c:pt idx="5545">
                  <c:v>1312.06</c:v>
                </c:pt>
                <c:pt idx="5546">
                  <c:v>1314.5</c:v>
                </c:pt>
                <c:pt idx="5547">
                  <c:v>1314.21</c:v>
                </c:pt>
                <c:pt idx="5548">
                  <c:v>1314.63</c:v>
                </c:pt>
                <c:pt idx="5549">
                  <c:v>1312.72</c:v>
                </c:pt>
                <c:pt idx="5550">
                  <c:v>1321.6</c:v>
                </c:pt>
                <c:pt idx="5551">
                  <c:v>1319.3</c:v>
                </c:pt>
                <c:pt idx="5552">
                  <c:v>1313.5</c:v>
                </c:pt>
                <c:pt idx="5553">
                  <c:v>1290.53</c:v>
                </c:pt>
                <c:pt idx="5554">
                  <c:v>1290.73</c:v>
                </c:pt>
                <c:pt idx="5555">
                  <c:v>1290.79</c:v>
                </c:pt>
                <c:pt idx="5556">
                  <c:v>1293.04</c:v>
                </c:pt>
                <c:pt idx="5557">
                  <c:v>1292.5999999999999</c:v>
                </c:pt>
                <c:pt idx="5558">
                  <c:v>1291.1400000000001</c:v>
                </c:pt>
                <c:pt idx="5559">
                  <c:v>1293.4100000000001</c:v>
                </c:pt>
                <c:pt idx="5560">
                  <c:v>1304.6300000000001</c:v>
                </c:pt>
                <c:pt idx="5561">
                  <c:v>1302.25</c:v>
                </c:pt>
                <c:pt idx="5562">
                  <c:v>1299.04</c:v>
                </c:pt>
                <c:pt idx="5563">
                  <c:v>1298.77</c:v>
                </c:pt>
                <c:pt idx="5564">
                  <c:v>1301.3800000000001</c:v>
                </c:pt>
                <c:pt idx="5565">
                  <c:v>1298.51</c:v>
                </c:pt>
                <c:pt idx="5566">
                  <c:v>1293.4000000000001</c:v>
                </c:pt>
                <c:pt idx="5567">
                  <c:v>1292.02</c:v>
                </c:pt>
                <c:pt idx="5568">
                  <c:v>1296.4000000000001</c:v>
                </c:pt>
                <c:pt idx="5569">
                  <c:v>1296.4000000000001</c:v>
                </c:pt>
                <c:pt idx="5570">
                  <c:v>1297.18</c:v>
                </c:pt>
                <c:pt idx="5571">
                  <c:v>1298.17</c:v>
                </c:pt>
                <c:pt idx="5572">
                  <c:v>1300.49</c:v>
                </c:pt>
                <c:pt idx="5573">
                  <c:v>1295.97</c:v>
                </c:pt>
                <c:pt idx="5574">
                  <c:v>1299.31</c:v>
                </c:pt>
                <c:pt idx="5575">
                  <c:v>1302.25</c:v>
                </c:pt>
                <c:pt idx="5576">
                  <c:v>1278.94</c:v>
                </c:pt>
                <c:pt idx="5577">
                  <c:v>1278.32</c:v>
                </c:pt>
                <c:pt idx="5578">
                  <c:v>1274.6600000000001</c:v>
                </c:pt>
                <c:pt idx="5579">
                  <c:v>1267.8599999999999</c:v>
                </c:pt>
                <c:pt idx="5580">
                  <c:v>1267.19</c:v>
                </c:pt>
                <c:pt idx="5581">
                  <c:v>1270.56</c:v>
                </c:pt>
                <c:pt idx="5582">
                  <c:v>1265.6400000000001</c:v>
                </c:pt>
                <c:pt idx="5583">
                  <c:v>1259.04</c:v>
                </c:pt>
                <c:pt idx="5584">
                  <c:v>1252.3499999999999</c:v>
                </c:pt>
                <c:pt idx="5585">
                  <c:v>1248.25</c:v>
                </c:pt>
                <c:pt idx="5586">
                  <c:v>1252.5999999999999</c:v>
                </c:pt>
                <c:pt idx="5587">
                  <c:v>1242.04</c:v>
                </c:pt>
                <c:pt idx="5588">
                  <c:v>1252.73</c:v>
                </c:pt>
                <c:pt idx="5589">
                  <c:v>1254.99</c:v>
                </c:pt>
                <c:pt idx="5590">
                  <c:v>1257.9100000000001</c:v>
                </c:pt>
                <c:pt idx="5591">
                  <c:v>1255.48</c:v>
                </c:pt>
                <c:pt idx="5592">
                  <c:v>1257.68</c:v>
                </c:pt>
                <c:pt idx="5593">
                  <c:v>1255.54</c:v>
                </c:pt>
                <c:pt idx="5594">
                  <c:v>1241.96</c:v>
                </c:pt>
                <c:pt idx="5595">
                  <c:v>1247.3900000000001</c:v>
                </c:pt>
                <c:pt idx="5596">
                  <c:v>1244.32</c:v>
                </c:pt>
                <c:pt idx="5597">
                  <c:v>1240.93</c:v>
                </c:pt>
                <c:pt idx="5598">
                  <c:v>1227.54</c:v>
                </c:pt>
                <c:pt idx="5599">
                  <c:v>1227.51</c:v>
                </c:pt>
                <c:pt idx="5600">
                  <c:v>1222.97</c:v>
                </c:pt>
                <c:pt idx="5601">
                  <c:v>1229.53</c:v>
                </c:pt>
                <c:pt idx="5602">
                  <c:v>1224.5</c:v>
                </c:pt>
                <c:pt idx="5603">
                  <c:v>1224.52</c:v>
                </c:pt>
                <c:pt idx="5604">
                  <c:v>1231.6300000000001</c:v>
                </c:pt>
                <c:pt idx="5605">
                  <c:v>1222.69</c:v>
                </c:pt>
                <c:pt idx="5606">
                  <c:v>1224.22</c:v>
                </c:pt>
                <c:pt idx="5607">
                  <c:v>1221.45</c:v>
                </c:pt>
                <c:pt idx="5608">
                  <c:v>1224.1500000000001</c:v>
                </c:pt>
                <c:pt idx="5609">
                  <c:v>1215.96</c:v>
                </c:pt>
                <c:pt idx="5610">
                  <c:v>1207.83</c:v>
                </c:pt>
                <c:pt idx="5611">
                  <c:v>1214.9000000000001</c:v>
                </c:pt>
                <c:pt idx="5612">
                  <c:v>1207.6400000000001</c:v>
                </c:pt>
                <c:pt idx="5613">
                  <c:v>1210.97</c:v>
                </c:pt>
                <c:pt idx="5614">
                  <c:v>1213.8800000000001</c:v>
                </c:pt>
                <c:pt idx="5615">
                  <c:v>1212.47</c:v>
                </c:pt>
                <c:pt idx="5616">
                  <c:v>1210.57</c:v>
                </c:pt>
                <c:pt idx="5617">
                  <c:v>1193.5</c:v>
                </c:pt>
                <c:pt idx="5618">
                  <c:v>1194.0899999999999</c:v>
                </c:pt>
                <c:pt idx="5619">
                  <c:v>1174.8499999999999</c:v>
                </c:pt>
                <c:pt idx="5620">
                  <c:v>1174.1600000000001</c:v>
                </c:pt>
                <c:pt idx="5621">
                  <c:v>1184.25</c:v>
                </c:pt>
                <c:pt idx="5622">
                  <c:v>1190.48</c:v>
                </c:pt>
                <c:pt idx="5623">
                  <c:v>1195.99</c:v>
                </c:pt>
                <c:pt idx="5624">
                  <c:v>1195.8</c:v>
                </c:pt>
                <c:pt idx="5625">
                  <c:v>1185.56</c:v>
                </c:pt>
                <c:pt idx="5626">
                  <c:v>1205.3499999999999</c:v>
                </c:pt>
                <c:pt idx="5627">
                  <c:v>1211.3800000000001</c:v>
                </c:pt>
                <c:pt idx="5628">
                  <c:v>1201</c:v>
                </c:pt>
                <c:pt idx="5629">
                  <c:v>1206.5999999999999</c:v>
                </c:pt>
                <c:pt idx="5630">
                  <c:v>1199.98</c:v>
                </c:pt>
                <c:pt idx="5631">
                  <c:v>1201.1500000000001</c:v>
                </c:pt>
                <c:pt idx="5632">
                  <c:v>1201.27</c:v>
                </c:pt>
                <c:pt idx="5633">
                  <c:v>1191.52</c:v>
                </c:pt>
                <c:pt idx="5634">
                  <c:v>1196.73</c:v>
                </c:pt>
                <c:pt idx="5635">
                  <c:v>1199.98</c:v>
                </c:pt>
                <c:pt idx="5636">
                  <c:v>1196.93</c:v>
                </c:pt>
                <c:pt idx="5637">
                  <c:v>1195.8800000000001</c:v>
                </c:pt>
                <c:pt idx="5638">
                  <c:v>1198.5899999999999</c:v>
                </c:pt>
                <c:pt idx="5639">
                  <c:v>1206.24</c:v>
                </c:pt>
                <c:pt idx="5640">
                  <c:v>1201.47</c:v>
                </c:pt>
                <c:pt idx="5641">
                  <c:v>1194.8499999999999</c:v>
                </c:pt>
                <c:pt idx="5642">
                  <c:v>1201.46</c:v>
                </c:pt>
                <c:pt idx="5643">
                  <c:v>1198.3599999999999</c:v>
                </c:pt>
                <c:pt idx="5644">
                  <c:v>1204.04</c:v>
                </c:pt>
                <c:pt idx="5645">
                  <c:v>1207.18</c:v>
                </c:pt>
                <c:pt idx="5646">
                  <c:v>1200.04</c:v>
                </c:pt>
                <c:pt idx="5647">
                  <c:v>1199.03</c:v>
                </c:pt>
                <c:pt idx="5648">
                  <c:v>1201.22</c:v>
                </c:pt>
                <c:pt idx="5649">
                  <c:v>1194.44</c:v>
                </c:pt>
                <c:pt idx="5650">
                  <c:v>1182.83</c:v>
                </c:pt>
                <c:pt idx="5651">
                  <c:v>1190.8800000000001</c:v>
                </c:pt>
                <c:pt idx="5652">
                  <c:v>1188.99</c:v>
                </c:pt>
                <c:pt idx="5653">
                  <c:v>1203.32</c:v>
                </c:pt>
                <c:pt idx="5654">
                  <c:v>1197.3499999999999</c:v>
                </c:pt>
                <c:pt idx="5655">
                  <c:v>1199.92</c:v>
                </c:pt>
                <c:pt idx="5656">
                  <c:v>1203.6300000000001</c:v>
                </c:pt>
                <c:pt idx="5657">
                  <c:v>1188.08</c:v>
                </c:pt>
                <c:pt idx="5658">
                  <c:v>1189.77</c:v>
                </c:pt>
                <c:pt idx="5659">
                  <c:v>1194.79</c:v>
                </c:pt>
                <c:pt idx="5660">
                  <c:v>1224.0899999999999</c:v>
                </c:pt>
                <c:pt idx="5661">
                  <c:v>1217.05</c:v>
                </c:pt>
                <c:pt idx="5662">
                  <c:v>1227.06</c:v>
                </c:pt>
                <c:pt idx="5663">
                  <c:v>1224.95</c:v>
                </c:pt>
                <c:pt idx="5664">
                  <c:v>1222.29</c:v>
                </c:pt>
                <c:pt idx="5665">
                  <c:v>1225.81</c:v>
                </c:pt>
                <c:pt idx="5666">
                  <c:v>1226.49</c:v>
                </c:pt>
                <c:pt idx="5667">
                  <c:v>1222.0999999999999</c:v>
                </c:pt>
                <c:pt idx="5668">
                  <c:v>1230.3</c:v>
                </c:pt>
                <c:pt idx="5669">
                  <c:v>1233.79</c:v>
                </c:pt>
                <c:pt idx="5670">
                  <c:v>1232.17</c:v>
                </c:pt>
                <c:pt idx="5671">
                  <c:v>1233.53</c:v>
                </c:pt>
                <c:pt idx="5672">
                  <c:v>1229.42</c:v>
                </c:pt>
                <c:pt idx="5673">
                  <c:v>1222.93</c:v>
                </c:pt>
                <c:pt idx="5674">
                  <c:v>1214.76</c:v>
                </c:pt>
                <c:pt idx="5675">
                  <c:v>1233.43</c:v>
                </c:pt>
                <c:pt idx="5676">
                  <c:v>1232.8900000000001</c:v>
                </c:pt>
                <c:pt idx="5677">
                  <c:v>1231.49</c:v>
                </c:pt>
                <c:pt idx="5678">
                  <c:v>1227.19</c:v>
                </c:pt>
                <c:pt idx="5679">
                  <c:v>1226.49</c:v>
                </c:pt>
                <c:pt idx="5680">
                  <c:v>1224</c:v>
                </c:pt>
                <c:pt idx="5681">
                  <c:v>1209.6500000000001</c:v>
                </c:pt>
                <c:pt idx="5682">
                  <c:v>1200.3699999999999</c:v>
                </c:pt>
                <c:pt idx="5683">
                  <c:v>1202.23</c:v>
                </c:pt>
                <c:pt idx="5684">
                  <c:v>1210.8800000000001</c:v>
                </c:pt>
                <c:pt idx="5685">
                  <c:v>1213.3599999999999</c:v>
                </c:pt>
                <c:pt idx="5686">
                  <c:v>1223.3599999999999</c:v>
                </c:pt>
                <c:pt idx="5687">
                  <c:v>1224.17</c:v>
                </c:pt>
                <c:pt idx="5688">
                  <c:v>1221.6600000000001</c:v>
                </c:pt>
                <c:pt idx="5689">
                  <c:v>1226.04</c:v>
                </c:pt>
                <c:pt idx="5690">
                  <c:v>1228.6400000000001</c:v>
                </c:pt>
                <c:pt idx="5691">
                  <c:v>1223.05</c:v>
                </c:pt>
                <c:pt idx="5692">
                  <c:v>1222.4000000000001</c:v>
                </c:pt>
                <c:pt idx="5693">
                  <c:v>1215.05</c:v>
                </c:pt>
                <c:pt idx="5694">
                  <c:v>1221.23</c:v>
                </c:pt>
                <c:pt idx="5695">
                  <c:v>1224.21</c:v>
                </c:pt>
                <c:pt idx="5696">
                  <c:v>1220.52</c:v>
                </c:pt>
                <c:pt idx="5697">
                  <c:v>1230.67</c:v>
                </c:pt>
                <c:pt idx="5698">
                  <c:v>1238.54</c:v>
                </c:pt>
                <c:pt idx="5699">
                  <c:v>1237.29</c:v>
                </c:pt>
                <c:pt idx="5700">
                  <c:v>1237.78</c:v>
                </c:pt>
                <c:pt idx="5701">
                  <c:v>1249.31</c:v>
                </c:pt>
                <c:pt idx="5702">
                  <c:v>1244.46</c:v>
                </c:pt>
                <c:pt idx="5703">
                  <c:v>1243.25</c:v>
                </c:pt>
                <c:pt idx="5704">
                  <c:v>1245.6600000000001</c:v>
                </c:pt>
                <c:pt idx="5705">
                  <c:v>1241.99</c:v>
                </c:pt>
                <c:pt idx="5706">
                  <c:v>1239.02</c:v>
                </c:pt>
                <c:pt idx="5707">
                  <c:v>1245.8499999999999</c:v>
                </c:pt>
                <c:pt idx="5708">
                  <c:v>1249.42</c:v>
                </c:pt>
                <c:pt idx="5709">
                  <c:v>1243.08</c:v>
                </c:pt>
                <c:pt idx="5710">
                  <c:v>1259.8599999999999</c:v>
                </c:pt>
                <c:pt idx="5711">
                  <c:v>1256.94</c:v>
                </c:pt>
                <c:pt idx="5712">
                  <c:v>1269.22</c:v>
                </c:pt>
                <c:pt idx="5713">
                  <c:v>1268.54</c:v>
                </c:pt>
                <c:pt idx="5714">
                  <c:v>1267.1400000000001</c:v>
                </c:pt>
                <c:pt idx="5715">
                  <c:v>1275.71</c:v>
                </c:pt>
                <c:pt idx="5716">
                  <c:v>1280.71</c:v>
                </c:pt>
                <c:pt idx="5717">
                  <c:v>1282.49</c:v>
                </c:pt>
                <c:pt idx="5718">
                  <c:v>1282.5999999999999</c:v>
                </c:pt>
                <c:pt idx="5719">
                  <c:v>1284.5899999999999</c:v>
                </c:pt>
                <c:pt idx="5720">
                  <c:v>1294.28</c:v>
                </c:pt>
                <c:pt idx="5721">
                  <c:v>1286.05</c:v>
                </c:pt>
                <c:pt idx="5722">
                  <c:v>1289.21</c:v>
                </c:pt>
                <c:pt idx="5723">
                  <c:v>1285.3900000000001</c:v>
                </c:pt>
                <c:pt idx="5724">
                  <c:v>1293.56</c:v>
                </c:pt>
                <c:pt idx="5725">
                  <c:v>1286.6500000000001</c:v>
                </c:pt>
                <c:pt idx="5726">
                  <c:v>1290.25</c:v>
                </c:pt>
                <c:pt idx="5727">
                  <c:v>1291.72</c:v>
                </c:pt>
                <c:pt idx="5728">
                  <c:v>1289.51</c:v>
                </c:pt>
                <c:pt idx="5729">
                  <c:v>1293.67</c:v>
                </c:pt>
                <c:pt idx="5730">
                  <c:v>1292.05</c:v>
                </c:pt>
                <c:pt idx="5731">
                  <c:v>1282.1099999999999</c:v>
                </c:pt>
                <c:pt idx="5732">
                  <c:v>1280.47</c:v>
                </c:pt>
                <c:pt idx="5733">
                  <c:v>1285.22</c:v>
                </c:pt>
                <c:pt idx="5734">
                  <c:v>1282.72</c:v>
                </c:pt>
                <c:pt idx="5735">
                  <c:v>1281.21</c:v>
                </c:pt>
                <c:pt idx="5736">
                  <c:v>1305.25</c:v>
                </c:pt>
                <c:pt idx="5737">
                  <c:v>1303.3599999999999</c:v>
                </c:pt>
                <c:pt idx="5738">
                  <c:v>1311.79</c:v>
                </c:pt>
                <c:pt idx="5739">
                  <c:v>1319.91</c:v>
                </c:pt>
                <c:pt idx="5740">
                  <c:v>1321.25</c:v>
                </c:pt>
                <c:pt idx="5741">
                  <c:v>1317.98</c:v>
                </c:pt>
                <c:pt idx="5742">
                  <c:v>1312.25</c:v>
                </c:pt>
                <c:pt idx="5743">
                  <c:v>1315.32</c:v>
                </c:pt>
                <c:pt idx="5744">
                  <c:v>1306.5999999999999</c:v>
                </c:pt>
                <c:pt idx="5745">
                  <c:v>1310.1099999999999</c:v>
                </c:pt>
                <c:pt idx="5746">
                  <c:v>1314.29</c:v>
                </c:pt>
                <c:pt idx="5747">
                  <c:v>1308.1199999999999</c:v>
                </c:pt>
                <c:pt idx="5748">
                  <c:v>1310.8</c:v>
                </c:pt>
                <c:pt idx="5749">
                  <c:v>1306.27</c:v>
                </c:pt>
                <c:pt idx="5750">
                  <c:v>1312.57</c:v>
                </c:pt>
                <c:pt idx="5751">
                  <c:v>1322.49</c:v>
                </c:pt>
                <c:pt idx="5752">
                  <c:v>1326.89</c:v>
                </c:pt>
                <c:pt idx="5753">
                  <c:v>1340.94</c:v>
                </c:pt>
                <c:pt idx="5754">
                  <c:v>1338.44</c:v>
                </c:pt>
                <c:pt idx="5755">
                  <c:v>1323.63</c:v>
                </c:pt>
                <c:pt idx="5756">
                  <c:v>1329.4</c:v>
                </c:pt>
                <c:pt idx="5757">
                  <c:v>1327.58</c:v>
                </c:pt>
                <c:pt idx="5758">
                  <c:v>1328.96</c:v>
                </c:pt>
                <c:pt idx="5759">
                  <c:v>1319.86</c:v>
                </c:pt>
                <c:pt idx="5760">
                  <c:v>1313.32</c:v>
                </c:pt>
                <c:pt idx="5761">
                  <c:v>1293.44</c:v>
                </c:pt>
                <c:pt idx="5762">
                  <c:v>1286.74</c:v>
                </c:pt>
                <c:pt idx="5763">
                  <c:v>1288.01</c:v>
                </c:pt>
                <c:pt idx="5764">
                  <c:v>1286.3599999999999</c:v>
                </c:pt>
                <c:pt idx="5765">
                  <c:v>1285.6099999999999</c:v>
                </c:pt>
                <c:pt idx="5766">
                  <c:v>1298.3</c:v>
                </c:pt>
                <c:pt idx="5767">
                  <c:v>1293.3499999999999</c:v>
                </c:pt>
                <c:pt idx="5768">
                  <c:v>1301.58</c:v>
                </c:pt>
                <c:pt idx="5769">
                  <c:v>1309.1199999999999</c:v>
                </c:pt>
                <c:pt idx="5770">
                  <c:v>1296.17</c:v>
                </c:pt>
                <c:pt idx="5771">
                  <c:v>1302.4000000000001</c:v>
                </c:pt>
                <c:pt idx="5772">
                  <c:v>1303.71</c:v>
                </c:pt>
                <c:pt idx="5773">
                  <c:v>1306.56</c:v>
                </c:pt>
                <c:pt idx="5774">
                  <c:v>1312.53</c:v>
                </c:pt>
                <c:pt idx="5775">
                  <c:v>1309.3599999999999</c:v>
                </c:pt>
                <c:pt idx="5776">
                  <c:v>1313.68</c:v>
                </c:pt>
                <c:pt idx="5777">
                  <c:v>1321.9</c:v>
                </c:pt>
                <c:pt idx="5778">
                  <c:v>1315.71</c:v>
                </c:pt>
                <c:pt idx="5779">
                  <c:v>1309.55</c:v>
                </c:pt>
                <c:pt idx="5780">
                  <c:v>1290.42</c:v>
                </c:pt>
                <c:pt idx="5781">
                  <c:v>1292.3800000000001</c:v>
                </c:pt>
                <c:pt idx="5782">
                  <c:v>1287.72</c:v>
                </c:pt>
                <c:pt idx="5783">
                  <c:v>1292.46</c:v>
                </c:pt>
                <c:pt idx="5784">
                  <c:v>1289.93</c:v>
                </c:pt>
                <c:pt idx="5785">
                  <c:v>1292.21</c:v>
                </c:pt>
                <c:pt idx="5786">
                  <c:v>1291.76</c:v>
                </c:pt>
                <c:pt idx="5787">
                  <c:v>1297.48</c:v>
                </c:pt>
                <c:pt idx="5788">
                  <c:v>1304.0999999999999</c:v>
                </c:pt>
                <c:pt idx="5789">
                  <c:v>1307.99</c:v>
                </c:pt>
                <c:pt idx="5790">
                  <c:v>1292.52</c:v>
                </c:pt>
                <c:pt idx="5791">
                  <c:v>1290.43</c:v>
                </c:pt>
                <c:pt idx="5792">
                  <c:v>1287.95</c:v>
                </c:pt>
                <c:pt idx="5793">
                  <c:v>1276.79</c:v>
                </c:pt>
                <c:pt idx="5794">
                  <c:v>1273.98</c:v>
                </c:pt>
                <c:pt idx="5795">
                  <c:v>1275.82</c:v>
                </c:pt>
                <c:pt idx="5796">
                  <c:v>1275.52</c:v>
                </c:pt>
                <c:pt idx="5797">
                  <c:v>1274.99</c:v>
                </c:pt>
                <c:pt idx="5798">
                  <c:v>1272.42</c:v>
                </c:pt>
                <c:pt idx="5799">
                  <c:v>1275.76</c:v>
                </c:pt>
                <c:pt idx="5800">
                  <c:v>1277.17</c:v>
                </c:pt>
                <c:pt idx="5801">
                  <c:v>1286.1600000000001</c:v>
                </c:pt>
                <c:pt idx="5802">
                  <c:v>1279.9000000000001</c:v>
                </c:pt>
                <c:pt idx="5803">
                  <c:v>1283.53</c:v>
                </c:pt>
                <c:pt idx="5804">
                  <c:v>1276.76</c:v>
                </c:pt>
                <c:pt idx="5805">
                  <c:v>1270.69</c:v>
                </c:pt>
                <c:pt idx="5806">
                  <c:v>1279.1099999999999</c:v>
                </c:pt>
                <c:pt idx="5807">
                  <c:v>1281.0999999999999</c:v>
                </c:pt>
                <c:pt idx="5808">
                  <c:v>1284.43</c:v>
                </c:pt>
                <c:pt idx="5809">
                  <c:v>1280.8800000000001</c:v>
                </c:pt>
                <c:pt idx="5810">
                  <c:v>1284.08</c:v>
                </c:pt>
                <c:pt idx="5811">
                  <c:v>1286.05</c:v>
                </c:pt>
                <c:pt idx="5812">
                  <c:v>1299.9100000000001</c:v>
                </c:pt>
                <c:pt idx="5813">
                  <c:v>1296.92</c:v>
                </c:pt>
                <c:pt idx="5814">
                  <c:v>1296.49</c:v>
                </c:pt>
                <c:pt idx="5815">
                  <c:v>1286.72</c:v>
                </c:pt>
                <c:pt idx="5816">
                  <c:v>1277.53</c:v>
                </c:pt>
                <c:pt idx="5817">
                  <c:v>1277.82</c:v>
                </c:pt>
                <c:pt idx="5818">
                  <c:v>1274.68</c:v>
                </c:pt>
                <c:pt idx="5819">
                  <c:v>1273.3399999999999</c:v>
                </c:pt>
                <c:pt idx="5820">
                  <c:v>1283.45</c:v>
                </c:pt>
                <c:pt idx="5821">
                  <c:v>1284.93</c:v>
                </c:pt>
                <c:pt idx="5822">
                  <c:v>1285.3599999999999</c:v>
                </c:pt>
                <c:pt idx="5823">
                  <c:v>1279.33</c:v>
                </c:pt>
                <c:pt idx="5824">
                  <c:v>1279.78</c:v>
                </c:pt>
                <c:pt idx="5825">
                  <c:v>1288.6500000000001</c:v>
                </c:pt>
                <c:pt idx="5826">
                  <c:v>1305.58</c:v>
                </c:pt>
                <c:pt idx="5827">
                  <c:v>1325.31</c:v>
                </c:pt>
                <c:pt idx="5828">
                  <c:v>1325.52</c:v>
                </c:pt>
                <c:pt idx="5829">
                  <c:v>1330.32</c:v>
                </c:pt>
                <c:pt idx="5830">
                  <c:v>1335.33</c:v>
                </c:pt>
                <c:pt idx="5831">
                  <c:v>1340.86</c:v>
                </c:pt>
                <c:pt idx="5832">
                  <c:v>1327.98</c:v>
                </c:pt>
                <c:pt idx="5833">
                  <c:v>1326.84</c:v>
                </c:pt>
                <c:pt idx="5834">
                  <c:v>1333.58</c:v>
                </c:pt>
                <c:pt idx="5835">
                  <c:v>1342.31</c:v>
                </c:pt>
                <c:pt idx="5836">
                  <c:v>1341.7</c:v>
                </c:pt>
                <c:pt idx="5837">
                  <c:v>1339.66</c:v>
                </c:pt>
                <c:pt idx="5838">
                  <c:v>1346.61</c:v>
                </c:pt>
                <c:pt idx="5839">
                  <c:v>1360.38</c:v>
                </c:pt>
                <c:pt idx="5840">
                  <c:v>1388.44</c:v>
                </c:pt>
                <c:pt idx="5841">
                  <c:v>1399.63</c:v>
                </c:pt>
                <c:pt idx="5842">
                  <c:v>1419.72</c:v>
                </c:pt>
                <c:pt idx="5843">
                  <c:v>1423.44</c:v>
                </c:pt>
                <c:pt idx="5844">
                  <c:v>1409</c:v>
                </c:pt>
                <c:pt idx="5845">
                  <c:v>1409.78</c:v>
                </c:pt>
                <c:pt idx="5846">
                  <c:v>1409.55</c:v>
                </c:pt>
                <c:pt idx="5847">
                  <c:v>1384.19</c:v>
                </c:pt>
                <c:pt idx="5848">
                  <c:v>1418.65</c:v>
                </c:pt>
                <c:pt idx="5849">
                  <c:v>1418.78</c:v>
                </c:pt>
                <c:pt idx="5850">
                  <c:v>1416.08</c:v>
                </c:pt>
                <c:pt idx="5851">
                  <c:v>1399.45</c:v>
                </c:pt>
                <c:pt idx="5852">
                  <c:v>1395.53</c:v>
                </c:pt>
                <c:pt idx="5853">
                  <c:v>1397.61</c:v>
                </c:pt>
                <c:pt idx="5854">
                  <c:v>1419.02</c:v>
                </c:pt>
                <c:pt idx="5855">
                  <c:v>1403.81</c:v>
                </c:pt>
                <c:pt idx="5856">
                  <c:v>1415.75</c:v>
                </c:pt>
                <c:pt idx="5857">
                  <c:v>1414.13</c:v>
                </c:pt>
                <c:pt idx="5858">
                  <c:v>1406.23</c:v>
                </c:pt>
                <c:pt idx="5859">
                  <c:v>1426.57</c:v>
                </c:pt>
                <c:pt idx="5860">
                  <c:v>1446.1</c:v>
                </c:pt>
                <c:pt idx="5861">
                  <c:v>1425.37</c:v>
                </c:pt>
                <c:pt idx="5862">
                  <c:v>1424.88</c:v>
                </c:pt>
                <c:pt idx="5863">
                  <c:v>1417.83</c:v>
                </c:pt>
                <c:pt idx="5864">
                  <c:v>1425.86</c:v>
                </c:pt>
                <c:pt idx="5865">
                  <c:v>1414.58</c:v>
                </c:pt>
                <c:pt idx="5866">
                  <c:v>1418.9</c:v>
                </c:pt>
                <c:pt idx="5867">
                  <c:v>1426.8</c:v>
                </c:pt>
                <c:pt idx="5868">
                  <c:v>1430.88</c:v>
                </c:pt>
                <c:pt idx="5869">
                  <c:v>1413.78</c:v>
                </c:pt>
                <c:pt idx="5870">
                  <c:v>1445.18</c:v>
                </c:pt>
                <c:pt idx="5871">
                  <c:v>1440.83</c:v>
                </c:pt>
                <c:pt idx="5872">
                  <c:v>1463.7</c:v>
                </c:pt>
                <c:pt idx="5873">
                  <c:v>1474.42</c:v>
                </c:pt>
                <c:pt idx="5874">
                  <c:v>1501.16</c:v>
                </c:pt>
                <c:pt idx="5875">
                  <c:v>1500.95</c:v>
                </c:pt>
                <c:pt idx="5876">
                  <c:v>1496.95</c:v>
                </c:pt>
                <c:pt idx="5877">
                  <c:v>1511.16</c:v>
                </c:pt>
                <c:pt idx="5878">
                  <c:v>1501.51</c:v>
                </c:pt>
                <c:pt idx="5879">
                  <c:v>1516.36</c:v>
                </c:pt>
                <c:pt idx="5880">
                  <c:v>1523.29</c:v>
                </c:pt>
                <c:pt idx="5881">
                  <c:v>1513.52</c:v>
                </c:pt>
                <c:pt idx="5882">
                  <c:v>1495.92</c:v>
                </c:pt>
                <c:pt idx="5883">
                  <c:v>1507.2</c:v>
                </c:pt>
                <c:pt idx="5884">
                  <c:v>1502.65</c:v>
                </c:pt>
                <c:pt idx="5885">
                  <c:v>1498.06</c:v>
                </c:pt>
                <c:pt idx="5886">
                  <c:v>1526.96</c:v>
                </c:pt>
                <c:pt idx="5887">
                  <c:v>1527.31</c:v>
                </c:pt>
                <c:pt idx="5888">
                  <c:v>1542.81</c:v>
                </c:pt>
                <c:pt idx="5889">
                  <c:v>1539.01</c:v>
                </c:pt>
                <c:pt idx="5890">
                  <c:v>1527.63</c:v>
                </c:pt>
                <c:pt idx="5891">
                  <c:v>1520.38</c:v>
                </c:pt>
                <c:pt idx="5892">
                  <c:v>1529.29</c:v>
                </c:pt>
                <c:pt idx="5893">
                  <c:v>1547.1</c:v>
                </c:pt>
                <c:pt idx="5894">
                  <c:v>1552.55</c:v>
                </c:pt>
                <c:pt idx="5895">
                  <c:v>1519.05</c:v>
                </c:pt>
                <c:pt idx="5896">
                  <c:v>1506.82</c:v>
                </c:pt>
                <c:pt idx="5897">
                  <c:v>1499.13</c:v>
                </c:pt>
                <c:pt idx="5898">
                  <c:v>1485.78</c:v>
                </c:pt>
                <c:pt idx="5899">
                  <c:v>1497.2</c:v>
                </c:pt>
                <c:pt idx="5900">
                  <c:v>1499.26</c:v>
                </c:pt>
                <c:pt idx="5901">
                  <c:v>1488.53</c:v>
                </c:pt>
                <c:pt idx="5902">
                  <c:v>1498.43</c:v>
                </c:pt>
                <c:pt idx="5903">
                  <c:v>1501.38</c:v>
                </c:pt>
                <c:pt idx="5904">
                  <c:v>1494</c:v>
                </c:pt>
                <c:pt idx="5905">
                  <c:v>1499.03</c:v>
                </c:pt>
                <c:pt idx="5906">
                  <c:v>1516.9</c:v>
                </c:pt>
                <c:pt idx="5907">
                  <c:v>1522.24</c:v>
                </c:pt>
                <c:pt idx="5908">
                  <c:v>1531.87</c:v>
                </c:pt>
                <c:pt idx="5909">
                  <c:v>1504.05</c:v>
                </c:pt>
                <c:pt idx="5910">
                  <c:v>1504.78</c:v>
                </c:pt>
                <c:pt idx="5911">
                  <c:v>1497.01</c:v>
                </c:pt>
                <c:pt idx="5912">
                  <c:v>1472.49</c:v>
                </c:pt>
                <c:pt idx="5913">
                  <c:v>1479.14</c:v>
                </c:pt>
                <c:pt idx="5914">
                  <c:v>1499.45</c:v>
                </c:pt>
                <c:pt idx="5915">
                  <c:v>1505.19</c:v>
                </c:pt>
                <c:pt idx="5916">
                  <c:v>1504.66</c:v>
                </c:pt>
                <c:pt idx="5917">
                  <c:v>1493.5</c:v>
                </c:pt>
                <c:pt idx="5918">
                  <c:v>1505.51</c:v>
                </c:pt>
                <c:pt idx="5919">
                  <c:v>1505.57</c:v>
                </c:pt>
                <c:pt idx="5920">
                  <c:v>1493.99</c:v>
                </c:pt>
                <c:pt idx="5921">
                  <c:v>1489.01</c:v>
                </c:pt>
                <c:pt idx="5922">
                  <c:v>1493.21</c:v>
                </c:pt>
                <c:pt idx="5923">
                  <c:v>1481.01</c:v>
                </c:pt>
                <c:pt idx="5924">
                  <c:v>1490.13</c:v>
                </c:pt>
                <c:pt idx="5925">
                  <c:v>1491.87</c:v>
                </c:pt>
                <c:pt idx="5926">
                  <c:v>1490.05</c:v>
                </c:pt>
                <c:pt idx="5927">
                  <c:v>1484.5</c:v>
                </c:pt>
                <c:pt idx="5928">
                  <c:v>1487.68</c:v>
                </c:pt>
                <c:pt idx="5929">
                  <c:v>1492.12</c:v>
                </c:pt>
                <c:pt idx="5930">
                  <c:v>1503.98</c:v>
                </c:pt>
                <c:pt idx="5931">
                  <c:v>1504.63</c:v>
                </c:pt>
                <c:pt idx="5932">
                  <c:v>1492.51</c:v>
                </c:pt>
                <c:pt idx="5933">
                  <c:v>1487.72</c:v>
                </c:pt>
                <c:pt idx="5934">
                  <c:v>1495.66</c:v>
                </c:pt>
                <c:pt idx="5935">
                  <c:v>1512.99</c:v>
                </c:pt>
                <c:pt idx="5936">
                  <c:v>1514.34</c:v>
                </c:pt>
                <c:pt idx="5937">
                  <c:v>1509.82</c:v>
                </c:pt>
                <c:pt idx="5938">
                  <c:v>1483.61</c:v>
                </c:pt>
                <c:pt idx="5939">
                  <c:v>1490.57</c:v>
                </c:pt>
                <c:pt idx="5940">
                  <c:v>1468.48</c:v>
                </c:pt>
                <c:pt idx="5941">
                  <c:v>1459</c:v>
                </c:pt>
                <c:pt idx="5942">
                  <c:v>1455.86</c:v>
                </c:pt>
                <c:pt idx="5943">
                  <c:v>1456.32</c:v>
                </c:pt>
                <c:pt idx="5944">
                  <c:v>1463.58</c:v>
                </c:pt>
                <c:pt idx="5945">
                  <c:v>1471.4</c:v>
                </c:pt>
                <c:pt idx="5946">
                  <c:v>1468.21</c:v>
                </c:pt>
                <c:pt idx="5947">
                  <c:v>1471.51</c:v>
                </c:pt>
                <c:pt idx="5948">
                  <c:v>1472.46</c:v>
                </c:pt>
                <c:pt idx="5949">
                  <c:v>1471.61</c:v>
                </c:pt>
                <c:pt idx="5950">
                  <c:v>1464.41</c:v>
                </c:pt>
                <c:pt idx="5951">
                  <c:v>1461.93</c:v>
                </c:pt>
                <c:pt idx="5952">
                  <c:v>1455.26</c:v>
                </c:pt>
                <c:pt idx="5953">
                  <c:v>1461.39</c:v>
                </c:pt>
                <c:pt idx="5954">
                  <c:v>1454.44</c:v>
                </c:pt>
                <c:pt idx="5955">
                  <c:v>1456.27</c:v>
                </c:pt>
                <c:pt idx="5956">
                  <c:v>1463.98</c:v>
                </c:pt>
                <c:pt idx="5957">
                  <c:v>1462.44</c:v>
                </c:pt>
                <c:pt idx="5958">
                  <c:v>1477.61</c:v>
                </c:pt>
                <c:pt idx="5959">
                  <c:v>1474.59</c:v>
                </c:pt>
                <c:pt idx="5960">
                  <c:v>1476</c:v>
                </c:pt>
                <c:pt idx="5961">
                  <c:v>1460.17</c:v>
                </c:pt>
                <c:pt idx="5962">
                  <c:v>1461.68</c:v>
                </c:pt>
                <c:pt idx="5963">
                  <c:v>1464.39</c:v>
                </c:pt>
                <c:pt idx="5964">
                  <c:v>1474.88</c:v>
                </c:pt>
                <c:pt idx="5965">
                  <c:v>1469.8</c:v>
                </c:pt>
                <c:pt idx="5966">
                  <c:v>1476.33</c:v>
                </c:pt>
                <c:pt idx="5967">
                  <c:v>1476.18</c:v>
                </c:pt>
                <c:pt idx="5968">
                  <c:v>1476.22</c:v>
                </c:pt>
                <c:pt idx="5969">
                  <c:v>1475.4</c:v>
                </c:pt>
                <c:pt idx="5970">
                  <c:v>1478.8</c:v>
                </c:pt>
                <c:pt idx="5971">
                  <c:v>1478.22</c:v>
                </c:pt>
                <c:pt idx="5972">
                  <c:v>1485.79</c:v>
                </c:pt>
                <c:pt idx="5973">
                  <c:v>1499.41</c:v>
                </c:pt>
                <c:pt idx="5974">
                  <c:v>1499.84</c:v>
                </c:pt>
                <c:pt idx="5975">
                  <c:v>1511.53</c:v>
                </c:pt>
                <c:pt idx="5976">
                  <c:v>1510.56</c:v>
                </c:pt>
                <c:pt idx="5977">
                  <c:v>1515.16</c:v>
                </c:pt>
                <c:pt idx="5978">
                  <c:v>1517.27</c:v>
                </c:pt>
                <c:pt idx="5979">
                  <c:v>1517.29</c:v>
                </c:pt>
                <c:pt idx="5980">
                  <c:v>1529.13</c:v>
                </c:pt>
                <c:pt idx="5981">
                  <c:v>1552.2</c:v>
                </c:pt>
                <c:pt idx="5982">
                  <c:v>1565.74</c:v>
                </c:pt>
                <c:pt idx="5983">
                  <c:v>1574.37</c:v>
                </c:pt>
                <c:pt idx="5984">
                  <c:v>1556.42</c:v>
                </c:pt>
                <c:pt idx="5985">
                  <c:v>1552.32</c:v>
                </c:pt>
                <c:pt idx="5986">
                  <c:v>1562.34</c:v>
                </c:pt>
                <c:pt idx="5987">
                  <c:v>1547.88</c:v>
                </c:pt>
                <c:pt idx="5988">
                  <c:v>1546.39</c:v>
                </c:pt>
                <c:pt idx="5989">
                  <c:v>1556.25</c:v>
                </c:pt>
                <c:pt idx="5990">
                  <c:v>1552.51</c:v>
                </c:pt>
                <c:pt idx="5991">
                  <c:v>1557.24</c:v>
                </c:pt>
                <c:pt idx="5992">
                  <c:v>1560.77</c:v>
                </c:pt>
                <c:pt idx="5993">
                  <c:v>1558.17</c:v>
                </c:pt>
                <c:pt idx="5994">
                  <c:v>1558.78</c:v>
                </c:pt>
                <c:pt idx="5995">
                  <c:v>1562.94</c:v>
                </c:pt>
                <c:pt idx="5996">
                  <c:v>1571.53</c:v>
                </c:pt>
                <c:pt idx="5997">
                  <c:v>1582.06</c:v>
                </c:pt>
                <c:pt idx="5998">
                  <c:v>1567.17</c:v>
                </c:pt>
                <c:pt idx="5999">
                  <c:v>1576.83</c:v>
                </c:pt>
                <c:pt idx="6000">
                  <c:v>1574.28</c:v>
                </c:pt>
                <c:pt idx="6001">
                  <c:v>1589.16</c:v>
                </c:pt>
                <c:pt idx="6002">
                  <c:v>1576.73</c:v>
                </c:pt>
                <c:pt idx="6003">
                  <c:v>1552.92</c:v>
                </c:pt>
                <c:pt idx="6004">
                  <c:v>1556.02</c:v>
                </c:pt>
                <c:pt idx="6005">
                  <c:v>1566.66</c:v>
                </c:pt>
                <c:pt idx="6006">
                  <c:v>1570.44</c:v>
                </c:pt>
                <c:pt idx="6007">
                  <c:v>1572.15</c:v>
                </c:pt>
                <c:pt idx="6008">
                  <c:v>1567.89</c:v>
                </c:pt>
                <c:pt idx="6009">
                  <c:v>1566.06</c:v>
                </c:pt>
                <c:pt idx="6010">
                  <c:v>1576</c:v>
                </c:pt>
                <c:pt idx="6011">
                  <c:v>1584.06</c:v>
                </c:pt>
                <c:pt idx="6012">
                  <c:v>1581.13</c:v>
                </c:pt>
                <c:pt idx="6013">
                  <c:v>1601.61</c:v>
                </c:pt>
                <c:pt idx="6014">
                  <c:v>1611.7</c:v>
                </c:pt>
                <c:pt idx="6015">
                  <c:v>1619.56</c:v>
                </c:pt>
                <c:pt idx="6016">
                  <c:v>1643.41</c:v>
                </c:pt>
                <c:pt idx="6017">
                  <c:v>1659.38</c:v>
                </c:pt>
                <c:pt idx="6018">
                  <c:v>1635.14</c:v>
                </c:pt>
                <c:pt idx="6019">
                  <c:v>1640.96</c:v>
                </c:pt>
                <c:pt idx="6020">
                  <c:v>1645.01</c:v>
                </c:pt>
                <c:pt idx="6021">
                  <c:v>1585.69</c:v>
                </c:pt>
                <c:pt idx="6022">
                  <c:v>1589.44</c:v>
                </c:pt>
                <c:pt idx="6023">
                  <c:v>1640.9</c:v>
                </c:pt>
                <c:pt idx="6024">
                  <c:v>1636.93</c:v>
                </c:pt>
                <c:pt idx="6025">
                  <c:v>1672.23</c:v>
                </c:pt>
                <c:pt idx="6026">
                  <c:v>1673.83</c:v>
                </c:pt>
                <c:pt idx="6027">
                  <c:v>1680.47</c:v>
                </c:pt>
                <c:pt idx="6028">
                  <c:v>1649.4</c:v>
                </c:pt>
                <c:pt idx="6029">
                  <c:v>1635.04</c:v>
                </c:pt>
                <c:pt idx="6030">
                  <c:v>1576.15</c:v>
                </c:pt>
                <c:pt idx="6031">
                  <c:v>1529.83</c:v>
                </c:pt>
                <c:pt idx="6032">
                  <c:v>1514.1</c:v>
                </c:pt>
                <c:pt idx="6033">
                  <c:v>1528.3</c:v>
                </c:pt>
                <c:pt idx="6034">
                  <c:v>1486.05</c:v>
                </c:pt>
                <c:pt idx="6035">
                  <c:v>1471.24</c:v>
                </c:pt>
                <c:pt idx="6036">
                  <c:v>1498.65</c:v>
                </c:pt>
                <c:pt idx="6037">
                  <c:v>1553.23</c:v>
                </c:pt>
                <c:pt idx="6038">
                  <c:v>1632.32</c:v>
                </c:pt>
                <c:pt idx="6039">
                  <c:v>1616.9</c:v>
                </c:pt>
                <c:pt idx="6040">
                  <c:v>1631.34</c:v>
                </c:pt>
                <c:pt idx="6041">
                  <c:v>1628.16</c:v>
                </c:pt>
                <c:pt idx="6042">
                  <c:v>1622.51</c:v>
                </c:pt>
                <c:pt idx="6043">
                  <c:v>1577.18</c:v>
                </c:pt>
                <c:pt idx="6044">
                  <c:v>1591.51</c:v>
                </c:pt>
                <c:pt idx="6045">
                  <c:v>1613.99</c:v>
                </c:pt>
                <c:pt idx="6046">
                  <c:v>1620.81</c:v>
                </c:pt>
                <c:pt idx="6047">
                  <c:v>1660.97</c:v>
                </c:pt>
                <c:pt idx="6048">
                  <c:v>1647.72</c:v>
                </c:pt>
                <c:pt idx="6049">
                  <c:v>1646.14</c:v>
                </c:pt>
                <c:pt idx="6050">
                  <c:v>1683.73</c:v>
                </c:pt>
                <c:pt idx="6051">
                  <c:v>1696.65</c:v>
                </c:pt>
                <c:pt idx="6052">
                  <c:v>1715.34</c:v>
                </c:pt>
                <c:pt idx="6053">
                  <c:v>1726.97</c:v>
                </c:pt>
                <c:pt idx="6054">
                  <c:v>1717.03</c:v>
                </c:pt>
                <c:pt idx="6055">
                  <c:v>1717.7</c:v>
                </c:pt>
                <c:pt idx="6056">
                  <c:v>1682.82</c:v>
                </c:pt>
                <c:pt idx="6057">
                  <c:v>1695.65</c:v>
                </c:pt>
                <c:pt idx="6058">
                  <c:v>1686.2</c:v>
                </c:pt>
                <c:pt idx="6059">
                  <c:v>1714.08</c:v>
                </c:pt>
                <c:pt idx="6060">
                  <c:v>1730.51</c:v>
                </c:pt>
                <c:pt idx="6061">
                  <c:v>1729.6</c:v>
                </c:pt>
                <c:pt idx="6062">
                  <c:v>1713.99</c:v>
                </c:pt>
                <c:pt idx="6063">
                  <c:v>1707.79</c:v>
                </c:pt>
                <c:pt idx="6064">
                  <c:v>1713.41</c:v>
                </c:pt>
                <c:pt idx="6065">
                  <c:v>1686.5</c:v>
                </c:pt>
                <c:pt idx="6066">
                  <c:v>1700.42</c:v>
                </c:pt>
                <c:pt idx="6067">
                  <c:v>1702.07</c:v>
                </c:pt>
                <c:pt idx="6068">
                  <c:v>1705.92</c:v>
                </c:pt>
                <c:pt idx="6069">
                  <c:v>1685.71</c:v>
                </c:pt>
                <c:pt idx="6070">
                  <c:v>1716.06</c:v>
                </c:pt>
                <c:pt idx="6071">
                  <c:v>1702.7</c:v>
                </c:pt>
                <c:pt idx="6072">
                  <c:v>1697.93</c:v>
                </c:pt>
                <c:pt idx="6073">
                  <c:v>1702.7</c:v>
                </c:pt>
                <c:pt idx="6074">
                  <c:v>1716.28</c:v>
                </c:pt>
                <c:pt idx="6075">
                  <c:v>1730.3</c:v>
                </c:pt>
                <c:pt idx="6076">
                  <c:v>1743.67</c:v>
                </c:pt>
                <c:pt idx="6077">
                  <c:v>1732.55</c:v>
                </c:pt>
                <c:pt idx="6078">
                  <c:v>1745.05</c:v>
                </c:pt>
                <c:pt idx="6079">
                  <c:v>1748.18</c:v>
                </c:pt>
                <c:pt idx="6080">
                  <c:v>1727</c:v>
                </c:pt>
                <c:pt idx="6081">
                  <c:v>1734.68</c:v>
                </c:pt>
                <c:pt idx="6082">
                  <c:v>1731.95</c:v>
                </c:pt>
                <c:pt idx="6083">
                  <c:v>1710.58</c:v>
                </c:pt>
                <c:pt idx="6084">
                  <c:v>1709.47</c:v>
                </c:pt>
                <c:pt idx="6085">
                  <c:v>1718.33</c:v>
                </c:pt>
                <c:pt idx="6086">
                  <c:v>1730.27</c:v>
                </c:pt>
                <c:pt idx="6087">
                  <c:v>1739.55</c:v>
                </c:pt>
                <c:pt idx="6088">
                  <c:v>1727.7</c:v>
                </c:pt>
                <c:pt idx="6089">
                  <c:v>1699.67</c:v>
                </c:pt>
                <c:pt idx="6090">
                  <c:v>1714.01</c:v>
                </c:pt>
                <c:pt idx="6091">
                  <c:v>1685.06</c:v>
                </c:pt>
                <c:pt idx="6092">
                  <c:v>1698.53</c:v>
                </c:pt>
                <c:pt idx="6093">
                  <c:v>1715.33</c:v>
                </c:pt>
                <c:pt idx="6094">
                  <c:v>1738.7</c:v>
                </c:pt>
                <c:pt idx="6095">
                  <c:v>1727.7</c:v>
                </c:pt>
                <c:pt idx="6096">
                  <c:v>1730.75</c:v>
                </c:pt>
                <c:pt idx="6097">
                  <c:v>1725.16</c:v>
                </c:pt>
                <c:pt idx="6098">
                  <c:v>1726.53</c:v>
                </c:pt>
                <c:pt idx="6099">
                  <c:v>1726.95</c:v>
                </c:pt>
                <c:pt idx="6100">
                  <c:v>1722.93</c:v>
                </c:pt>
                <c:pt idx="6101">
                  <c:v>1743.87</c:v>
                </c:pt>
                <c:pt idx="6102">
                  <c:v>1754.43</c:v>
                </c:pt>
                <c:pt idx="6103">
                  <c:v>1768.41</c:v>
                </c:pt>
                <c:pt idx="6104">
                  <c:v>1761.17</c:v>
                </c:pt>
                <c:pt idx="6105">
                  <c:v>1763.79</c:v>
                </c:pt>
                <c:pt idx="6106">
                  <c:v>1771.29</c:v>
                </c:pt>
                <c:pt idx="6107">
                  <c:v>1772.82</c:v>
                </c:pt>
                <c:pt idx="6108">
                  <c:v>1780.96</c:v>
                </c:pt>
                <c:pt idx="6109">
                  <c:v>1770.09</c:v>
                </c:pt>
                <c:pt idx="6110">
                  <c:v>1775.38</c:v>
                </c:pt>
                <c:pt idx="6111">
                  <c:v>1775.95</c:v>
                </c:pt>
                <c:pt idx="6112">
                  <c:v>1784.68</c:v>
                </c:pt>
                <c:pt idx="6113">
                  <c:v>1794.86</c:v>
                </c:pt>
                <c:pt idx="6114">
                  <c:v>1808.89</c:v>
                </c:pt>
                <c:pt idx="6115">
                  <c:v>1803.55</c:v>
                </c:pt>
                <c:pt idx="6116">
                  <c:v>1798.7</c:v>
                </c:pt>
                <c:pt idx="6117">
                  <c:v>1802.76</c:v>
                </c:pt>
                <c:pt idx="6118">
                  <c:v>1809.36</c:v>
                </c:pt>
                <c:pt idx="6119">
                  <c:v>1810.29</c:v>
                </c:pt>
                <c:pt idx="6120">
                  <c:v>1797.16</c:v>
                </c:pt>
                <c:pt idx="6121">
                  <c:v>1810.42</c:v>
                </c:pt>
                <c:pt idx="6122">
                  <c:v>1817.77</c:v>
                </c:pt>
                <c:pt idx="6123">
                  <c:v>1841.91</c:v>
                </c:pt>
                <c:pt idx="6124">
                  <c:v>1871.41</c:v>
                </c:pt>
                <c:pt idx="6125">
                  <c:v>1887.44</c:v>
                </c:pt>
                <c:pt idx="6126">
                  <c:v>1902.02</c:v>
                </c:pt>
                <c:pt idx="6127">
                  <c:v>1942.24</c:v>
                </c:pt>
                <c:pt idx="6128">
                  <c:v>1958.43</c:v>
                </c:pt>
                <c:pt idx="6129">
                  <c:v>1970.79</c:v>
                </c:pt>
                <c:pt idx="6130">
                  <c:v>1956.64</c:v>
                </c:pt>
                <c:pt idx="6131">
                  <c:v>1975.86</c:v>
                </c:pt>
                <c:pt idx="6132">
                  <c:v>1976.98</c:v>
                </c:pt>
                <c:pt idx="6133">
                  <c:v>2019.21</c:v>
                </c:pt>
                <c:pt idx="6134">
                  <c:v>2038.12</c:v>
                </c:pt>
                <c:pt idx="6135">
                  <c:v>2063.54</c:v>
                </c:pt>
                <c:pt idx="6136">
                  <c:v>2035.55</c:v>
                </c:pt>
                <c:pt idx="6137">
                  <c:v>2027.34</c:v>
                </c:pt>
                <c:pt idx="6138">
                  <c:v>1911.89</c:v>
                </c:pt>
                <c:pt idx="6139">
                  <c:v>1915.83</c:v>
                </c:pt>
                <c:pt idx="6140">
                  <c:v>1953.71</c:v>
                </c:pt>
                <c:pt idx="6141">
                  <c:v>1945.12</c:v>
                </c:pt>
                <c:pt idx="6142">
                  <c:v>1985.3</c:v>
                </c:pt>
                <c:pt idx="6143">
                  <c:v>2002.44</c:v>
                </c:pt>
                <c:pt idx="6144">
                  <c:v>1928.98</c:v>
                </c:pt>
                <c:pt idx="6145">
                  <c:v>1947.26</c:v>
                </c:pt>
                <c:pt idx="6146">
                  <c:v>1940.48</c:v>
                </c:pt>
                <c:pt idx="6147">
                  <c:v>1928.88</c:v>
                </c:pt>
                <c:pt idx="6148">
                  <c:v>1928.18</c:v>
                </c:pt>
                <c:pt idx="6149">
                  <c:v>1954.46</c:v>
                </c:pt>
                <c:pt idx="6150">
                  <c:v>1929.54</c:v>
                </c:pt>
                <c:pt idx="6151">
                  <c:v>1964.83</c:v>
                </c:pt>
                <c:pt idx="6152">
                  <c:v>1967.8</c:v>
                </c:pt>
                <c:pt idx="6153">
                  <c:v>1970.18</c:v>
                </c:pt>
                <c:pt idx="6154">
                  <c:v>1942.92</c:v>
                </c:pt>
                <c:pt idx="6155">
                  <c:v>1930.91</c:v>
                </c:pt>
                <c:pt idx="6156">
                  <c:v>1933.94</c:v>
                </c:pt>
                <c:pt idx="6157">
                  <c:v>1933.64</c:v>
                </c:pt>
                <c:pt idx="6158">
                  <c:v>1932.03</c:v>
                </c:pt>
                <c:pt idx="6159">
                  <c:v>1946.84</c:v>
                </c:pt>
                <c:pt idx="6160">
                  <c:v>1946.09</c:v>
                </c:pt>
                <c:pt idx="6161">
                  <c:v>1940.55</c:v>
                </c:pt>
                <c:pt idx="6162">
                  <c:v>1956.86</c:v>
                </c:pt>
                <c:pt idx="6163">
                  <c:v>1954.15</c:v>
                </c:pt>
                <c:pt idx="6164">
                  <c:v>1959.26</c:v>
                </c:pt>
                <c:pt idx="6165">
                  <c:v>1944.44</c:v>
                </c:pt>
                <c:pt idx="6166">
                  <c:v>1950.86</c:v>
                </c:pt>
                <c:pt idx="6167">
                  <c:v>1912.51</c:v>
                </c:pt>
                <c:pt idx="6168">
                  <c:v>1900.21</c:v>
                </c:pt>
                <c:pt idx="6169">
                  <c:v>1863.34</c:v>
                </c:pt>
                <c:pt idx="6170">
                  <c:v>1868.07</c:v>
                </c:pt>
                <c:pt idx="6171">
                  <c:v>1861.58</c:v>
                </c:pt>
                <c:pt idx="6172">
                  <c:v>1881.48</c:v>
                </c:pt>
                <c:pt idx="6173">
                  <c:v>1898.07</c:v>
                </c:pt>
                <c:pt idx="6174">
                  <c:v>1885.82</c:v>
                </c:pt>
                <c:pt idx="6175">
                  <c:v>1906.01</c:v>
                </c:pt>
                <c:pt idx="6176">
                  <c:v>1899.84</c:v>
                </c:pt>
                <c:pt idx="6177">
                  <c:v>1913.53</c:v>
                </c:pt>
                <c:pt idx="6178">
                  <c:v>1878.18</c:v>
                </c:pt>
                <c:pt idx="6179">
                  <c:v>1887.42</c:v>
                </c:pt>
                <c:pt idx="6180">
                  <c:v>1893.82</c:v>
                </c:pt>
                <c:pt idx="6181">
                  <c:v>1930.4</c:v>
                </c:pt>
                <c:pt idx="6182">
                  <c:v>1922.77</c:v>
                </c:pt>
                <c:pt idx="6183">
                  <c:v>1891.36</c:v>
                </c:pt>
                <c:pt idx="6184">
                  <c:v>1901.52</c:v>
                </c:pt>
                <c:pt idx="6185">
                  <c:v>1908.71</c:v>
                </c:pt>
                <c:pt idx="6186">
                  <c:v>1899.29</c:v>
                </c:pt>
                <c:pt idx="6187">
                  <c:v>1904.08</c:v>
                </c:pt>
                <c:pt idx="6188">
                  <c:v>1906.95</c:v>
                </c:pt>
                <c:pt idx="6189">
                  <c:v>1924.33</c:v>
                </c:pt>
                <c:pt idx="6190">
                  <c:v>1904.11</c:v>
                </c:pt>
                <c:pt idx="6191">
                  <c:v>1902.05</c:v>
                </c:pt>
                <c:pt idx="6192">
                  <c:v>1902.08</c:v>
                </c:pt>
                <c:pt idx="6193">
                  <c:v>1907.99</c:v>
                </c:pt>
                <c:pt idx="6194">
                  <c:v>1877.19</c:v>
                </c:pt>
                <c:pt idx="6195">
                  <c:v>1867.59</c:v>
                </c:pt>
                <c:pt idx="6196">
                  <c:v>1878.81</c:v>
                </c:pt>
                <c:pt idx="6197">
                  <c:v>1895.48</c:v>
                </c:pt>
                <c:pt idx="6198">
                  <c:v>1909.17</c:v>
                </c:pt>
                <c:pt idx="6199">
                  <c:v>1902.92</c:v>
                </c:pt>
                <c:pt idx="6200">
                  <c:v>1949.66</c:v>
                </c:pt>
                <c:pt idx="6201">
                  <c:v>1951.35</c:v>
                </c:pt>
                <c:pt idx="6202">
                  <c:v>1863.04</c:v>
                </c:pt>
                <c:pt idx="6203">
                  <c:v>1877.32</c:v>
                </c:pt>
                <c:pt idx="6204">
                  <c:v>1865.73</c:v>
                </c:pt>
                <c:pt idx="6205">
                  <c:v>1876.83</c:v>
                </c:pt>
                <c:pt idx="6206">
                  <c:v>1889.2</c:v>
                </c:pt>
                <c:pt idx="6207">
                  <c:v>1888.95</c:v>
                </c:pt>
                <c:pt idx="6208">
                  <c:v>1880.38</c:v>
                </c:pt>
                <c:pt idx="6209">
                  <c:v>1872.24</c:v>
                </c:pt>
                <c:pt idx="6210">
                  <c:v>1866.54</c:v>
                </c:pt>
                <c:pt idx="6211">
                  <c:v>1870.99</c:v>
                </c:pt>
                <c:pt idx="6212">
                  <c:v>1837.86</c:v>
                </c:pt>
                <c:pt idx="6213">
                  <c:v>1807.59</c:v>
                </c:pt>
                <c:pt idx="6214">
                  <c:v>1807.56</c:v>
                </c:pt>
                <c:pt idx="6215">
                  <c:v>1815.8</c:v>
                </c:pt>
                <c:pt idx="6216">
                  <c:v>1787.79</c:v>
                </c:pt>
                <c:pt idx="6217">
                  <c:v>1776.95</c:v>
                </c:pt>
                <c:pt idx="6218">
                  <c:v>1815.24</c:v>
                </c:pt>
                <c:pt idx="6219">
                  <c:v>1831.28</c:v>
                </c:pt>
                <c:pt idx="6220">
                  <c:v>1841.08</c:v>
                </c:pt>
                <c:pt idx="6221">
                  <c:v>1838.86</c:v>
                </c:pt>
                <c:pt idx="6222">
                  <c:v>1862.73</c:v>
                </c:pt>
                <c:pt idx="6223">
                  <c:v>1870.56</c:v>
                </c:pt>
                <c:pt idx="6224">
                  <c:v>1839.55</c:v>
                </c:pt>
                <c:pt idx="6225">
                  <c:v>1836.57</c:v>
                </c:pt>
                <c:pt idx="6226">
                  <c:v>1839.85</c:v>
                </c:pt>
                <c:pt idx="6227">
                  <c:v>1827.35</c:v>
                </c:pt>
                <c:pt idx="6228">
                  <c:v>1853.64</c:v>
                </c:pt>
                <c:pt idx="6229">
                  <c:v>1864.8</c:v>
                </c:pt>
                <c:pt idx="6230">
                  <c:v>1885.42</c:v>
                </c:pt>
                <c:pt idx="6231">
                  <c:v>1881.35</c:v>
                </c:pt>
                <c:pt idx="6232">
                  <c:v>1876.89</c:v>
                </c:pt>
                <c:pt idx="6233">
                  <c:v>1860.84</c:v>
                </c:pt>
                <c:pt idx="6234">
                  <c:v>1872.89</c:v>
                </c:pt>
                <c:pt idx="6235">
                  <c:v>1883.46</c:v>
                </c:pt>
                <c:pt idx="6236">
                  <c:v>1883.46</c:v>
                </c:pt>
                <c:pt idx="6237">
                  <c:v>1873.69</c:v>
                </c:pt>
                <c:pt idx="6238">
                  <c:v>1878.18</c:v>
                </c:pt>
                <c:pt idx="6239">
                  <c:v>1894.39</c:v>
                </c:pt>
                <c:pt idx="6240">
                  <c:v>1898.36</c:v>
                </c:pt>
                <c:pt idx="6241">
                  <c:v>1898.67</c:v>
                </c:pt>
                <c:pt idx="6242">
                  <c:v>1942.9</c:v>
                </c:pt>
                <c:pt idx="6243">
                  <c:v>1950.01</c:v>
                </c:pt>
                <c:pt idx="6244">
                  <c:v>1918.61</c:v>
                </c:pt>
                <c:pt idx="6245">
                  <c:v>1913.95</c:v>
                </c:pt>
                <c:pt idx="6246">
                  <c:v>1849.01</c:v>
                </c:pt>
                <c:pt idx="6247">
                  <c:v>1843.89</c:v>
                </c:pt>
                <c:pt idx="6248">
                  <c:v>1854.77</c:v>
                </c:pt>
                <c:pt idx="6249">
                  <c:v>1845.51</c:v>
                </c:pt>
                <c:pt idx="6250">
                  <c:v>1846.53</c:v>
                </c:pt>
                <c:pt idx="6251">
                  <c:v>1828.45</c:v>
                </c:pt>
                <c:pt idx="6252">
                  <c:v>1841.26</c:v>
                </c:pt>
                <c:pt idx="6253">
                  <c:v>1840.28</c:v>
                </c:pt>
                <c:pt idx="6254">
                  <c:v>1871.84</c:v>
                </c:pt>
                <c:pt idx="6255">
                  <c:v>1870.02</c:v>
                </c:pt>
                <c:pt idx="6256">
                  <c:v>1855.61</c:v>
                </c:pt>
                <c:pt idx="6257">
                  <c:v>1855.93</c:v>
                </c:pt>
                <c:pt idx="6258">
                  <c:v>1850.92</c:v>
                </c:pt>
                <c:pt idx="6259">
                  <c:v>1843.98</c:v>
                </c:pt>
                <c:pt idx="6260">
                  <c:v>1843.17</c:v>
                </c:pt>
                <c:pt idx="6261">
                  <c:v>1847.65</c:v>
                </c:pt>
                <c:pt idx="6262">
                  <c:v>1860.78</c:v>
                </c:pt>
                <c:pt idx="6263">
                  <c:v>1838.03</c:v>
                </c:pt>
                <c:pt idx="6264">
                  <c:v>1834.04</c:v>
                </c:pt>
                <c:pt idx="6265">
                  <c:v>1794.03</c:v>
                </c:pt>
                <c:pt idx="6266">
                  <c:v>1814.11</c:v>
                </c:pt>
                <c:pt idx="6267">
                  <c:v>1830.81</c:v>
                </c:pt>
                <c:pt idx="6268">
                  <c:v>1838.32</c:v>
                </c:pt>
                <c:pt idx="6269">
                  <c:v>1842.89</c:v>
                </c:pt>
                <c:pt idx="6270">
                  <c:v>1825.51</c:v>
                </c:pt>
                <c:pt idx="6271">
                  <c:v>1824.23</c:v>
                </c:pt>
                <c:pt idx="6272">
                  <c:v>1818.86</c:v>
                </c:pt>
                <c:pt idx="6273">
                  <c:v>1794.47</c:v>
                </c:pt>
                <c:pt idx="6274">
                  <c:v>1776.13</c:v>
                </c:pt>
                <c:pt idx="6275">
                  <c:v>1775.67</c:v>
                </c:pt>
                <c:pt idx="6276">
                  <c:v>1784.25</c:v>
                </c:pt>
                <c:pt idx="6277">
                  <c:v>1809.67</c:v>
                </c:pt>
                <c:pt idx="6278">
                  <c:v>1805.73</c:v>
                </c:pt>
                <c:pt idx="6279">
                  <c:v>1805.06</c:v>
                </c:pt>
                <c:pt idx="6280">
                  <c:v>1770.56</c:v>
                </c:pt>
                <c:pt idx="6281">
                  <c:v>1734.04</c:v>
                </c:pt>
                <c:pt idx="6282">
                  <c:v>1725.04</c:v>
                </c:pt>
                <c:pt idx="6283">
                  <c:v>1738.36</c:v>
                </c:pt>
                <c:pt idx="6284">
                  <c:v>1711.23</c:v>
                </c:pt>
                <c:pt idx="6285">
                  <c:v>1697.52</c:v>
                </c:pt>
                <c:pt idx="6286">
                  <c:v>1700.64</c:v>
                </c:pt>
                <c:pt idx="6287">
                  <c:v>1683.54</c:v>
                </c:pt>
                <c:pt idx="6288">
                  <c:v>1716.1</c:v>
                </c:pt>
                <c:pt idx="6289">
                  <c:v>1726.71</c:v>
                </c:pt>
                <c:pt idx="6290">
                  <c:v>1722.6</c:v>
                </c:pt>
                <c:pt idx="6291">
                  <c:v>1727.11</c:v>
                </c:pt>
                <c:pt idx="6292">
                  <c:v>1731.67</c:v>
                </c:pt>
                <c:pt idx="6293">
                  <c:v>1731.4</c:v>
                </c:pt>
                <c:pt idx="6294">
                  <c:v>1745.33</c:v>
                </c:pt>
                <c:pt idx="6295">
                  <c:v>1736.42</c:v>
                </c:pt>
                <c:pt idx="6296">
                  <c:v>1745.23</c:v>
                </c:pt>
                <c:pt idx="6297">
                  <c:v>1739.03</c:v>
                </c:pt>
                <c:pt idx="6298">
                  <c:v>1727.07</c:v>
                </c:pt>
                <c:pt idx="6299">
                  <c:v>1734.69</c:v>
                </c:pt>
                <c:pt idx="6300">
                  <c:v>1726.93</c:v>
                </c:pt>
                <c:pt idx="6301">
                  <c:v>1732.52</c:v>
                </c:pt>
                <c:pt idx="6302">
                  <c:v>1712.2</c:v>
                </c:pt>
                <c:pt idx="6303">
                  <c:v>1685.2</c:v>
                </c:pt>
                <c:pt idx="6304">
                  <c:v>1707.71</c:v>
                </c:pt>
                <c:pt idx="6305">
                  <c:v>1729.31</c:v>
                </c:pt>
                <c:pt idx="6306">
                  <c:v>1728.87</c:v>
                </c:pt>
                <c:pt idx="6307">
                  <c:v>1728.27</c:v>
                </c:pt>
                <c:pt idx="6308">
                  <c:v>1743.27</c:v>
                </c:pt>
                <c:pt idx="6309">
                  <c:v>1737.72</c:v>
                </c:pt>
                <c:pt idx="6310">
                  <c:v>1755.84</c:v>
                </c:pt>
                <c:pt idx="6311">
                  <c:v>1743.88</c:v>
                </c:pt>
                <c:pt idx="6312">
                  <c:v>1732.76</c:v>
                </c:pt>
                <c:pt idx="6313">
                  <c:v>1745.51</c:v>
                </c:pt>
                <c:pt idx="6314">
                  <c:v>1736.43</c:v>
                </c:pt>
                <c:pt idx="6315">
                  <c:v>1763.95</c:v>
                </c:pt>
                <c:pt idx="6316">
                  <c:v>1776.51</c:v>
                </c:pt>
                <c:pt idx="6317">
                  <c:v>1771.43</c:v>
                </c:pt>
                <c:pt idx="6318">
                  <c:v>1778.75</c:v>
                </c:pt>
                <c:pt idx="6319">
                  <c:v>1793.79</c:v>
                </c:pt>
                <c:pt idx="6320">
                  <c:v>1783.94</c:v>
                </c:pt>
                <c:pt idx="6321">
                  <c:v>1777.2</c:v>
                </c:pt>
                <c:pt idx="6322">
                  <c:v>1781.38</c:v>
                </c:pt>
                <c:pt idx="6323">
                  <c:v>1776.6</c:v>
                </c:pt>
                <c:pt idx="6324">
                  <c:v>1781.68</c:v>
                </c:pt>
                <c:pt idx="6325">
                  <c:v>1772.18</c:v>
                </c:pt>
                <c:pt idx="6326">
                  <c:v>1769.13</c:v>
                </c:pt>
                <c:pt idx="6327">
                  <c:v>1792.88</c:v>
                </c:pt>
                <c:pt idx="6328">
                  <c:v>1779.06</c:v>
                </c:pt>
                <c:pt idx="6329">
                  <c:v>1786.87</c:v>
                </c:pt>
                <c:pt idx="6330">
                  <c:v>1815.22</c:v>
                </c:pt>
                <c:pt idx="6331">
                  <c:v>1831.24</c:v>
                </c:pt>
                <c:pt idx="6332">
                  <c:v>1836.07</c:v>
                </c:pt>
                <c:pt idx="6333">
                  <c:v>1837.47</c:v>
                </c:pt>
                <c:pt idx="6334">
                  <c:v>1815.69</c:v>
                </c:pt>
                <c:pt idx="6335">
                  <c:v>1826.72</c:v>
                </c:pt>
                <c:pt idx="6336">
                  <c:v>1843.43</c:v>
                </c:pt>
                <c:pt idx="6337">
                  <c:v>1866.9</c:v>
                </c:pt>
                <c:pt idx="6338">
                  <c:v>1869.44</c:v>
                </c:pt>
                <c:pt idx="6339">
                  <c:v>1869.62</c:v>
                </c:pt>
                <c:pt idx="6340">
                  <c:v>1877.21</c:v>
                </c:pt>
                <c:pt idx="6341">
                  <c:v>1881.25</c:v>
                </c:pt>
                <c:pt idx="6342">
                  <c:v>1881.02</c:v>
                </c:pt>
                <c:pt idx="6343">
                  <c:v>1899.25</c:v>
                </c:pt>
                <c:pt idx="6344">
                  <c:v>1896.67</c:v>
                </c:pt>
                <c:pt idx="6345">
                  <c:v>1896.54</c:v>
                </c:pt>
                <c:pt idx="6346">
                  <c:v>1903.77</c:v>
                </c:pt>
                <c:pt idx="6347">
                  <c:v>1906.87</c:v>
                </c:pt>
                <c:pt idx="6348">
                  <c:v>1900.44</c:v>
                </c:pt>
                <c:pt idx="6349">
                  <c:v>1908.38</c:v>
                </c:pt>
                <c:pt idx="6350">
                  <c:v>1870.76</c:v>
                </c:pt>
                <c:pt idx="6351">
                  <c:v>1891.59</c:v>
                </c:pt>
                <c:pt idx="6352">
                  <c:v>1899.21</c:v>
                </c:pt>
                <c:pt idx="6353">
                  <c:v>1892.89</c:v>
                </c:pt>
                <c:pt idx="6354">
                  <c:v>1888.57</c:v>
                </c:pt>
                <c:pt idx="6355">
                  <c:v>1898.51</c:v>
                </c:pt>
                <c:pt idx="6356">
                  <c:v>1877.53</c:v>
                </c:pt>
                <c:pt idx="6357">
                  <c:v>1866.18</c:v>
                </c:pt>
                <c:pt idx="6358">
                  <c:v>1859.02</c:v>
                </c:pt>
                <c:pt idx="6359">
                  <c:v>1811.47</c:v>
                </c:pt>
                <c:pt idx="6360">
                  <c:v>1773.5</c:v>
                </c:pt>
                <c:pt idx="6361">
                  <c:v>1764.16</c:v>
                </c:pt>
                <c:pt idx="6362">
                  <c:v>1783.27</c:v>
                </c:pt>
                <c:pt idx="6363">
                  <c:v>1778.74</c:v>
                </c:pt>
                <c:pt idx="6364">
                  <c:v>1778.68</c:v>
                </c:pt>
                <c:pt idx="6365">
                  <c:v>1775.17</c:v>
                </c:pt>
                <c:pt idx="6366">
                  <c:v>1781.44</c:v>
                </c:pt>
                <c:pt idx="6367">
                  <c:v>1778.48</c:v>
                </c:pt>
                <c:pt idx="6368">
                  <c:v>1761.24</c:v>
                </c:pt>
                <c:pt idx="6369">
                  <c:v>1770.11</c:v>
                </c:pt>
                <c:pt idx="6370">
                  <c:v>1776.84</c:v>
                </c:pt>
                <c:pt idx="6371">
                  <c:v>1787.3</c:v>
                </c:pt>
                <c:pt idx="6372">
                  <c:v>1791.77</c:v>
                </c:pt>
                <c:pt idx="6373">
                  <c:v>1797.08</c:v>
                </c:pt>
                <c:pt idx="6374">
                  <c:v>1803.63</c:v>
                </c:pt>
                <c:pt idx="6375">
                  <c:v>1802.83</c:v>
                </c:pt>
                <c:pt idx="6376">
                  <c:v>1808.32</c:v>
                </c:pt>
                <c:pt idx="6377">
                  <c:v>1806.28</c:v>
                </c:pt>
                <c:pt idx="6378">
                  <c:v>1807.76</c:v>
                </c:pt>
                <c:pt idx="6379">
                  <c:v>1827.53</c:v>
                </c:pt>
                <c:pt idx="6380">
                  <c:v>1829.47</c:v>
                </c:pt>
                <c:pt idx="6381">
                  <c:v>1812.05</c:v>
                </c:pt>
                <c:pt idx="6382">
                  <c:v>1812.64</c:v>
                </c:pt>
                <c:pt idx="6383">
                  <c:v>1810.36</c:v>
                </c:pt>
                <c:pt idx="6384">
                  <c:v>1803.66</c:v>
                </c:pt>
                <c:pt idx="6385">
                  <c:v>1806.92</c:v>
                </c:pt>
                <c:pt idx="6386">
                  <c:v>1802.15</c:v>
                </c:pt>
                <c:pt idx="6387">
                  <c:v>1797.63</c:v>
                </c:pt>
                <c:pt idx="6388">
                  <c:v>1799.09</c:v>
                </c:pt>
                <c:pt idx="6389">
                  <c:v>1807.11</c:v>
                </c:pt>
                <c:pt idx="6390">
                  <c:v>1828.17</c:v>
                </c:pt>
                <c:pt idx="6391">
                  <c:v>1814.19</c:v>
                </c:pt>
                <c:pt idx="6392">
                  <c:v>1813.47</c:v>
                </c:pt>
                <c:pt idx="6393">
                  <c:v>1810.44</c:v>
                </c:pt>
                <c:pt idx="6394">
                  <c:v>1811.74</c:v>
                </c:pt>
                <c:pt idx="6395">
                  <c:v>1804.41</c:v>
                </c:pt>
                <c:pt idx="6396">
                  <c:v>1763.03</c:v>
                </c:pt>
                <c:pt idx="6397">
                  <c:v>1729.94</c:v>
                </c:pt>
                <c:pt idx="6398">
                  <c:v>1728.93</c:v>
                </c:pt>
                <c:pt idx="6399">
                  <c:v>1751.7</c:v>
                </c:pt>
                <c:pt idx="6400">
                  <c:v>1752.9</c:v>
                </c:pt>
                <c:pt idx="6401">
                  <c:v>1779.74</c:v>
                </c:pt>
                <c:pt idx="6402">
                  <c:v>1787.45</c:v>
                </c:pt>
                <c:pt idx="6403">
                  <c:v>1786.19</c:v>
                </c:pt>
                <c:pt idx="6404">
                  <c:v>1787.82</c:v>
                </c:pt>
                <c:pt idx="6405">
                  <c:v>1780.38</c:v>
                </c:pt>
                <c:pt idx="6406">
                  <c:v>1781.11</c:v>
                </c:pt>
                <c:pt idx="6407">
                  <c:v>1805.43</c:v>
                </c:pt>
                <c:pt idx="6408">
                  <c:v>1802.9</c:v>
                </c:pt>
                <c:pt idx="6409">
                  <c:v>1791</c:v>
                </c:pt>
                <c:pt idx="6410">
                  <c:v>1792.43</c:v>
                </c:pt>
                <c:pt idx="6411">
                  <c:v>1817.57</c:v>
                </c:pt>
                <c:pt idx="6412">
                  <c:v>1810.34</c:v>
                </c:pt>
                <c:pt idx="6413">
                  <c:v>1813.62</c:v>
                </c:pt>
                <c:pt idx="6414">
                  <c:v>1813.9</c:v>
                </c:pt>
                <c:pt idx="6415">
                  <c:v>1809.66</c:v>
                </c:pt>
                <c:pt idx="6416">
                  <c:v>1827.73</c:v>
                </c:pt>
                <c:pt idx="6417">
                  <c:v>1823.29</c:v>
                </c:pt>
                <c:pt idx="6418">
                  <c:v>1794.36</c:v>
                </c:pt>
                <c:pt idx="6419">
                  <c:v>1789.26</c:v>
                </c:pt>
                <c:pt idx="6420">
                  <c:v>1794.58</c:v>
                </c:pt>
                <c:pt idx="6421">
                  <c:v>1787.58</c:v>
                </c:pt>
                <c:pt idx="6422">
                  <c:v>1793.75</c:v>
                </c:pt>
                <c:pt idx="6423">
                  <c:v>1804.51</c:v>
                </c:pt>
                <c:pt idx="6424">
                  <c:v>1794.06</c:v>
                </c:pt>
                <c:pt idx="6425">
                  <c:v>1753.77</c:v>
                </c:pt>
                <c:pt idx="6426">
                  <c:v>1754.34</c:v>
                </c:pt>
                <c:pt idx="6427">
                  <c:v>1764.16</c:v>
                </c:pt>
                <c:pt idx="6428">
                  <c:v>1774.51</c:v>
                </c:pt>
                <c:pt idx="6429">
                  <c:v>1768.16</c:v>
                </c:pt>
                <c:pt idx="6430">
                  <c:v>1742.76</c:v>
                </c:pt>
                <c:pt idx="6431">
                  <c:v>1750.42</c:v>
                </c:pt>
                <c:pt idx="6432">
                  <c:v>1750.16</c:v>
                </c:pt>
                <c:pt idx="6433">
                  <c:v>1734.01</c:v>
                </c:pt>
                <c:pt idx="6434">
                  <c:v>1726.37</c:v>
                </c:pt>
                <c:pt idx="6435">
                  <c:v>1756.95</c:v>
                </c:pt>
                <c:pt idx="6436">
                  <c:v>1760.98</c:v>
                </c:pt>
                <c:pt idx="6437">
                  <c:v>1769.57</c:v>
                </c:pt>
                <c:pt idx="6438">
                  <c:v>1760.18</c:v>
                </c:pt>
                <c:pt idx="6439">
                  <c:v>1762.74</c:v>
                </c:pt>
                <c:pt idx="6440">
                  <c:v>1755.78</c:v>
                </c:pt>
                <c:pt idx="6441">
                  <c:v>1757.13</c:v>
                </c:pt>
                <c:pt idx="6442">
                  <c:v>1754.15</c:v>
                </c:pt>
                <c:pt idx="6443">
                  <c:v>1760.18</c:v>
                </c:pt>
                <c:pt idx="6444">
                  <c:v>1792.97</c:v>
                </c:pt>
                <c:pt idx="6445">
                  <c:v>1795.87</c:v>
                </c:pt>
                <c:pt idx="6446">
                  <c:v>1767.62</c:v>
                </c:pt>
                <c:pt idx="6447">
                  <c:v>1764.86</c:v>
                </c:pt>
                <c:pt idx="6448">
                  <c:v>1769.29</c:v>
                </c:pt>
                <c:pt idx="6449">
                  <c:v>1782.08</c:v>
                </c:pt>
                <c:pt idx="6450">
                  <c:v>1782.9</c:v>
                </c:pt>
                <c:pt idx="6451">
                  <c:v>1792.65</c:v>
                </c:pt>
                <c:pt idx="6452">
                  <c:v>1807.73</c:v>
                </c:pt>
                <c:pt idx="6453">
                  <c:v>1792.91</c:v>
                </c:pt>
                <c:pt idx="6454">
                  <c:v>1796.81</c:v>
                </c:pt>
                <c:pt idx="6455">
                  <c:v>1798.91</c:v>
                </c:pt>
                <c:pt idx="6456">
                  <c:v>1783.38</c:v>
                </c:pt>
                <c:pt idx="6457">
                  <c:v>1793.28</c:v>
                </c:pt>
                <c:pt idx="6458">
                  <c:v>1787.76</c:v>
                </c:pt>
                <c:pt idx="6459">
                  <c:v>1769.84</c:v>
                </c:pt>
                <c:pt idx="6460">
                  <c:v>1792.04</c:v>
                </c:pt>
                <c:pt idx="6461">
                  <c:v>1818.36</c:v>
                </c:pt>
                <c:pt idx="6462">
                  <c:v>1824.18</c:v>
                </c:pt>
                <c:pt idx="6463">
                  <c:v>1831.92</c:v>
                </c:pt>
                <c:pt idx="6464">
                  <c:v>1849.6</c:v>
                </c:pt>
                <c:pt idx="6465">
                  <c:v>1862.11</c:v>
                </c:pt>
                <c:pt idx="6466">
                  <c:v>1864.9</c:v>
                </c:pt>
                <c:pt idx="6467">
                  <c:v>1862.84</c:v>
                </c:pt>
                <c:pt idx="6468">
                  <c:v>1850.63</c:v>
                </c:pt>
                <c:pt idx="6469">
                  <c:v>1867.48</c:v>
                </c:pt>
                <c:pt idx="6470">
                  <c:v>1858.94</c:v>
                </c:pt>
                <c:pt idx="6471">
                  <c:v>1845.73</c:v>
                </c:pt>
                <c:pt idx="6472">
                  <c:v>1804.65</c:v>
                </c:pt>
                <c:pt idx="6473">
                  <c:v>1789.16</c:v>
                </c:pt>
                <c:pt idx="6474">
                  <c:v>1788.61</c:v>
                </c:pt>
                <c:pt idx="6475">
                  <c:v>1788.85</c:v>
                </c:pt>
                <c:pt idx="6476">
                  <c:v>1802.59</c:v>
                </c:pt>
                <c:pt idx="6477">
                  <c:v>1784.6</c:v>
                </c:pt>
                <c:pt idx="6478">
                  <c:v>1774.52</c:v>
                </c:pt>
                <c:pt idx="6479">
                  <c:v>1781.73</c:v>
                </c:pt>
                <c:pt idx="6480">
                  <c:v>1768.74</c:v>
                </c:pt>
                <c:pt idx="6481">
                  <c:v>1783.29</c:v>
                </c:pt>
                <c:pt idx="6482">
                  <c:v>1778.67</c:v>
                </c:pt>
                <c:pt idx="6483">
                  <c:v>1784.13</c:v>
                </c:pt>
                <c:pt idx="6484">
                  <c:v>1782.99</c:v>
                </c:pt>
                <c:pt idx="6485">
                  <c:v>1775.33</c:v>
                </c:pt>
                <c:pt idx="6486">
                  <c:v>1782.84</c:v>
                </c:pt>
                <c:pt idx="6487">
                  <c:v>1786.67</c:v>
                </c:pt>
                <c:pt idx="6488">
                  <c:v>1770.85</c:v>
                </c:pt>
                <c:pt idx="6489">
                  <c:v>1776.92</c:v>
                </c:pt>
                <c:pt idx="6490">
                  <c:v>1799.35</c:v>
                </c:pt>
                <c:pt idx="6491">
                  <c:v>1798.11</c:v>
                </c:pt>
                <c:pt idx="6492">
                  <c:v>1790.93</c:v>
                </c:pt>
                <c:pt idx="6493">
                  <c:v>1789.27</c:v>
                </c:pt>
                <c:pt idx="6494">
                  <c:v>1803.67</c:v>
                </c:pt>
                <c:pt idx="6495">
                  <c:v>1808.81</c:v>
                </c:pt>
                <c:pt idx="6496">
                  <c:v>1810.26</c:v>
                </c:pt>
                <c:pt idx="6497">
                  <c:v>1812.13</c:v>
                </c:pt>
                <c:pt idx="6498">
                  <c:v>1806.18</c:v>
                </c:pt>
                <c:pt idx="6499">
                  <c:v>1804.71</c:v>
                </c:pt>
                <c:pt idx="6500">
                  <c:v>1814.67</c:v>
                </c:pt>
                <c:pt idx="6501">
                  <c:v>1829.2</c:v>
                </c:pt>
                <c:pt idx="6502">
                  <c:v>1801.45</c:v>
                </c:pt>
                <c:pt idx="6503">
                  <c:v>1814.6</c:v>
                </c:pt>
                <c:pt idx="6504">
                  <c:v>1810.44</c:v>
                </c:pt>
                <c:pt idx="6505">
                  <c:v>1791.16</c:v>
                </c:pt>
                <c:pt idx="6506">
                  <c:v>1796.55</c:v>
                </c:pt>
                <c:pt idx="6507">
                  <c:v>1801.68</c:v>
                </c:pt>
                <c:pt idx="6508">
                  <c:v>1821.6</c:v>
                </c:pt>
                <c:pt idx="6509">
                  <c:v>1826.15</c:v>
                </c:pt>
                <c:pt idx="6510">
                  <c:v>1822.54</c:v>
                </c:pt>
                <c:pt idx="6511">
                  <c:v>1817.94</c:v>
                </c:pt>
                <c:pt idx="6512">
                  <c:v>1819.23</c:v>
                </c:pt>
                <c:pt idx="6513">
                  <c:v>1813.74</c:v>
                </c:pt>
                <c:pt idx="6514">
                  <c:v>1840.54</c:v>
                </c:pt>
                <c:pt idx="6515">
                  <c:v>1839.29</c:v>
                </c:pt>
                <c:pt idx="6516">
                  <c:v>1835.38</c:v>
                </c:pt>
                <c:pt idx="6517">
                  <c:v>1843.06</c:v>
                </c:pt>
                <c:pt idx="6518">
                  <c:v>1848.02</c:v>
                </c:pt>
                <c:pt idx="6519">
                  <c:v>1819.59</c:v>
                </c:pt>
                <c:pt idx="6520">
                  <c:v>1797.43</c:v>
                </c:pt>
                <c:pt idx="6521">
                  <c:v>1791.53</c:v>
                </c:pt>
                <c:pt idx="6522">
                  <c:v>1797.17</c:v>
                </c:pt>
                <c:pt idx="6523">
                  <c:v>1801.19</c:v>
                </c:pt>
                <c:pt idx="6524">
                  <c:v>1806.8</c:v>
                </c:pt>
                <c:pt idx="6525">
                  <c:v>1804.85</c:v>
                </c:pt>
                <c:pt idx="6526">
                  <c:v>1808.28</c:v>
                </c:pt>
                <c:pt idx="6527">
                  <c:v>1820.47</c:v>
                </c:pt>
                <c:pt idx="6528">
                  <c:v>1825.92</c:v>
                </c:pt>
                <c:pt idx="6529">
                  <c:v>1833.36</c:v>
                </c:pt>
                <c:pt idx="6530">
                  <c:v>1826.85</c:v>
                </c:pt>
                <c:pt idx="6531">
                  <c:v>1858.76</c:v>
                </c:pt>
                <c:pt idx="6532">
                  <c:v>1871.18</c:v>
                </c:pt>
                <c:pt idx="6533">
                  <c:v>1853.61</c:v>
                </c:pt>
                <c:pt idx="6534">
                  <c:v>1869.8</c:v>
                </c:pt>
                <c:pt idx="6535">
                  <c:v>1898.43</c:v>
                </c:pt>
                <c:pt idx="6536">
                  <c:v>1898.43</c:v>
                </c:pt>
                <c:pt idx="6537">
                  <c:v>1906.29</c:v>
                </c:pt>
                <c:pt idx="6538">
                  <c:v>1898.64</c:v>
                </c:pt>
                <c:pt idx="6539">
                  <c:v>1909.01</c:v>
                </c:pt>
                <c:pt idx="6540">
                  <c:v>1903.89</c:v>
                </c:pt>
                <c:pt idx="6541">
                  <c:v>1889.34</c:v>
                </c:pt>
                <c:pt idx="6542">
                  <c:v>1908.99</c:v>
                </c:pt>
                <c:pt idx="6543">
                  <c:v>1945.28</c:v>
                </c:pt>
                <c:pt idx="6544">
                  <c:v>1928.72</c:v>
                </c:pt>
                <c:pt idx="6545">
                  <c:v>1935.95</c:v>
                </c:pt>
                <c:pt idx="6546">
                  <c:v>1970.7</c:v>
                </c:pt>
                <c:pt idx="6547">
                  <c:v>1998.11</c:v>
                </c:pt>
                <c:pt idx="6548">
                  <c:v>2050.7600000000002</c:v>
                </c:pt>
                <c:pt idx="6549">
                  <c:v>1991.83</c:v>
                </c:pt>
                <c:pt idx="6550">
                  <c:v>1996.98</c:v>
                </c:pt>
                <c:pt idx="6551">
                  <c:v>1988.46</c:v>
                </c:pt>
                <c:pt idx="6552">
                  <c:v>1950.88</c:v>
                </c:pt>
                <c:pt idx="6553">
                  <c:v>1917.94</c:v>
                </c:pt>
                <c:pt idx="6554">
                  <c:v>1927.29</c:v>
                </c:pt>
                <c:pt idx="6555">
                  <c:v>1942.89</c:v>
                </c:pt>
                <c:pt idx="6556">
                  <c:v>1921.62</c:v>
                </c:pt>
                <c:pt idx="6557">
                  <c:v>1935.91</c:v>
                </c:pt>
                <c:pt idx="6558">
                  <c:v>1921.69</c:v>
                </c:pt>
                <c:pt idx="6559">
                  <c:v>1943.86</c:v>
                </c:pt>
                <c:pt idx="6560">
                  <c:v>1957.69</c:v>
                </c:pt>
                <c:pt idx="6561">
                  <c:v>1958.29</c:v>
                </c:pt>
                <c:pt idx="6562">
                  <c:v>1922.8</c:v>
                </c:pt>
                <c:pt idx="6563">
                  <c:v>1919.43</c:v>
                </c:pt>
                <c:pt idx="6564">
                  <c:v>1932.87</c:v>
                </c:pt>
                <c:pt idx="6565">
                  <c:v>1937.44</c:v>
                </c:pt>
                <c:pt idx="6566">
                  <c:v>1925.68</c:v>
                </c:pt>
                <c:pt idx="6567">
                  <c:v>1932.73</c:v>
                </c:pt>
                <c:pt idx="6568">
                  <c:v>1923.6</c:v>
                </c:pt>
                <c:pt idx="6569">
                  <c:v>1925.35</c:v>
                </c:pt>
                <c:pt idx="6570">
                  <c:v>1931.86</c:v>
                </c:pt>
                <c:pt idx="6571">
                  <c:v>1947.54</c:v>
                </c:pt>
                <c:pt idx="6572">
                  <c:v>1953.52</c:v>
                </c:pt>
                <c:pt idx="6573">
                  <c:v>1966.76</c:v>
                </c:pt>
                <c:pt idx="6574">
                  <c:v>1977.8</c:v>
                </c:pt>
                <c:pt idx="6575">
                  <c:v>1973.71</c:v>
                </c:pt>
                <c:pt idx="6576">
                  <c:v>1978.24</c:v>
                </c:pt>
                <c:pt idx="6577">
                  <c:v>1978.91</c:v>
                </c:pt>
                <c:pt idx="6578">
                  <c:v>1950.09</c:v>
                </c:pt>
                <c:pt idx="6579">
                  <c:v>1957.77</c:v>
                </c:pt>
                <c:pt idx="6580">
                  <c:v>1951.62</c:v>
                </c:pt>
                <c:pt idx="6581">
                  <c:v>1931.6</c:v>
                </c:pt>
                <c:pt idx="6582">
                  <c:v>1897.83</c:v>
                </c:pt>
                <c:pt idx="6583">
                  <c:v>1905.51</c:v>
                </c:pt>
                <c:pt idx="6584">
                  <c:v>1886.1</c:v>
                </c:pt>
                <c:pt idx="6585">
                  <c:v>1894.45</c:v>
                </c:pt>
                <c:pt idx="6586">
                  <c:v>1896.93</c:v>
                </c:pt>
                <c:pt idx="6587">
                  <c:v>1863.02</c:v>
                </c:pt>
                <c:pt idx="6588">
                  <c:v>1868.12</c:v>
                </c:pt>
                <c:pt idx="6589">
                  <c:v>1881.22</c:v>
                </c:pt>
                <c:pt idx="6590">
                  <c:v>1877.18</c:v>
                </c:pt>
                <c:pt idx="6591">
                  <c:v>1883.81</c:v>
                </c:pt>
                <c:pt idx="6592">
                  <c:v>1854.17</c:v>
                </c:pt>
                <c:pt idx="6593">
                  <c:v>1838.27</c:v>
                </c:pt>
                <c:pt idx="6594">
                  <c:v>1852.4</c:v>
                </c:pt>
                <c:pt idx="6595">
                  <c:v>1821.82</c:v>
                </c:pt>
                <c:pt idx="6596">
                  <c:v>1811.79</c:v>
                </c:pt>
                <c:pt idx="6597">
                  <c:v>1824.14</c:v>
                </c:pt>
                <c:pt idx="6598">
                  <c:v>1815.16</c:v>
                </c:pt>
                <c:pt idx="6599">
                  <c:v>1816.6</c:v>
                </c:pt>
                <c:pt idx="6600">
                  <c:v>1841.85</c:v>
                </c:pt>
                <c:pt idx="6601">
                  <c:v>1846.5</c:v>
                </c:pt>
                <c:pt idx="6602">
                  <c:v>1853.59</c:v>
                </c:pt>
                <c:pt idx="6603">
                  <c:v>1866.45</c:v>
                </c:pt>
                <c:pt idx="6604">
                  <c:v>1853.46</c:v>
                </c:pt>
                <c:pt idx="6605">
                  <c:v>1850.63</c:v>
                </c:pt>
                <c:pt idx="6606">
                  <c:v>1853.72</c:v>
                </c:pt>
                <c:pt idx="6607">
                  <c:v>1855.23</c:v>
                </c:pt>
                <c:pt idx="6608">
                  <c:v>1837.35</c:v>
                </c:pt>
                <c:pt idx="6609">
                  <c:v>1846.6</c:v>
                </c:pt>
                <c:pt idx="6610">
                  <c:v>1868.58</c:v>
                </c:pt>
                <c:pt idx="6611">
                  <c:v>1851.19</c:v>
                </c:pt>
                <c:pt idx="6612">
                  <c:v>1841.43</c:v>
                </c:pt>
                <c:pt idx="6613">
                  <c:v>1852.37</c:v>
                </c:pt>
                <c:pt idx="6614">
                  <c:v>1853.36</c:v>
                </c:pt>
                <c:pt idx="6615">
                  <c:v>1847.95</c:v>
                </c:pt>
                <c:pt idx="6616">
                  <c:v>1871.6</c:v>
                </c:pt>
                <c:pt idx="6617">
                  <c:v>1819.26</c:v>
                </c:pt>
                <c:pt idx="6618">
                  <c:v>1808.49</c:v>
                </c:pt>
                <c:pt idx="6619">
                  <c:v>1833.82</c:v>
                </c:pt>
                <c:pt idx="6620">
                  <c:v>1857.33</c:v>
                </c:pt>
                <c:pt idx="6621">
                  <c:v>1839.39</c:v>
                </c:pt>
                <c:pt idx="6622">
                  <c:v>1838.74</c:v>
                </c:pt>
                <c:pt idx="6623">
                  <c:v>1832.98</c:v>
                </c:pt>
                <c:pt idx="6624">
                  <c:v>1837.72</c:v>
                </c:pt>
                <c:pt idx="6625">
                  <c:v>1822.77</c:v>
                </c:pt>
                <c:pt idx="6626">
                  <c:v>1826.88</c:v>
                </c:pt>
                <c:pt idx="6627">
                  <c:v>1822.85</c:v>
                </c:pt>
                <c:pt idx="6628">
                  <c:v>1820.01</c:v>
                </c:pt>
                <c:pt idx="6629">
                  <c:v>1817.73</c:v>
                </c:pt>
                <c:pt idx="6630">
                  <c:v>1807.27</c:v>
                </c:pt>
                <c:pt idx="6631">
                  <c:v>1811.43</c:v>
                </c:pt>
                <c:pt idx="6632">
                  <c:v>1808.15</c:v>
                </c:pt>
                <c:pt idx="6633">
                  <c:v>1764.76</c:v>
                </c:pt>
                <c:pt idx="6634">
                  <c:v>1738.86</c:v>
                </c:pt>
                <c:pt idx="6635">
                  <c:v>1740.16</c:v>
                </c:pt>
                <c:pt idx="6636">
                  <c:v>1742.48</c:v>
                </c:pt>
                <c:pt idx="6637">
                  <c:v>1733.96</c:v>
                </c:pt>
                <c:pt idx="6638">
                  <c:v>1726</c:v>
                </c:pt>
                <c:pt idx="6639">
                  <c:v>1735.51</c:v>
                </c:pt>
                <c:pt idx="6640">
                  <c:v>1709.94</c:v>
                </c:pt>
                <c:pt idx="6641">
                  <c:v>1708.17</c:v>
                </c:pt>
                <c:pt idx="6642">
                  <c:v>1709.22</c:v>
                </c:pt>
                <c:pt idx="6643">
                  <c:v>1711.67</c:v>
                </c:pt>
                <c:pt idx="6644">
                  <c:v>1696.58</c:v>
                </c:pt>
                <c:pt idx="6645">
                  <c:v>1718.81</c:v>
                </c:pt>
                <c:pt idx="6646">
                  <c:v>1727.64</c:v>
                </c:pt>
                <c:pt idx="6647">
                  <c:v>1719.78</c:v>
                </c:pt>
                <c:pt idx="6648">
                  <c:v>1717.32</c:v>
                </c:pt>
                <c:pt idx="6649">
                  <c:v>1734.19</c:v>
                </c:pt>
                <c:pt idx="6650">
                  <c:v>1755.84</c:v>
                </c:pt>
                <c:pt idx="6651">
                  <c:v>1765.94</c:v>
                </c:pt>
                <c:pt idx="6652">
                  <c:v>1772.17</c:v>
                </c:pt>
                <c:pt idx="6653">
                  <c:v>1760.39</c:v>
                </c:pt>
                <c:pt idx="6654">
                  <c:v>1765.29</c:v>
                </c:pt>
                <c:pt idx="6655">
                  <c:v>1791.28</c:v>
                </c:pt>
                <c:pt idx="6656">
                  <c:v>1775.5</c:v>
                </c:pt>
                <c:pt idx="6657">
                  <c:v>1788.96</c:v>
                </c:pt>
                <c:pt idx="6658">
                  <c:v>1794.29</c:v>
                </c:pt>
                <c:pt idx="6659">
                  <c:v>1792.38</c:v>
                </c:pt>
                <c:pt idx="6660">
                  <c:v>1789.72</c:v>
                </c:pt>
                <c:pt idx="6661">
                  <c:v>1802.4</c:v>
                </c:pt>
                <c:pt idx="6662">
                  <c:v>1779.71</c:v>
                </c:pt>
                <c:pt idx="6663">
                  <c:v>1775.69</c:v>
                </c:pt>
                <c:pt idx="6664">
                  <c:v>1761.77</c:v>
                </c:pt>
                <c:pt idx="6665">
                  <c:v>1758.61</c:v>
                </c:pt>
                <c:pt idx="6666">
                  <c:v>1747.06</c:v>
                </c:pt>
                <c:pt idx="6667">
                  <c:v>1736.3</c:v>
                </c:pt>
                <c:pt idx="6668">
                  <c:v>1748.15</c:v>
                </c:pt>
                <c:pt idx="6669">
                  <c:v>1751.19</c:v>
                </c:pt>
                <c:pt idx="6670">
                  <c:v>1758.71</c:v>
                </c:pt>
                <c:pt idx="6671">
                  <c:v>1738.14</c:v>
                </c:pt>
                <c:pt idx="6672">
                  <c:v>1737.09</c:v>
                </c:pt>
                <c:pt idx="6673">
                  <c:v>1724.02</c:v>
                </c:pt>
                <c:pt idx="6674">
                  <c:v>1711.04</c:v>
                </c:pt>
                <c:pt idx="6675">
                  <c:v>1697.52</c:v>
                </c:pt>
                <c:pt idx="6676">
                  <c:v>1712.19</c:v>
                </c:pt>
                <c:pt idx="6677">
                  <c:v>1710.4</c:v>
                </c:pt>
                <c:pt idx="6678">
                  <c:v>1702.14</c:v>
                </c:pt>
                <c:pt idx="6679">
                  <c:v>1718.37</c:v>
                </c:pt>
                <c:pt idx="6680">
                  <c:v>1708.46</c:v>
                </c:pt>
                <c:pt idx="6681">
                  <c:v>1716.83</c:v>
                </c:pt>
                <c:pt idx="6682">
                  <c:v>1724.54</c:v>
                </c:pt>
                <c:pt idx="6683">
                  <c:v>1702.17</c:v>
                </c:pt>
                <c:pt idx="6684">
                  <c:v>1697.32</c:v>
                </c:pt>
                <c:pt idx="6685">
                  <c:v>1665.11</c:v>
                </c:pt>
                <c:pt idx="6686">
                  <c:v>1675.06</c:v>
                </c:pt>
                <c:pt idx="6687">
                  <c:v>1675.84</c:v>
                </c:pt>
                <c:pt idx="6688">
                  <c:v>1664.89</c:v>
                </c:pt>
                <c:pt idx="6689">
                  <c:v>1673.89</c:v>
                </c:pt>
                <c:pt idx="6690">
                  <c:v>1671.22</c:v>
                </c:pt>
                <c:pt idx="6691">
                  <c:v>1643.94</c:v>
                </c:pt>
                <c:pt idx="6692">
                  <c:v>1622.36</c:v>
                </c:pt>
                <c:pt idx="6693">
                  <c:v>1628.9</c:v>
                </c:pt>
                <c:pt idx="6694">
                  <c:v>1659.97</c:v>
                </c:pt>
                <c:pt idx="6695">
                  <c:v>1660.54</c:v>
                </c:pt>
                <c:pt idx="6696">
                  <c:v>1660.61</c:v>
                </c:pt>
                <c:pt idx="6697">
                  <c:v>1699.89</c:v>
                </c:pt>
                <c:pt idx="6698">
                  <c:v>1726.13</c:v>
                </c:pt>
                <c:pt idx="6699">
                  <c:v>1716.26</c:v>
                </c:pt>
                <c:pt idx="6700">
                  <c:v>1712.53</c:v>
                </c:pt>
                <c:pt idx="6701">
                  <c:v>1694.82</c:v>
                </c:pt>
                <c:pt idx="6702">
                  <c:v>1668.61</c:v>
                </c:pt>
                <c:pt idx="6703">
                  <c:v>1666.34</c:v>
                </c:pt>
                <c:pt idx="6704">
                  <c:v>1673.19</c:v>
                </c:pt>
                <c:pt idx="6705">
                  <c:v>1666.37</c:v>
                </c:pt>
                <c:pt idx="6706">
                  <c:v>1644.47</c:v>
                </c:pt>
                <c:pt idx="6707">
                  <c:v>1650.09</c:v>
                </c:pt>
                <c:pt idx="6708">
                  <c:v>1652.22</c:v>
                </c:pt>
                <c:pt idx="6709">
                  <c:v>1629.44</c:v>
                </c:pt>
                <c:pt idx="6710">
                  <c:v>1628.02</c:v>
                </c:pt>
                <c:pt idx="6711">
                  <c:v>1657.69</c:v>
                </c:pt>
                <c:pt idx="6712">
                  <c:v>1649.78</c:v>
                </c:pt>
                <c:pt idx="6713">
                  <c:v>1653.17</c:v>
                </c:pt>
                <c:pt idx="6714">
                  <c:v>1664.57</c:v>
                </c:pt>
                <c:pt idx="6715">
                  <c:v>1663.31</c:v>
                </c:pt>
                <c:pt idx="6716">
                  <c:v>1644.86</c:v>
                </c:pt>
                <c:pt idx="6717">
                  <c:v>1633.56</c:v>
                </c:pt>
                <c:pt idx="6718">
                  <c:v>1647.98</c:v>
                </c:pt>
                <c:pt idx="6719">
                  <c:v>1635.24</c:v>
                </c:pt>
                <c:pt idx="6720">
                  <c:v>1629.49</c:v>
                </c:pt>
                <c:pt idx="6721">
                  <c:v>1681.87</c:v>
                </c:pt>
                <c:pt idx="6722">
                  <c:v>1675.63</c:v>
                </c:pt>
                <c:pt idx="6723">
                  <c:v>1712.42</c:v>
                </c:pt>
                <c:pt idx="6724">
                  <c:v>1706.74</c:v>
                </c:pt>
                <c:pt idx="6725">
                  <c:v>1755.45</c:v>
                </c:pt>
                <c:pt idx="6726">
                  <c:v>1771.24</c:v>
                </c:pt>
                <c:pt idx="6727">
                  <c:v>1771.4</c:v>
                </c:pt>
                <c:pt idx="6728">
                  <c:v>1778.94</c:v>
                </c:pt>
                <c:pt idx="6729">
                  <c:v>1773.87</c:v>
                </c:pt>
                <c:pt idx="6730">
                  <c:v>1760.44</c:v>
                </c:pt>
                <c:pt idx="6731">
                  <c:v>1750.68</c:v>
                </c:pt>
                <c:pt idx="6732">
                  <c:v>1738.05</c:v>
                </c:pt>
                <c:pt idx="6733">
                  <c:v>1740.25</c:v>
                </c:pt>
                <c:pt idx="6734">
                  <c:v>1749.68</c:v>
                </c:pt>
                <c:pt idx="6735">
                  <c:v>1755.24</c:v>
                </c:pt>
                <c:pt idx="6736">
                  <c:v>1754.93</c:v>
                </c:pt>
                <c:pt idx="6737">
                  <c:v>1741.36</c:v>
                </c:pt>
                <c:pt idx="6738">
                  <c:v>1749.85</c:v>
                </c:pt>
                <c:pt idx="6739">
                  <c:v>1768.52</c:v>
                </c:pt>
                <c:pt idx="6740">
                  <c:v>1803.1</c:v>
                </c:pt>
                <c:pt idx="6741">
                  <c:v>1797.63</c:v>
                </c:pt>
                <c:pt idx="6742">
                  <c:v>1768.68</c:v>
                </c:pt>
                <c:pt idx="6743">
                  <c:v>1771.04</c:v>
                </c:pt>
                <c:pt idx="6744">
                  <c:v>1786.27</c:v>
                </c:pt>
                <c:pt idx="6745">
                  <c:v>1789.14</c:v>
                </c:pt>
                <c:pt idx="6746">
                  <c:v>1797.32</c:v>
                </c:pt>
                <c:pt idx="6747">
                  <c:v>1781.44</c:v>
                </c:pt>
                <c:pt idx="6748">
                  <c:v>1810.8</c:v>
                </c:pt>
                <c:pt idx="6749">
                  <c:v>1807.32</c:v>
                </c:pt>
                <c:pt idx="6750">
                  <c:v>1776.85</c:v>
                </c:pt>
                <c:pt idx="6751">
                  <c:v>1793.08</c:v>
                </c:pt>
                <c:pt idx="6752">
                  <c:v>1787.62</c:v>
                </c:pt>
                <c:pt idx="6753">
                  <c:v>1817.94</c:v>
                </c:pt>
                <c:pt idx="6754">
                  <c:v>1814.39</c:v>
                </c:pt>
                <c:pt idx="6755">
                  <c:v>1792.52</c:v>
                </c:pt>
                <c:pt idx="6756">
                  <c:v>1798.2</c:v>
                </c:pt>
                <c:pt idx="6757">
                  <c:v>1798.2</c:v>
                </c:pt>
                <c:pt idx="6758">
                  <c:v>1813.69</c:v>
                </c:pt>
                <c:pt idx="6759">
                  <c:v>1804.35</c:v>
                </c:pt>
                <c:pt idx="6760">
                  <c:v>1814.91</c:v>
                </c:pt>
                <c:pt idx="6761">
                  <c:v>1824.02</c:v>
                </c:pt>
                <c:pt idx="6762">
                  <c:v>1824.02</c:v>
                </c:pt>
                <c:pt idx="6763">
                  <c:v>1839.48</c:v>
                </c:pt>
                <c:pt idx="6764">
                  <c:v>1854.56</c:v>
                </c:pt>
                <c:pt idx="6765">
                  <c:v>1832.89</c:v>
                </c:pt>
                <c:pt idx="6766">
                  <c:v>1865.69</c:v>
                </c:pt>
                <c:pt idx="6767">
                  <c:v>1871.81</c:v>
                </c:pt>
                <c:pt idx="6768">
                  <c:v>1877.03</c:v>
                </c:pt>
                <c:pt idx="6769">
                  <c:v>1875.69</c:v>
                </c:pt>
                <c:pt idx="6770">
                  <c:v>1897.09</c:v>
                </c:pt>
                <c:pt idx="6771">
                  <c:v>1920.23</c:v>
                </c:pt>
                <c:pt idx="6772">
                  <c:v>1916.02</c:v>
                </c:pt>
                <c:pt idx="6773">
                  <c:v>1908.69</c:v>
                </c:pt>
                <c:pt idx="6774">
                  <c:v>1904.11</c:v>
                </c:pt>
                <c:pt idx="6775">
                  <c:v>1932.24</c:v>
                </c:pt>
                <c:pt idx="6776">
                  <c:v>1926.08</c:v>
                </c:pt>
                <c:pt idx="6777">
                  <c:v>1931.04</c:v>
                </c:pt>
                <c:pt idx="6778">
                  <c:v>1937.36</c:v>
                </c:pt>
                <c:pt idx="6779">
                  <c:v>1946.11</c:v>
                </c:pt>
                <c:pt idx="6780">
                  <c:v>1929.21</c:v>
                </c:pt>
                <c:pt idx="6781">
                  <c:v>1928.04</c:v>
                </c:pt>
                <c:pt idx="6782">
                  <c:v>1923.17</c:v>
                </c:pt>
                <c:pt idx="6783">
                  <c:v>1928.36</c:v>
                </c:pt>
                <c:pt idx="6784">
                  <c:v>1950.52</c:v>
                </c:pt>
                <c:pt idx="6785">
                  <c:v>1912.72</c:v>
                </c:pt>
                <c:pt idx="6786">
                  <c:v>1864.97</c:v>
                </c:pt>
                <c:pt idx="6787">
                  <c:v>1867.48</c:v>
                </c:pt>
                <c:pt idx="6788">
                  <c:v>1873.1</c:v>
                </c:pt>
                <c:pt idx="6789">
                  <c:v>1875.49</c:v>
                </c:pt>
                <c:pt idx="6790">
                  <c:v>1861.78</c:v>
                </c:pt>
                <c:pt idx="6791">
                  <c:v>1865.57</c:v>
                </c:pt>
                <c:pt idx="6792">
                  <c:v>1853.49</c:v>
                </c:pt>
                <c:pt idx="6793">
                  <c:v>1854.31</c:v>
                </c:pt>
                <c:pt idx="6794">
                  <c:v>1836.01</c:v>
                </c:pt>
                <c:pt idx="6795">
                  <c:v>1836.36</c:v>
                </c:pt>
                <c:pt idx="6796">
                  <c:v>1842.36</c:v>
                </c:pt>
                <c:pt idx="6797">
                  <c:v>1841.38</c:v>
                </c:pt>
                <c:pt idx="6798">
                  <c:v>1835.09</c:v>
                </c:pt>
                <c:pt idx="6799">
                  <c:v>1825.39</c:v>
                </c:pt>
                <c:pt idx="6800">
                  <c:v>1822.28</c:v>
                </c:pt>
                <c:pt idx="6801">
                  <c:v>1811.04</c:v>
                </c:pt>
                <c:pt idx="6802">
                  <c:v>1817.14</c:v>
                </c:pt>
                <c:pt idx="6803">
                  <c:v>1826.92</c:v>
                </c:pt>
                <c:pt idx="6804">
                  <c:v>1836.72</c:v>
                </c:pt>
                <c:pt idx="6805">
                  <c:v>1835.87</c:v>
                </c:pt>
                <c:pt idx="6806">
                  <c:v>1856.48</c:v>
                </c:pt>
                <c:pt idx="6807">
                  <c:v>1846.86</c:v>
                </c:pt>
                <c:pt idx="6808">
                  <c:v>1813.45</c:v>
                </c:pt>
                <c:pt idx="6809">
                  <c:v>1813.8</c:v>
                </c:pt>
                <c:pt idx="6810">
                  <c:v>1831.03</c:v>
                </c:pt>
                <c:pt idx="6811">
                  <c:v>1868.26</c:v>
                </c:pt>
                <c:pt idx="6812">
                  <c:v>1913.7</c:v>
                </c:pt>
                <c:pt idx="6813">
                  <c:v>1904.01</c:v>
                </c:pt>
                <c:pt idx="6814">
                  <c:v>1918.58</c:v>
                </c:pt>
                <c:pt idx="6815">
                  <c:v>1919.52</c:v>
                </c:pt>
                <c:pt idx="6816">
                  <c:v>1989.25</c:v>
                </c:pt>
                <c:pt idx="6817">
                  <c:v>1978.84</c:v>
                </c:pt>
                <c:pt idx="6818">
                  <c:v>1940.07</c:v>
                </c:pt>
                <c:pt idx="6819">
                  <c:v>1970.11</c:v>
                </c:pt>
                <c:pt idx="6820">
                  <c:v>1993.4</c:v>
                </c:pt>
                <c:pt idx="6821">
                  <c:v>1978.21</c:v>
                </c:pt>
                <c:pt idx="6822">
                  <c:v>1956.67</c:v>
                </c:pt>
                <c:pt idx="6823">
                  <c:v>1973.54</c:v>
                </c:pt>
                <c:pt idx="6824">
                  <c:v>1964.7</c:v>
                </c:pt>
                <c:pt idx="6825">
                  <c:v>1980.37</c:v>
                </c:pt>
                <c:pt idx="6826">
                  <c:v>1969.28</c:v>
                </c:pt>
                <c:pt idx="6827">
                  <c:v>1984.65</c:v>
                </c:pt>
                <c:pt idx="6828">
                  <c:v>2020.42</c:v>
                </c:pt>
                <c:pt idx="6829">
                  <c:v>2020.73</c:v>
                </c:pt>
                <c:pt idx="6830">
                  <c:v>2007.91</c:v>
                </c:pt>
                <c:pt idx="6831">
                  <c:v>2007.91</c:v>
                </c:pt>
                <c:pt idx="6832">
                  <c:v>1991.48</c:v>
                </c:pt>
                <c:pt idx="6833">
                  <c:v>2003.62</c:v>
                </c:pt>
                <c:pt idx="6834">
                  <c:v>2014.93</c:v>
                </c:pt>
                <c:pt idx="6835">
                  <c:v>2040.22</c:v>
                </c:pt>
                <c:pt idx="6836">
                  <c:v>2004.17</c:v>
                </c:pt>
                <c:pt idx="6837">
                  <c:v>1995.19</c:v>
                </c:pt>
                <c:pt idx="6838">
                  <c:v>2005.45</c:v>
                </c:pt>
                <c:pt idx="6839">
                  <c:v>1994.93</c:v>
                </c:pt>
                <c:pt idx="6840">
                  <c:v>2004.8</c:v>
                </c:pt>
                <c:pt idx="6841">
                  <c:v>1983.06</c:v>
                </c:pt>
                <c:pt idx="6842">
                  <c:v>1989.14</c:v>
                </c:pt>
                <c:pt idx="6843">
                  <c:v>1997.39</c:v>
                </c:pt>
                <c:pt idx="6844">
                  <c:v>1989.04</c:v>
                </c:pt>
                <c:pt idx="6845">
                  <c:v>1987.78</c:v>
                </c:pt>
                <c:pt idx="6846">
                  <c:v>1990</c:v>
                </c:pt>
                <c:pt idx="6847">
                  <c:v>1982.56</c:v>
                </c:pt>
                <c:pt idx="6848">
                  <c:v>2016.68</c:v>
                </c:pt>
                <c:pt idx="6849">
                  <c:v>2038.97</c:v>
                </c:pt>
                <c:pt idx="6850">
                  <c:v>2050.2800000000002</c:v>
                </c:pt>
                <c:pt idx="6851">
                  <c:v>2016.79</c:v>
                </c:pt>
                <c:pt idx="6852">
                  <c:v>2021.16</c:v>
                </c:pt>
                <c:pt idx="6853">
                  <c:v>2034.56</c:v>
                </c:pt>
                <c:pt idx="6854">
                  <c:v>2030.09</c:v>
                </c:pt>
                <c:pt idx="6855">
                  <c:v>2015.05</c:v>
                </c:pt>
                <c:pt idx="6856">
                  <c:v>2010.77</c:v>
                </c:pt>
                <c:pt idx="6857">
                  <c:v>2016.49</c:v>
                </c:pt>
                <c:pt idx="6858">
                  <c:v>1989.17</c:v>
                </c:pt>
                <c:pt idx="6859">
                  <c:v>1981.84</c:v>
                </c:pt>
                <c:pt idx="6860">
                  <c:v>1957.55</c:v>
                </c:pt>
                <c:pt idx="6861">
                  <c:v>1977.81</c:v>
                </c:pt>
                <c:pt idx="6862">
                  <c:v>1971.86</c:v>
                </c:pt>
                <c:pt idx="6863">
                  <c:v>1975.23</c:v>
                </c:pt>
                <c:pt idx="6864">
                  <c:v>1957.16</c:v>
                </c:pt>
                <c:pt idx="6865">
                  <c:v>1941.41</c:v>
                </c:pt>
                <c:pt idx="6866">
                  <c:v>1946.46</c:v>
                </c:pt>
                <c:pt idx="6867">
                  <c:v>1943.19</c:v>
                </c:pt>
                <c:pt idx="6868">
                  <c:v>1959.33</c:v>
                </c:pt>
                <c:pt idx="6869">
                  <c:v>1962.73</c:v>
                </c:pt>
                <c:pt idx="6870">
                  <c:v>1977.61</c:v>
                </c:pt>
                <c:pt idx="6871">
                  <c:v>1947.97</c:v>
                </c:pt>
                <c:pt idx="6872">
                  <c:v>1961.86</c:v>
                </c:pt>
                <c:pt idx="6873">
                  <c:v>1963.52</c:v>
                </c:pt>
                <c:pt idx="6874">
                  <c:v>1940.02</c:v>
                </c:pt>
                <c:pt idx="6875">
                  <c:v>1965.46</c:v>
                </c:pt>
                <c:pt idx="6876">
                  <c:v>1961.19</c:v>
                </c:pt>
                <c:pt idx="6877">
                  <c:v>1957.84</c:v>
                </c:pt>
                <c:pt idx="6878">
                  <c:v>1943.74</c:v>
                </c:pt>
                <c:pt idx="6879">
                  <c:v>1942.52</c:v>
                </c:pt>
                <c:pt idx="6880">
                  <c:v>1958.01</c:v>
                </c:pt>
                <c:pt idx="6881">
                  <c:v>1957.98</c:v>
                </c:pt>
                <c:pt idx="6882">
                  <c:v>1950.48</c:v>
                </c:pt>
                <c:pt idx="6883">
                  <c:v>1936.42</c:v>
                </c:pt>
                <c:pt idx="6884">
                  <c:v>1932.55</c:v>
                </c:pt>
                <c:pt idx="6885">
                  <c:v>1914.01</c:v>
                </c:pt>
                <c:pt idx="6886">
                  <c:v>1921.2</c:v>
                </c:pt>
                <c:pt idx="6887">
                  <c:v>1923.26</c:v>
                </c:pt>
                <c:pt idx="6888">
                  <c:v>1913.69</c:v>
                </c:pt>
                <c:pt idx="6889">
                  <c:v>1907.32</c:v>
                </c:pt>
                <c:pt idx="6890">
                  <c:v>1908.2</c:v>
                </c:pt>
                <c:pt idx="6891">
                  <c:v>1919.35</c:v>
                </c:pt>
                <c:pt idx="6892">
                  <c:v>1921.64</c:v>
                </c:pt>
                <c:pt idx="6893">
                  <c:v>1925.48</c:v>
                </c:pt>
                <c:pt idx="6894">
                  <c:v>1915.3</c:v>
                </c:pt>
                <c:pt idx="6895">
                  <c:v>1910.9</c:v>
                </c:pt>
                <c:pt idx="6896">
                  <c:v>1925.05</c:v>
                </c:pt>
                <c:pt idx="6897">
                  <c:v>1925.35</c:v>
                </c:pt>
                <c:pt idx="6898">
                  <c:v>1932.23</c:v>
                </c:pt>
                <c:pt idx="6899">
                  <c:v>1957.35</c:v>
                </c:pt>
                <c:pt idx="6900">
                  <c:v>1960.51</c:v>
                </c:pt>
                <c:pt idx="6901">
                  <c:v>1955.21</c:v>
                </c:pt>
                <c:pt idx="6902">
                  <c:v>1955.04</c:v>
                </c:pt>
                <c:pt idx="6903">
                  <c:v>1978.72</c:v>
                </c:pt>
                <c:pt idx="6904">
                  <c:v>1976.64</c:v>
                </c:pt>
                <c:pt idx="6905">
                  <c:v>1969.53</c:v>
                </c:pt>
                <c:pt idx="6906">
                  <c:v>1961.94</c:v>
                </c:pt>
                <c:pt idx="6907">
                  <c:v>1954.73</c:v>
                </c:pt>
                <c:pt idx="6908">
                  <c:v>1964.96</c:v>
                </c:pt>
                <c:pt idx="6909">
                  <c:v>1972.07</c:v>
                </c:pt>
                <c:pt idx="6910">
                  <c:v>1946</c:v>
                </c:pt>
                <c:pt idx="6911">
                  <c:v>1959.49</c:v>
                </c:pt>
                <c:pt idx="6912">
                  <c:v>1965.09</c:v>
                </c:pt>
                <c:pt idx="6913">
                  <c:v>1944.29</c:v>
                </c:pt>
                <c:pt idx="6914">
                  <c:v>1934.45</c:v>
                </c:pt>
                <c:pt idx="6915">
                  <c:v>1934.06</c:v>
                </c:pt>
                <c:pt idx="6916">
                  <c:v>1942.91</c:v>
                </c:pt>
                <c:pt idx="6917">
                  <c:v>1936.56</c:v>
                </c:pt>
                <c:pt idx="6918">
                  <c:v>1925.24</c:v>
                </c:pt>
                <c:pt idx="6919">
                  <c:v>1914.46</c:v>
                </c:pt>
                <c:pt idx="6920">
                  <c:v>1912.48</c:v>
                </c:pt>
                <c:pt idx="6921">
                  <c:v>1913.76</c:v>
                </c:pt>
                <c:pt idx="6922">
                  <c:v>1907.1</c:v>
                </c:pt>
                <c:pt idx="6923">
                  <c:v>1902</c:v>
                </c:pt>
                <c:pt idx="6924">
                  <c:v>1891.81</c:v>
                </c:pt>
                <c:pt idx="6925">
                  <c:v>1889.43</c:v>
                </c:pt>
                <c:pt idx="6926">
                  <c:v>1889.31</c:v>
                </c:pt>
                <c:pt idx="6927">
                  <c:v>1894.93</c:v>
                </c:pt>
                <c:pt idx="6928">
                  <c:v>1897.48</c:v>
                </c:pt>
                <c:pt idx="6929">
                  <c:v>1915.48</c:v>
                </c:pt>
                <c:pt idx="6930">
                  <c:v>1916.91</c:v>
                </c:pt>
                <c:pt idx="6931">
                  <c:v>1914.96</c:v>
                </c:pt>
                <c:pt idx="6932">
                  <c:v>1920.17</c:v>
                </c:pt>
                <c:pt idx="6933">
                  <c:v>1937.54</c:v>
                </c:pt>
                <c:pt idx="6934">
                  <c:v>1942.32</c:v>
                </c:pt>
                <c:pt idx="6935">
                  <c:v>1940.19</c:v>
                </c:pt>
                <c:pt idx="6936">
                  <c:v>1940.06</c:v>
                </c:pt>
                <c:pt idx="6937">
                  <c:v>1942.69</c:v>
                </c:pt>
                <c:pt idx="6938">
                  <c:v>1926.12</c:v>
                </c:pt>
                <c:pt idx="6939">
                  <c:v>1916.56</c:v>
                </c:pt>
                <c:pt idx="6940">
                  <c:v>1919.68</c:v>
                </c:pt>
                <c:pt idx="6941">
                  <c:v>1919.08</c:v>
                </c:pt>
                <c:pt idx="6942">
                  <c:v>1922.3</c:v>
                </c:pt>
                <c:pt idx="6943">
                  <c:v>1913.67</c:v>
                </c:pt>
                <c:pt idx="6944">
                  <c:v>1908.12</c:v>
                </c:pt>
                <c:pt idx="6945">
                  <c:v>1910.79</c:v>
                </c:pt>
                <c:pt idx="6946">
                  <c:v>1923.91</c:v>
                </c:pt>
                <c:pt idx="6947">
                  <c:v>1933.84</c:v>
                </c:pt>
                <c:pt idx="6948">
                  <c:v>1931.36</c:v>
                </c:pt>
                <c:pt idx="6949">
                  <c:v>1930.3</c:v>
                </c:pt>
                <c:pt idx="6950">
                  <c:v>1920.02</c:v>
                </c:pt>
                <c:pt idx="6951">
                  <c:v>1925.23</c:v>
                </c:pt>
                <c:pt idx="6952">
                  <c:v>1915.92</c:v>
                </c:pt>
                <c:pt idx="6953">
                  <c:v>1900.65</c:v>
                </c:pt>
                <c:pt idx="6954">
                  <c:v>1875.12</c:v>
                </c:pt>
                <c:pt idx="6955">
                  <c:v>1864.87</c:v>
                </c:pt>
                <c:pt idx="6956">
                  <c:v>1848.63</c:v>
                </c:pt>
                <c:pt idx="6957">
                  <c:v>1828.03</c:v>
                </c:pt>
                <c:pt idx="6958">
                  <c:v>1823.02</c:v>
                </c:pt>
                <c:pt idx="6959">
                  <c:v>1821.36</c:v>
                </c:pt>
                <c:pt idx="6960">
                  <c:v>1820.3</c:v>
                </c:pt>
                <c:pt idx="6961">
                  <c:v>1833.01</c:v>
                </c:pt>
                <c:pt idx="6962">
                  <c:v>1861.41</c:v>
                </c:pt>
                <c:pt idx="6963">
                  <c:v>1860.4</c:v>
                </c:pt>
                <c:pt idx="6964">
                  <c:v>1874.36</c:v>
                </c:pt>
                <c:pt idx="6965">
                  <c:v>1868.9</c:v>
                </c:pt>
                <c:pt idx="6966">
                  <c:v>1932.82</c:v>
                </c:pt>
                <c:pt idx="6967">
                  <c:v>1920.2</c:v>
                </c:pt>
                <c:pt idx="6968">
                  <c:v>1923.18</c:v>
                </c:pt>
                <c:pt idx="6969">
                  <c:v>1947.55</c:v>
                </c:pt>
                <c:pt idx="6970">
                  <c:v>1974.46</c:v>
                </c:pt>
                <c:pt idx="6971">
                  <c:v>1981.4</c:v>
                </c:pt>
                <c:pt idx="6972">
                  <c:v>1972.85</c:v>
                </c:pt>
                <c:pt idx="6973">
                  <c:v>1970.97</c:v>
                </c:pt>
                <c:pt idx="6974">
                  <c:v>1979.72</c:v>
                </c:pt>
                <c:pt idx="6975">
                  <c:v>1984.71</c:v>
                </c:pt>
                <c:pt idx="6976">
                  <c:v>2006.37</c:v>
                </c:pt>
                <c:pt idx="6977">
                  <c:v>1996.1</c:v>
                </c:pt>
                <c:pt idx="6978">
                  <c:v>1983.88</c:v>
                </c:pt>
                <c:pt idx="6979">
                  <c:v>1982.53</c:v>
                </c:pt>
                <c:pt idx="6980">
                  <c:v>1985.78</c:v>
                </c:pt>
                <c:pt idx="6981">
                  <c:v>1992.65</c:v>
                </c:pt>
                <c:pt idx="6982">
                  <c:v>1978.14</c:v>
                </c:pt>
                <c:pt idx="6983">
                  <c:v>1969.45</c:v>
                </c:pt>
                <c:pt idx="6984">
                  <c:v>1950.2</c:v>
                </c:pt>
                <c:pt idx="6985">
                  <c:v>1958.55</c:v>
                </c:pt>
                <c:pt idx="6986">
                  <c:v>1940.2</c:v>
                </c:pt>
                <c:pt idx="6987">
                  <c:v>1946.92</c:v>
                </c:pt>
                <c:pt idx="6988">
                  <c:v>1964.29</c:v>
                </c:pt>
                <c:pt idx="6989">
                  <c:v>1959.85</c:v>
                </c:pt>
                <c:pt idx="6990">
                  <c:v>1980.9</c:v>
                </c:pt>
                <c:pt idx="6991">
                  <c:v>1980.82</c:v>
                </c:pt>
                <c:pt idx="6992">
                  <c:v>1978.07</c:v>
                </c:pt>
                <c:pt idx="6993">
                  <c:v>1998.29</c:v>
                </c:pt>
                <c:pt idx="6994">
                  <c:v>1990.17</c:v>
                </c:pt>
                <c:pt idx="6995">
                  <c:v>1992.25</c:v>
                </c:pt>
                <c:pt idx="6996">
                  <c:v>2000.82</c:v>
                </c:pt>
                <c:pt idx="6997">
                  <c:v>2014.13</c:v>
                </c:pt>
                <c:pt idx="6998">
                  <c:v>2040.97</c:v>
                </c:pt>
                <c:pt idx="6999">
                  <c:v>2044.24</c:v>
                </c:pt>
                <c:pt idx="7000">
                  <c:v>2036.41</c:v>
                </c:pt>
                <c:pt idx="7001">
                  <c:v>2072.2199999999998</c:v>
                </c:pt>
                <c:pt idx="7002">
                  <c:v>2029.42</c:v>
                </c:pt>
                <c:pt idx="7003">
                  <c:v>2019.36</c:v>
                </c:pt>
                <c:pt idx="7004">
                  <c:v>2025.55</c:v>
                </c:pt>
                <c:pt idx="7005">
                  <c:v>2028.47</c:v>
                </c:pt>
                <c:pt idx="7006">
                  <c:v>2004.67</c:v>
                </c:pt>
                <c:pt idx="7007">
                  <c:v>1981.95</c:v>
                </c:pt>
                <c:pt idx="7008">
                  <c:v>1979.54</c:v>
                </c:pt>
                <c:pt idx="7009">
                  <c:v>2027.74</c:v>
                </c:pt>
                <c:pt idx="7010">
                  <c:v>2036.36</c:v>
                </c:pt>
                <c:pt idx="7011">
                  <c:v>2019.62</c:v>
                </c:pt>
                <c:pt idx="7012">
                  <c:v>2027.19</c:v>
                </c:pt>
                <c:pt idx="7013">
                  <c:v>2040.35</c:v>
                </c:pt>
                <c:pt idx="7014">
                  <c:v>2031.39</c:v>
                </c:pt>
                <c:pt idx="7015">
                  <c:v>2045.95</c:v>
                </c:pt>
                <c:pt idx="7016">
                  <c:v>2053.08</c:v>
                </c:pt>
                <c:pt idx="7017">
                  <c:v>2053.08</c:v>
                </c:pt>
                <c:pt idx="7018">
                  <c:v>2067.81</c:v>
                </c:pt>
                <c:pt idx="7019">
                  <c:v>2077.4899999999998</c:v>
                </c:pt>
                <c:pt idx="7020">
                  <c:v>2065.61</c:v>
                </c:pt>
                <c:pt idx="7021">
                  <c:v>2062.98</c:v>
                </c:pt>
                <c:pt idx="7022">
                  <c:v>2062.98</c:v>
                </c:pt>
                <c:pt idx="7023">
                  <c:v>2058.96</c:v>
                </c:pt>
                <c:pt idx="7024">
                  <c:v>2041.49</c:v>
                </c:pt>
                <c:pt idx="7025">
                  <c:v>2043.65</c:v>
                </c:pt>
                <c:pt idx="7026">
                  <c:v>2045.45</c:v>
                </c:pt>
                <c:pt idx="7027">
                  <c:v>2028.07</c:v>
                </c:pt>
                <c:pt idx="7028">
                  <c:v>2030.2</c:v>
                </c:pt>
                <c:pt idx="7029">
                  <c:v>2024.41</c:v>
                </c:pt>
                <c:pt idx="7030">
                  <c:v>2028.91</c:v>
                </c:pt>
                <c:pt idx="7031">
                  <c:v>2049.06</c:v>
                </c:pt>
                <c:pt idx="7032">
                  <c:v>2056.5500000000002</c:v>
                </c:pt>
                <c:pt idx="7033">
                  <c:v>2028.44</c:v>
                </c:pt>
                <c:pt idx="7034">
                  <c:v>2006.25</c:v>
                </c:pt>
                <c:pt idx="7035">
                  <c:v>2023.34</c:v>
                </c:pt>
                <c:pt idx="7036">
                  <c:v>2029.49</c:v>
                </c:pt>
                <c:pt idx="7037">
                  <c:v>2021.7</c:v>
                </c:pt>
                <c:pt idx="7038">
                  <c:v>2029.28</c:v>
                </c:pt>
                <c:pt idx="7039">
                  <c:v>2013.89</c:v>
                </c:pt>
                <c:pt idx="7040">
                  <c:v>2020.84</c:v>
                </c:pt>
                <c:pt idx="7041">
                  <c:v>2018.52</c:v>
                </c:pt>
                <c:pt idx="7042">
                  <c:v>2033.23</c:v>
                </c:pt>
                <c:pt idx="7043">
                  <c:v>2037.01</c:v>
                </c:pt>
                <c:pt idx="7044">
                  <c:v>2039.52</c:v>
                </c:pt>
                <c:pt idx="7045">
                  <c:v>2054.9899999999998</c:v>
                </c:pt>
                <c:pt idx="7046">
                  <c:v>2039.76</c:v>
                </c:pt>
                <c:pt idx="7047">
                  <c:v>2025.11</c:v>
                </c:pt>
                <c:pt idx="7048">
                  <c:v>2036.14</c:v>
                </c:pt>
                <c:pt idx="7049">
                  <c:v>2035.36</c:v>
                </c:pt>
                <c:pt idx="7050">
                  <c:v>2034.52</c:v>
                </c:pt>
                <c:pt idx="7051">
                  <c:v>2024.26</c:v>
                </c:pt>
                <c:pt idx="7052">
                  <c:v>2020.05</c:v>
                </c:pt>
                <c:pt idx="7053">
                  <c:v>1993.15</c:v>
                </c:pt>
                <c:pt idx="7054">
                  <c:v>1992.33</c:v>
                </c:pt>
                <c:pt idx="7055">
                  <c:v>2004.4</c:v>
                </c:pt>
                <c:pt idx="7056">
                  <c:v>2013.59</c:v>
                </c:pt>
                <c:pt idx="7057">
                  <c:v>2017.21</c:v>
                </c:pt>
                <c:pt idx="7058">
                  <c:v>2024.41</c:v>
                </c:pt>
                <c:pt idx="7059">
                  <c:v>2025.99</c:v>
                </c:pt>
                <c:pt idx="7060">
                  <c:v>2024.39</c:v>
                </c:pt>
                <c:pt idx="7061">
                  <c:v>2035.4</c:v>
                </c:pt>
                <c:pt idx="7062">
                  <c:v>2031.24</c:v>
                </c:pt>
                <c:pt idx="7063">
                  <c:v>2030.48</c:v>
                </c:pt>
                <c:pt idx="7064">
                  <c:v>2034.55</c:v>
                </c:pt>
                <c:pt idx="7065">
                  <c:v>2044.3</c:v>
                </c:pt>
                <c:pt idx="7066">
                  <c:v>2082.92</c:v>
                </c:pt>
                <c:pt idx="7067">
                  <c:v>2114.48</c:v>
                </c:pt>
                <c:pt idx="7068">
                  <c:v>2128.04</c:v>
                </c:pt>
                <c:pt idx="7069">
                  <c:v>2148.1799999999998</c:v>
                </c:pt>
                <c:pt idx="7070">
                  <c:v>2159.98</c:v>
                </c:pt>
                <c:pt idx="7071">
                  <c:v>2178.9499999999998</c:v>
                </c:pt>
                <c:pt idx="7072">
                  <c:v>2182.75</c:v>
                </c:pt>
                <c:pt idx="7073">
                  <c:v>2158.34</c:v>
                </c:pt>
                <c:pt idx="7074">
                  <c:v>2174.41</c:v>
                </c:pt>
                <c:pt idx="7075">
                  <c:v>2162.19</c:v>
                </c:pt>
                <c:pt idx="7076">
                  <c:v>2155.9</c:v>
                </c:pt>
                <c:pt idx="7077">
                  <c:v>2160.36</c:v>
                </c:pt>
                <c:pt idx="7078">
                  <c:v>2157.59</c:v>
                </c:pt>
                <c:pt idx="7079">
                  <c:v>2186.39</c:v>
                </c:pt>
                <c:pt idx="7080">
                  <c:v>2181.33</c:v>
                </c:pt>
                <c:pt idx="7081">
                  <c:v>2165.44</c:v>
                </c:pt>
                <c:pt idx="7082">
                  <c:v>2171.83</c:v>
                </c:pt>
                <c:pt idx="7083">
                  <c:v>2178.8000000000002</c:v>
                </c:pt>
                <c:pt idx="7084">
                  <c:v>2194.79</c:v>
                </c:pt>
                <c:pt idx="7085">
                  <c:v>2229.87</c:v>
                </c:pt>
                <c:pt idx="7086">
                  <c:v>2229.87</c:v>
                </c:pt>
                <c:pt idx="7087">
                  <c:v>2251.44</c:v>
                </c:pt>
                <c:pt idx="7088">
                  <c:v>2280.67</c:v>
                </c:pt>
                <c:pt idx="7089">
                  <c:v>2300</c:v>
                </c:pt>
                <c:pt idx="7090">
                  <c:v>2290.94</c:v>
                </c:pt>
                <c:pt idx="7091">
                  <c:v>2329.75</c:v>
                </c:pt>
                <c:pt idx="7092">
                  <c:v>2339.0300000000002</c:v>
                </c:pt>
                <c:pt idx="7093">
                  <c:v>2352.7800000000002</c:v>
                </c:pt>
                <c:pt idx="7094">
                  <c:v>2334.04</c:v>
                </c:pt>
                <c:pt idx="7095">
                  <c:v>2372.52</c:v>
                </c:pt>
                <c:pt idx="7096">
                  <c:v>2344.37</c:v>
                </c:pt>
                <c:pt idx="7097">
                  <c:v>2383.34</c:v>
                </c:pt>
                <c:pt idx="7098">
                  <c:v>2382.89</c:v>
                </c:pt>
                <c:pt idx="7099">
                  <c:v>2361.02</c:v>
                </c:pt>
                <c:pt idx="7100">
                  <c:v>2379.04</c:v>
                </c:pt>
                <c:pt idx="7101">
                  <c:v>2391.9299999999998</c:v>
                </c:pt>
                <c:pt idx="7102">
                  <c:v>2327.3000000000002</c:v>
                </c:pt>
                <c:pt idx="7103">
                  <c:v>2322.02</c:v>
                </c:pt>
                <c:pt idx="7104">
                  <c:v>2316.17</c:v>
                </c:pt>
                <c:pt idx="7105">
                  <c:v>2332.46</c:v>
                </c:pt>
                <c:pt idx="7106">
                  <c:v>2337.96</c:v>
                </c:pt>
                <c:pt idx="7107">
                  <c:v>2335.66</c:v>
                </c:pt>
                <c:pt idx="7108">
                  <c:v>2286.25</c:v>
                </c:pt>
                <c:pt idx="7109">
                  <c:v>2319.56</c:v>
                </c:pt>
                <c:pt idx="7110">
                  <c:v>2303.83</c:v>
                </c:pt>
                <c:pt idx="7111">
                  <c:v>2301.7399999999998</c:v>
                </c:pt>
                <c:pt idx="7112">
                  <c:v>2323.9699999999998</c:v>
                </c:pt>
                <c:pt idx="7113">
                  <c:v>2314.1</c:v>
                </c:pt>
                <c:pt idx="7114">
                  <c:v>2308.85</c:v>
                </c:pt>
                <c:pt idx="7115">
                  <c:v>2346.33</c:v>
                </c:pt>
                <c:pt idx="7116">
                  <c:v>2360.5</c:v>
                </c:pt>
                <c:pt idx="7117">
                  <c:v>2336.3200000000002</c:v>
                </c:pt>
                <c:pt idx="7118">
                  <c:v>2358.12</c:v>
                </c:pt>
                <c:pt idx="7119">
                  <c:v>2385.9899999999998</c:v>
                </c:pt>
                <c:pt idx="7120">
                  <c:v>2376.86</c:v>
                </c:pt>
                <c:pt idx="7121">
                  <c:v>2415.2199999999998</c:v>
                </c:pt>
                <c:pt idx="7122">
                  <c:v>2425.31</c:v>
                </c:pt>
                <c:pt idx="7123">
                  <c:v>2421.0500000000002</c:v>
                </c:pt>
                <c:pt idx="7124">
                  <c:v>2378.85</c:v>
                </c:pt>
                <c:pt idx="7125">
                  <c:v>2329.27</c:v>
                </c:pt>
                <c:pt idx="7126">
                  <c:v>2333.83</c:v>
                </c:pt>
                <c:pt idx="7127">
                  <c:v>2350.9699999999998</c:v>
                </c:pt>
                <c:pt idx="7128">
                  <c:v>2361.31</c:v>
                </c:pt>
                <c:pt idx="7129">
                  <c:v>2338.12</c:v>
                </c:pt>
                <c:pt idx="7130">
                  <c:v>2343.0700000000002</c:v>
                </c:pt>
                <c:pt idx="7131">
                  <c:v>2327.33</c:v>
                </c:pt>
                <c:pt idx="7132">
                  <c:v>2350.75</c:v>
                </c:pt>
                <c:pt idx="7133">
                  <c:v>2327.0100000000002</c:v>
                </c:pt>
                <c:pt idx="7134">
                  <c:v>2355.3200000000002</c:v>
                </c:pt>
                <c:pt idx="7135">
                  <c:v>2376.06</c:v>
                </c:pt>
                <c:pt idx="7136">
                  <c:v>2293.7800000000002</c:v>
                </c:pt>
                <c:pt idx="7137">
                  <c:v>2310.88</c:v>
                </c:pt>
                <c:pt idx="7138">
                  <c:v>2317.0100000000002</c:v>
                </c:pt>
                <c:pt idx="7139">
                  <c:v>2324.98</c:v>
                </c:pt>
                <c:pt idx="7140">
                  <c:v>2304.21</c:v>
                </c:pt>
                <c:pt idx="7141">
                  <c:v>2333.04</c:v>
                </c:pt>
                <c:pt idx="7142">
                  <c:v>2319.14</c:v>
                </c:pt>
                <c:pt idx="7143">
                  <c:v>2329.46</c:v>
                </c:pt>
                <c:pt idx="7144">
                  <c:v>2328.16</c:v>
                </c:pt>
                <c:pt idx="7145">
                  <c:v>2360.09</c:v>
                </c:pt>
                <c:pt idx="7146">
                  <c:v>2321.98</c:v>
                </c:pt>
                <c:pt idx="7147">
                  <c:v>2334.65</c:v>
                </c:pt>
                <c:pt idx="7148">
                  <c:v>2319.62</c:v>
                </c:pt>
                <c:pt idx="7149">
                  <c:v>2298.23</c:v>
                </c:pt>
                <c:pt idx="7150">
                  <c:v>2327.73</c:v>
                </c:pt>
                <c:pt idx="7151">
                  <c:v>2326.75</c:v>
                </c:pt>
                <c:pt idx="7152">
                  <c:v>2331.9</c:v>
                </c:pt>
                <c:pt idx="7153">
                  <c:v>2329.46</c:v>
                </c:pt>
                <c:pt idx="7154">
                  <c:v>2356.1999999999998</c:v>
                </c:pt>
                <c:pt idx="7155">
                  <c:v>2356.69</c:v>
                </c:pt>
                <c:pt idx="7156">
                  <c:v>2392.16</c:v>
                </c:pt>
                <c:pt idx="7157">
                  <c:v>2359.13</c:v>
                </c:pt>
                <c:pt idx="7158">
                  <c:v>2364.09</c:v>
                </c:pt>
                <c:pt idx="7159">
                  <c:v>2371.2600000000002</c:v>
                </c:pt>
                <c:pt idx="7160">
                  <c:v>2415.48</c:v>
                </c:pt>
                <c:pt idx="7161">
                  <c:v>2411.4299999999998</c:v>
                </c:pt>
                <c:pt idx="7162">
                  <c:v>2422.27</c:v>
                </c:pt>
                <c:pt idx="7163">
                  <c:v>2469.08</c:v>
                </c:pt>
                <c:pt idx="7164">
                  <c:v>2458.79</c:v>
                </c:pt>
                <c:pt idx="7165">
                  <c:v>2445.08</c:v>
                </c:pt>
                <c:pt idx="7166">
                  <c:v>2400.83</c:v>
                </c:pt>
                <c:pt idx="7167">
                  <c:v>2396.59</c:v>
                </c:pt>
                <c:pt idx="7168">
                  <c:v>2409.64</c:v>
                </c:pt>
                <c:pt idx="7169">
                  <c:v>2397.6999999999998</c:v>
                </c:pt>
                <c:pt idx="7170">
                  <c:v>2364.56</c:v>
                </c:pt>
                <c:pt idx="7171">
                  <c:v>2387.19</c:v>
                </c:pt>
                <c:pt idx="7172">
                  <c:v>2384.19</c:v>
                </c:pt>
                <c:pt idx="7173">
                  <c:v>2410.7800000000002</c:v>
                </c:pt>
                <c:pt idx="7174">
                  <c:v>2447.6</c:v>
                </c:pt>
                <c:pt idx="7175">
                  <c:v>2446.2600000000002</c:v>
                </c:pt>
                <c:pt idx="7176">
                  <c:v>2443.2399999999998</c:v>
                </c:pt>
                <c:pt idx="7177">
                  <c:v>2410.79</c:v>
                </c:pt>
                <c:pt idx="7178">
                  <c:v>2390.8200000000002</c:v>
                </c:pt>
                <c:pt idx="7179">
                  <c:v>2382.92</c:v>
                </c:pt>
                <c:pt idx="7180">
                  <c:v>2427.5300000000002</c:v>
                </c:pt>
                <c:pt idx="7181">
                  <c:v>2431.3200000000002</c:v>
                </c:pt>
                <c:pt idx="7182">
                  <c:v>2472.9</c:v>
                </c:pt>
                <c:pt idx="7183">
                  <c:v>2465.16</c:v>
                </c:pt>
                <c:pt idx="7184">
                  <c:v>2447.85</c:v>
                </c:pt>
                <c:pt idx="7185">
                  <c:v>2456.79</c:v>
                </c:pt>
                <c:pt idx="7186">
                  <c:v>2508.0100000000002</c:v>
                </c:pt>
                <c:pt idx="7187">
                  <c:v>2504.2800000000002</c:v>
                </c:pt>
                <c:pt idx="7188">
                  <c:v>2513.9899999999998</c:v>
                </c:pt>
                <c:pt idx="7189">
                  <c:v>2512.56</c:v>
                </c:pt>
                <c:pt idx="7190">
                  <c:v>2484.75</c:v>
                </c:pt>
                <c:pt idx="7191">
                  <c:v>2512.59</c:v>
                </c:pt>
                <c:pt idx="7192">
                  <c:v>2518.0300000000002</c:v>
                </c:pt>
                <c:pt idx="7193">
                  <c:v>2524.64</c:v>
                </c:pt>
                <c:pt idx="7194">
                  <c:v>2504.61</c:v>
                </c:pt>
                <c:pt idx="7195">
                  <c:v>2521.4</c:v>
                </c:pt>
                <c:pt idx="7196">
                  <c:v>2503.39</c:v>
                </c:pt>
                <c:pt idx="7197">
                  <c:v>2499.5100000000002</c:v>
                </c:pt>
                <c:pt idx="7198">
                  <c:v>2492.91</c:v>
                </c:pt>
                <c:pt idx="7199">
                  <c:v>2495.7199999999998</c:v>
                </c:pt>
                <c:pt idx="7200">
                  <c:v>2516.7600000000002</c:v>
                </c:pt>
                <c:pt idx="7201">
                  <c:v>2497.41</c:v>
                </c:pt>
                <c:pt idx="7202">
                  <c:v>2503.36</c:v>
                </c:pt>
              </c:numCache>
            </c:numRef>
          </c:val>
          <c:smooth val="0"/>
          <c:extLst>
            <c:ext xmlns:c16="http://schemas.microsoft.com/office/drawing/2014/chart" uri="{C3380CC4-5D6E-409C-BE32-E72D297353CC}">
              <c16:uniqueId val="{00000000-4458-40A6-B837-21A91A20E735}"/>
            </c:ext>
          </c:extLst>
        </c:ser>
        <c:dLbls>
          <c:showLegendKey val="0"/>
          <c:showVal val="0"/>
          <c:showCatName val="0"/>
          <c:showSerName val="0"/>
          <c:showPercent val="0"/>
          <c:showBubbleSize val="0"/>
        </c:dLbls>
        <c:marker val="1"/>
        <c:smooth val="0"/>
        <c:axId val="2011657360"/>
        <c:axId val="2011659280"/>
      </c:lineChart>
      <c:lineChart>
        <c:grouping val="standard"/>
        <c:varyColors val="0"/>
        <c:ser>
          <c:idx val="1"/>
          <c:order val="1"/>
          <c:tx>
            <c:strRef>
              <c:f>WIRP!$AE$12</c:f>
              <c:strCache>
                <c:ptCount val="1"/>
                <c:pt idx="0">
                  <c:v>TIPS 10A (%)</c:v>
                </c:pt>
              </c:strCache>
            </c:strRef>
          </c:tx>
          <c:spPr>
            <a:ln w="12700" cap="rnd">
              <a:solidFill>
                <a:schemeClr val="accent5"/>
              </a:solidFill>
              <a:round/>
            </a:ln>
            <a:effectLst/>
          </c:spPr>
          <c:marker>
            <c:symbol val="none"/>
          </c:marker>
          <c:cat>
            <c:numRef>
              <c:f>WIRP!$AC$13:$AC$7215</c:f>
              <c:numCache>
                <c:formatCode>m/d/yyyy</c:formatCode>
                <c:ptCount val="7203"/>
                <c:pt idx="0">
                  <c:v>35460</c:v>
                </c:pt>
                <c:pt idx="1">
                  <c:v>35461</c:v>
                </c:pt>
                <c:pt idx="2">
                  <c:v>35464</c:v>
                </c:pt>
                <c:pt idx="3">
                  <c:v>35465</c:v>
                </c:pt>
                <c:pt idx="4">
                  <c:v>35466</c:v>
                </c:pt>
                <c:pt idx="5">
                  <c:v>35467</c:v>
                </c:pt>
                <c:pt idx="6">
                  <c:v>35468</c:v>
                </c:pt>
                <c:pt idx="7">
                  <c:v>35471</c:v>
                </c:pt>
                <c:pt idx="8">
                  <c:v>35472</c:v>
                </c:pt>
                <c:pt idx="9">
                  <c:v>35473</c:v>
                </c:pt>
                <c:pt idx="10">
                  <c:v>35474</c:v>
                </c:pt>
                <c:pt idx="11">
                  <c:v>35475</c:v>
                </c:pt>
                <c:pt idx="12">
                  <c:v>35478</c:v>
                </c:pt>
                <c:pt idx="13">
                  <c:v>35479</c:v>
                </c:pt>
                <c:pt idx="14">
                  <c:v>35480</c:v>
                </c:pt>
                <c:pt idx="15">
                  <c:v>35481</c:v>
                </c:pt>
                <c:pt idx="16">
                  <c:v>35482</c:v>
                </c:pt>
                <c:pt idx="17">
                  <c:v>35485</c:v>
                </c:pt>
                <c:pt idx="18">
                  <c:v>35486</c:v>
                </c:pt>
                <c:pt idx="19">
                  <c:v>35487</c:v>
                </c:pt>
                <c:pt idx="20">
                  <c:v>35488</c:v>
                </c:pt>
                <c:pt idx="21">
                  <c:v>35489</c:v>
                </c:pt>
                <c:pt idx="22">
                  <c:v>35492</c:v>
                </c:pt>
                <c:pt idx="23">
                  <c:v>35493</c:v>
                </c:pt>
                <c:pt idx="24">
                  <c:v>35494</c:v>
                </c:pt>
                <c:pt idx="25">
                  <c:v>35495</c:v>
                </c:pt>
                <c:pt idx="26">
                  <c:v>35496</c:v>
                </c:pt>
                <c:pt idx="27">
                  <c:v>35499</c:v>
                </c:pt>
                <c:pt idx="28">
                  <c:v>35500</c:v>
                </c:pt>
                <c:pt idx="29">
                  <c:v>35501</c:v>
                </c:pt>
                <c:pt idx="30">
                  <c:v>35502</c:v>
                </c:pt>
                <c:pt idx="31">
                  <c:v>35503</c:v>
                </c:pt>
                <c:pt idx="32">
                  <c:v>35506</c:v>
                </c:pt>
                <c:pt idx="33">
                  <c:v>35507</c:v>
                </c:pt>
                <c:pt idx="34">
                  <c:v>35508</c:v>
                </c:pt>
                <c:pt idx="35">
                  <c:v>35509</c:v>
                </c:pt>
                <c:pt idx="36">
                  <c:v>35510</c:v>
                </c:pt>
                <c:pt idx="37">
                  <c:v>35513</c:v>
                </c:pt>
                <c:pt idx="38">
                  <c:v>35514</c:v>
                </c:pt>
                <c:pt idx="39">
                  <c:v>35515</c:v>
                </c:pt>
                <c:pt idx="40">
                  <c:v>35516</c:v>
                </c:pt>
                <c:pt idx="41">
                  <c:v>35517</c:v>
                </c:pt>
                <c:pt idx="42">
                  <c:v>35520</c:v>
                </c:pt>
                <c:pt idx="43">
                  <c:v>35521</c:v>
                </c:pt>
                <c:pt idx="44">
                  <c:v>35522</c:v>
                </c:pt>
                <c:pt idx="45">
                  <c:v>35523</c:v>
                </c:pt>
                <c:pt idx="46">
                  <c:v>35524</c:v>
                </c:pt>
                <c:pt idx="47">
                  <c:v>35527</c:v>
                </c:pt>
                <c:pt idx="48">
                  <c:v>35528</c:v>
                </c:pt>
                <c:pt idx="49">
                  <c:v>35529</c:v>
                </c:pt>
                <c:pt idx="50">
                  <c:v>35530</c:v>
                </c:pt>
                <c:pt idx="51">
                  <c:v>35531</c:v>
                </c:pt>
                <c:pt idx="52">
                  <c:v>35534</c:v>
                </c:pt>
                <c:pt idx="53">
                  <c:v>35535</c:v>
                </c:pt>
                <c:pt idx="54">
                  <c:v>35536</c:v>
                </c:pt>
                <c:pt idx="55">
                  <c:v>35537</c:v>
                </c:pt>
                <c:pt idx="56">
                  <c:v>35538</c:v>
                </c:pt>
                <c:pt idx="57">
                  <c:v>35541</c:v>
                </c:pt>
                <c:pt idx="58">
                  <c:v>35542</c:v>
                </c:pt>
                <c:pt idx="59">
                  <c:v>35543</c:v>
                </c:pt>
                <c:pt idx="60">
                  <c:v>35544</c:v>
                </c:pt>
                <c:pt idx="61">
                  <c:v>35545</c:v>
                </c:pt>
                <c:pt idx="62">
                  <c:v>35548</c:v>
                </c:pt>
                <c:pt idx="63">
                  <c:v>35549</c:v>
                </c:pt>
                <c:pt idx="64">
                  <c:v>35550</c:v>
                </c:pt>
                <c:pt idx="65">
                  <c:v>35551</c:v>
                </c:pt>
                <c:pt idx="66">
                  <c:v>35552</c:v>
                </c:pt>
                <c:pt idx="67">
                  <c:v>35555</c:v>
                </c:pt>
                <c:pt idx="68">
                  <c:v>35556</c:v>
                </c:pt>
                <c:pt idx="69">
                  <c:v>35557</c:v>
                </c:pt>
                <c:pt idx="70">
                  <c:v>35558</c:v>
                </c:pt>
                <c:pt idx="71">
                  <c:v>35559</c:v>
                </c:pt>
                <c:pt idx="72">
                  <c:v>35562</c:v>
                </c:pt>
                <c:pt idx="73">
                  <c:v>35563</c:v>
                </c:pt>
                <c:pt idx="74">
                  <c:v>35564</c:v>
                </c:pt>
                <c:pt idx="75">
                  <c:v>35565</c:v>
                </c:pt>
                <c:pt idx="76">
                  <c:v>35566</c:v>
                </c:pt>
                <c:pt idx="77">
                  <c:v>35569</c:v>
                </c:pt>
                <c:pt idx="78">
                  <c:v>35570</c:v>
                </c:pt>
                <c:pt idx="79">
                  <c:v>35571</c:v>
                </c:pt>
                <c:pt idx="80">
                  <c:v>35572</c:v>
                </c:pt>
                <c:pt idx="81">
                  <c:v>35573</c:v>
                </c:pt>
                <c:pt idx="82">
                  <c:v>35576</c:v>
                </c:pt>
                <c:pt idx="83">
                  <c:v>35577</c:v>
                </c:pt>
                <c:pt idx="84">
                  <c:v>35578</c:v>
                </c:pt>
                <c:pt idx="85">
                  <c:v>35579</c:v>
                </c:pt>
                <c:pt idx="86">
                  <c:v>35580</c:v>
                </c:pt>
                <c:pt idx="87">
                  <c:v>35583</c:v>
                </c:pt>
                <c:pt idx="88">
                  <c:v>35584</c:v>
                </c:pt>
                <c:pt idx="89">
                  <c:v>35585</c:v>
                </c:pt>
                <c:pt idx="90">
                  <c:v>35586</c:v>
                </c:pt>
                <c:pt idx="91">
                  <c:v>35587</c:v>
                </c:pt>
                <c:pt idx="92">
                  <c:v>35590</c:v>
                </c:pt>
                <c:pt idx="93">
                  <c:v>35591</c:v>
                </c:pt>
                <c:pt idx="94">
                  <c:v>35592</c:v>
                </c:pt>
                <c:pt idx="95">
                  <c:v>35593</c:v>
                </c:pt>
                <c:pt idx="96">
                  <c:v>35594</c:v>
                </c:pt>
                <c:pt idx="97">
                  <c:v>35597</c:v>
                </c:pt>
                <c:pt idx="98">
                  <c:v>35598</c:v>
                </c:pt>
                <c:pt idx="99">
                  <c:v>35599</c:v>
                </c:pt>
                <c:pt idx="100">
                  <c:v>35600</c:v>
                </c:pt>
                <c:pt idx="101">
                  <c:v>35601</c:v>
                </c:pt>
                <c:pt idx="102">
                  <c:v>35604</c:v>
                </c:pt>
                <c:pt idx="103">
                  <c:v>35605</c:v>
                </c:pt>
                <c:pt idx="104">
                  <c:v>35606</c:v>
                </c:pt>
                <c:pt idx="105">
                  <c:v>35607</c:v>
                </c:pt>
                <c:pt idx="106">
                  <c:v>35608</c:v>
                </c:pt>
                <c:pt idx="107">
                  <c:v>35611</c:v>
                </c:pt>
                <c:pt idx="108">
                  <c:v>35612</c:v>
                </c:pt>
                <c:pt idx="109">
                  <c:v>35613</c:v>
                </c:pt>
                <c:pt idx="110">
                  <c:v>35614</c:v>
                </c:pt>
                <c:pt idx="111">
                  <c:v>35615</c:v>
                </c:pt>
                <c:pt idx="112">
                  <c:v>35618</c:v>
                </c:pt>
                <c:pt idx="113">
                  <c:v>35619</c:v>
                </c:pt>
                <c:pt idx="114">
                  <c:v>35620</c:v>
                </c:pt>
                <c:pt idx="115">
                  <c:v>35621</c:v>
                </c:pt>
                <c:pt idx="116">
                  <c:v>35622</c:v>
                </c:pt>
                <c:pt idx="117">
                  <c:v>35625</c:v>
                </c:pt>
                <c:pt idx="118">
                  <c:v>35626</c:v>
                </c:pt>
                <c:pt idx="119">
                  <c:v>35627</c:v>
                </c:pt>
                <c:pt idx="120">
                  <c:v>35628</c:v>
                </c:pt>
                <c:pt idx="121">
                  <c:v>35629</c:v>
                </c:pt>
                <c:pt idx="122">
                  <c:v>35632</c:v>
                </c:pt>
                <c:pt idx="123">
                  <c:v>35633</c:v>
                </c:pt>
                <c:pt idx="124">
                  <c:v>35634</c:v>
                </c:pt>
                <c:pt idx="125">
                  <c:v>35635</c:v>
                </c:pt>
                <c:pt idx="126">
                  <c:v>35636</c:v>
                </c:pt>
                <c:pt idx="127">
                  <c:v>35639</c:v>
                </c:pt>
                <c:pt idx="128">
                  <c:v>35640</c:v>
                </c:pt>
                <c:pt idx="129">
                  <c:v>35641</c:v>
                </c:pt>
                <c:pt idx="130">
                  <c:v>35642</c:v>
                </c:pt>
                <c:pt idx="131">
                  <c:v>35643</c:v>
                </c:pt>
                <c:pt idx="132">
                  <c:v>35646</c:v>
                </c:pt>
                <c:pt idx="133">
                  <c:v>35647</c:v>
                </c:pt>
                <c:pt idx="134">
                  <c:v>35648</c:v>
                </c:pt>
                <c:pt idx="135">
                  <c:v>35649</c:v>
                </c:pt>
                <c:pt idx="136">
                  <c:v>35650</c:v>
                </c:pt>
                <c:pt idx="137">
                  <c:v>35653</c:v>
                </c:pt>
                <c:pt idx="138">
                  <c:v>35654</c:v>
                </c:pt>
                <c:pt idx="139">
                  <c:v>35655</c:v>
                </c:pt>
                <c:pt idx="140">
                  <c:v>35656</c:v>
                </c:pt>
                <c:pt idx="141">
                  <c:v>35657</c:v>
                </c:pt>
                <c:pt idx="142">
                  <c:v>35660</c:v>
                </c:pt>
                <c:pt idx="143">
                  <c:v>35661</c:v>
                </c:pt>
                <c:pt idx="144">
                  <c:v>35662</c:v>
                </c:pt>
                <c:pt idx="145">
                  <c:v>35663</c:v>
                </c:pt>
                <c:pt idx="146">
                  <c:v>35664</c:v>
                </c:pt>
                <c:pt idx="147">
                  <c:v>35667</c:v>
                </c:pt>
                <c:pt idx="148">
                  <c:v>35668</c:v>
                </c:pt>
                <c:pt idx="149">
                  <c:v>35669</c:v>
                </c:pt>
                <c:pt idx="150">
                  <c:v>35670</c:v>
                </c:pt>
                <c:pt idx="151">
                  <c:v>35671</c:v>
                </c:pt>
                <c:pt idx="152">
                  <c:v>35674</c:v>
                </c:pt>
                <c:pt idx="153">
                  <c:v>35675</c:v>
                </c:pt>
                <c:pt idx="154">
                  <c:v>35676</c:v>
                </c:pt>
                <c:pt idx="155">
                  <c:v>35677</c:v>
                </c:pt>
                <c:pt idx="156">
                  <c:v>35678</c:v>
                </c:pt>
                <c:pt idx="157">
                  <c:v>35681</c:v>
                </c:pt>
                <c:pt idx="158">
                  <c:v>35682</c:v>
                </c:pt>
                <c:pt idx="159">
                  <c:v>35683</c:v>
                </c:pt>
                <c:pt idx="160">
                  <c:v>35684</c:v>
                </c:pt>
                <c:pt idx="161">
                  <c:v>35685</c:v>
                </c:pt>
                <c:pt idx="162">
                  <c:v>35688</c:v>
                </c:pt>
                <c:pt idx="163">
                  <c:v>35689</c:v>
                </c:pt>
                <c:pt idx="164">
                  <c:v>35690</c:v>
                </c:pt>
                <c:pt idx="165">
                  <c:v>35691</c:v>
                </c:pt>
                <c:pt idx="166">
                  <c:v>35692</c:v>
                </c:pt>
                <c:pt idx="167">
                  <c:v>35695</c:v>
                </c:pt>
                <c:pt idx="168">
                  <c:v>35696</c:v>
                </c:pt>
                <c:pt idx="169">
                  <c:v>35697</c:v>
                </c:pt>
                <c:pt idx="170">
                  <c:v>35698</c:v>
                </c:pt>
                <c:pt idx="171">
                  <c:v>35699</c:v>
                </c:pt>
                <c:pt idx="172">
                  <c:v>35702</c:v>
                </c:pt>
                <c:pt idx="173">
                  <c:v>35703</c:v>
                </c:pt>
                <c:pt idx="174">
                  <c:v>35704</c:v>
                </c:pt>
                <c:pt idx="175">
                  <c:v>35705</c:v>
                </c:pt>
                <c:pt idx="176">
                  <c:v>35706</c:v>
                </c:pt>
                <c:pt idx="177">
                  <c:v>35709</c:v>
                </c:pt>
                <c:pt idx="178">
                  <c:v>35710</c:v>
                </c:pt>
                <c:pt idx="179">
                  <c:v>35711</c:v>
                </c:pt>
                <c:pt idx="180">
                  <c:v>35712</c:v>
                </c:pt>
                <c:pt idx="181">
                  <c:v>35713</c:v>
                </c:pt>
                <c:pt idx="182">
                  <c:v>35716</c:v>
                </c:pt>
                <c:pt idx="183">
                  <c:v>35717</c:v>
                </c:pt>
                <c:pt idx="184">
                  <c:v>35718</c:v>
                </c:pt>
                <c:pt idx="185">
                  <c:v>35719</c:v>
                </c:pt>
                <c:pt idx="186">
                  <c:v>35720</c:v>
                </c:pt>
                <c:pt idx="187">
                  <c:v>35723</c:v>
                </c:pt>
                <c:pt idx="188">
                  <c:v>35724</c:v>
                </c:pt>
                <c:pt idx="189">
                  <c:v>35725</c:v>
                </c:pt>
                <c:pt idx="190">
                  <c:v>35726</c:v>
                </c:pt>
                <c:pt idx="191">
                  <c:v>35727</c:v>
                </c:pt>
                <c:pt idx="192">
                  <c:v>35730</c:v>
                </c:pt>
                <c:pt idx="193">
                  <c:v>35731</c:v>
                </c:pt>
                <c:pt idx="194">
                  <c:v>35732</c:v>
                </c:pt>
                <c:pt idx="195">
                  <c:v>35733</c:v>
                </c:pt>
                <c:pt idx="196">
                  <c:v>35734</c:v>
                </c:pt>
                <c:pt idx="197">
                  <c:v>35737</c:v>
                </c:pt>
                <c:pt idx="198">
                  <c:v>35738</c:v>
                </c:pt>
                <c:pt idx="199">
                  <c:v>35739</c:v>
                </c:pt>
                <c:pt idx="200">
                  <c:v>35740</c:v>
                </c:pt>
                <c:pt idx="201">
                  <c:v>35741</c:v>
                </c:pt>
                <c:pt idx="202">
                  <c:v>35744</c:v>
                </c:pt>
                <c:pt idx="203">
                  <c:v>35745</c:v>
                </c:pt>
                <c:pt idx="204">
                  <c:v>35746</c:v>
                </c:pt>
                <c:pt idx="205">
                  <c:v>35747</c:v>
                </c:pt>
                <c:pt idx="206">
                  <c:v>35748</c:v>
                </c:pt>
                <c:pt idx="207">
                  <c:v>35751</c:v>
                </c:pt>
                <c:pt idx="208">
                  <c:v>35752</c:v>
                </c:pt>
                <c:pt idx="209">
                  <c:v>35753</c:v>
                </c:pt>
                <c:pt idx="210">
                  <c:v>35754</c:v>
                </c:pt>
                <c:pt idx="211">
                  <c:v>35755</c:v>
                </c:pt>
                <c:pt idx="212">
                  <c:v>35758</c:v>
                </c:pt>
                <c:pt idx="213">
                  <c:v>35759</c:v>
                </c:pt>
                <c:pt idx="214">
                  <c:v>35760</c:v>
                </c:pt>
                <c:pt idx="215">
                  <c:v>35761</c:v>
                </c:pt>
                <c:pt idx="216">
                  <c:v>35762</c:v>
                </c:pt>
                <c:pt idx="217">
                  <c:v>35765</c:v>
                </c:pt>
                <c:pt idx="218">
                  <c:v>35766</c:v>
                </c:pt>
                <c:pt idx="219">
                  <c:v>35767</c:v>
                </c:pt>
                <c:pt idx="220">
                  <c:v>35768</c:v>
                </c:pt>
                <c:pt idx="221">
                  <c:v>35769</c:v>
                </c:pt>
                <c:pt idx="222">
                  <c:v>35772</c:v>
                </c:pt>
                <c:pt idx="223">
                  <c:v>35773</c:v>
                </c:pt>
                <c:pt idx="224">
                  <c:v>35774</c:v>
                </c:pt>
                <c:pt idx="225">
                  <c:v>35775</c:v>
                </c:pt>
                <c:pt idx="226">
                  <c:v>35776</c:v>
                </c:pt>
                <c:pt idx="227">
                  <c:v>35779</c:v>
                </c:pt>
                <c:pt idx="228">
                  <c:v>35780</c:v>
                </c:pt>
                <c:pt idx="229">
                  <c:v>35781</c:v>
                </c:pt>
                <c:pt idx="230">
                  <c:v>35782</c:v>
                </c:pt>
                <c:pt idx="231">
                  <c:v>35783</c:v>
                </c:pt>
                <c:pt idx="232">
                  <c:v>35786</c:v>
                </c:pt>
                <c:pt idx="233">
                  <c:v>35787</c:v>
                </c:pt>
                <c:pt idx="234">
                  <c:v>35788</c:v>
                </c:pt>
                <c:pt idx="235">
                  <c:v>35789</c:v>
                </c:pt>
                <c:pt idx="236">
                  <c:v>35790</c:v>
                </c:pt>
                <c:pt idx="237">
                  <c:v>35793</c:v>
                </c:pt>
                <c:pt idx="238">
                  <c:v>35794</c:v>
                </c:pt>
                <c:pt idx="239">
                  <c:v>35795</c:v>
                </c:pt>
                <c:pt idx="240">
                  <c:v>35796</c:v>
                </c:pt>
                <c:pt idx="241">
                  <c:v>35797</c:v>
                </c:pt>
                <c:pt idx="242">
                  <c:v>35800</c:v>
                </c:pt>
                <c:pt idx="243">
                  <c:v>35801</c:v>
                </c:pt>
                <c:pt idx="244">
                  <c:v>35802</c:v>
                </c:pt>
                <c:pt idx="245">
                  <c:v>35803</c:v>
                </c:pt>
                <c:pt idx="246">
                  <c:v>35804</c:v>
                </c:pt>
                <c:pt idx="247">
                  <c:v>35807</c:v>
                </c:pt>
                <c:pt idx="248">
                  <c:v>35808</c:v>
                </c:pt>
                <c:pt idx="249">
                  <c:v>35809</c:v>
                </c:pt>
                <c:pt idx="250">
                  <c:v>35810</c:v>
                </c:pt>
                <c:pt idx="251">
                  <c:v>35811</c:v>
                </c:pt>
                <c:pt idx="252">
                  <c:v>35814</c:v>
                </c:pt>
                <c:pt idx="253">
                  <c:v>35815</c:v>
                </c:pt>
                <c:pt idx="254">
                  <c:v>35816</c:v>
                </c:pt>
                <c:pt idx="255">
                  <c:v>35817</c:v>
                </c:pt>
                <c:pt idx="256">
                  <c:v>35818</c:v>
                </c:pt>
                <c:pt idx="257">
                  <c:v>35821</c:v>
                </c:pt>
                <c:pt idx="258">
                  <c:v>35822</c:v>
                </c:pt>
                <c:pt idx="259">
                  <c:v>35823</c:v>
                </c:pt>
                <c:pt idx="260">
                  <c:v>35824</c:v>
                </c:pt>
                <c:pt idx="261">
                  <c:v>35825</c:v>
                </c:pt>
                <c:pt idx="262">
                  <c:v>35828</c:v>
                </c:pt>
                <c:pt idx="263">
                  <c:v>35829</c:v>
                </c:pt>
                <c:pt idx="264">
                  <c:v>35830</c:v>
                </c:pt>
                <c:pt idx="265">
                  <c:v>35831</c:v>
                </c:pt>
                <c:pt idx="266">
                  <c:v>35832</c:v>
                </c:pt>
                <c:pt idx="267">
                  <c:v>35835</c:v>
                </c:pt>
                <c:pt idx="268">
                  <c:v>35836</c:v>
                </c:pt>
                <c:pt idx="269">
                  <c:v>35837</c:v>
                </c:pt>
                <c:pt idx="270">
                  <c:v>35838</c:v>
                </c:pt>
                <c:pt idx="271">
                  <c:v>35839</c:v>
                </c:pt>
                <c:pt idx="272">
                  <c:v>35842</c:v>
                </c:pt>
                <c:pt idx="273">
                  <c:v>35843</c:v>
                </c:pt>
                <c:pt idx="274">
                  <c:v>35844</c:v>
                </c:pt>
                <c:pt idx="275">
                  <c:v>35845</c:v>
                </c:pt>
                <c:pt idx="276">
                  <c:v>35846</c:v>
                </c:pt>
                <c:pt idx="277">
                  <c:v>35849</c:v>
                </c:pt>
                <c:pt idx="278">
                  <c:v>35850</c:v>
                </c:pt>
                <c:pt idx="279">
                  <c:v>35851</c:v>
                </c:pt>
                <c:pt idx="280">
                  <c:v>35852</c:v>
                </c:pt>
                <c:pt idx="281">
                  <c:v>35853</c:v>
                </c:pt>
                <c:pt idx="282">
                  <c:v>35856</c:v>
                </c:pt>
                <c:pt idx="283">
                  <c:v>35857</c:v>
                </c:pt>
                <c:pt idx="284">
                  <c:v>35858</c:v>
                </c:pt>
                <c:pt idx="285">
                  <c:v>35859</c:v>
                </c:pt>
                <c:pt idx="286">
                  <c:v>35860</c:v>
                </c:pt>
                <c:pt idx="287">
                  <c:v>35863</c:v>
                </c:pt>
                <c:pt idx="288">
                  <c:v>35864</c:v>
                </c:pt>
                <c:pt idx="289">
                  <c:v>35865</c:v>
                </c:pt>
                <c:pt idx="290">
                  <c:v>35866</c:v>
                </c:pt>
                <c:pt idx="291">
                  <c:v>35867</c:v>
                </c:pt>
                <c:pt idx="292">
                  <c:v>35870</c:v>
                </c:pt>
                <c:pt idx="293">
                  <c:v>35871</c:v>
                </c:pt>
                <c:pt idx="294">
                  <c:v>35872</c:v>
                </c:pt>
                <c:pt idx="295">
                  <c:v>35873</c:v>
                </c:pt>
                <c:pt idx="296">
                  <c:v>35874</c:v>
                </c:pt>
                <c:pt idx="297">
                  <c:v>35877</c:v>
                </c:pt>
                <c:pt idx="298">
                  <c:v>35878</c:v>
                </c:pt>
                <c:pt idx="299">
                  <c:v>35879</c:v>
                </c:pt>
                <c:pt idx="300">
                  <c:v>35880</c:v>
                </c:pt>
                <c:pt idx="301">
                  <c:v>35881</c:v>
                </c:pt>
                <c:pt idx="302">
                  <c:v>35884</c:v>
                </c:pt>
                <c:pt idx="303">
                  <c:v>35885</c:v>
                </c:pt>
                <c:pt idx="304">
                  <c:v>35886</c:v>
                </c:pt>
                <c:pt idx="305">
                  <c:v>35887</c:v>
                </c:pt>
                <c:pt idx="306">
                  <c:v>35888</c:v>
                </c:pt>
                <c:pt idx="307">
                  <c:v>35891</c:v>
                </c:pt>
                <c:pt idx="308">
                  <c:v>35892</c:v>
                </c:pt>
                <c:pt idx="309">
                  <c:v>35893</c:v>
                </c:pt>
                <c:pt idx="310">
                  <c:v>35894</c:v>
                </c:pt>
                <c:pt idx="311">
                  <c:v>35895</c:v>
                </c:pt>
                <c:pt idx="312">
                  <c:v>35898</c:v>
                </c:pt>
                <c:pt idx="313">
                  <c:v>35899</c:v>
                </c:pt>
                <c:pt idx="314">
                  <c:v>35900</c:v>
                </c:pt>
                <c:pt idx="315">
                  <c:v>35901</c:v>
                </c:pt>
                <c:pt idx="316">
                  <c:v>35902</c:v>
                </c:pt>
                <c:pt idx="317">
                  <c:v>35905</c:v>
                </c:pt>
                <c:pt idx="318">
                  <c:v>35906</c:v>
                </c:pt>
                <c:pt idx="319">
                  <c:v>35907</c:v>
                </c:pt>
                <c:pt idx="320">
                  <c:v>35908</c:v>
                </c:pt>
                <c:pt idx="321">
                  <c:v>35909</c:v>
                </c:pt>
                <c:pt idx="322">
                  <c:v>35912</c:v>
                </c:pt>
                <c:pt idx="323">
                  <c:v>35913</c:v>
                </c:pt>
                <c:pt idx="324">
                  <c:v>35914</c:v>
                </c:pt>
                <c:pt idx="325">
                  <c:v>35915</c:v>
                </c:pt>
                <c:pt idx="326">
                  <c:v>35916</c:v>
                </c:pt>
                <c:pt idx="327">
                  <c:v>35919</c:v>
                </c:pt>
                <c:pt idx="328">
                  <c:v>35920</c:v>
                </c:pt>
                <c:pt idx="329">
                  <c:v>35921</c:v>
                </c:pt>
                <c:pt idx="330">
                  <c:v>35922</c:v>
                </c:pt>
                <c:pt idx="331">
                  <c:v>35923</c:v>
                </c:pt>
                <c:pt idx="332">
                  <c:v>35926</c:v>
                </c:pt>
                <c:pt idx="333">
                  <c:v>35927</c:v>
                </c:pt>
                <c:pt idx="334">
                  <c:v>35928</c:v>
                </c:pt>
                <c:pt idx="335">
                  <c:v>35929</c:v>
                </c:pt>
                <c:pt idx="336">
                  <c:v>35930</c:v>
                </c:pt>
                <c:pt idx="337">
                  <c:v>35933</c:v>
                </c:pt>
                <c:pt idx="338">
                  <c:v>35934</c:v>
                </c:pt>
                <c:pt idx="339">
                  <c:v>35935</c:v>
                </c:pt>
                <c:pt idx="340">
                  <c:v>35936</c:v>
                </c:pt>
                <c:pt idx="341">
                  <c:v>35937</c:v>
                </c:pt>
                <c:pt idx="342">
                  <c:v>35940</c:v>
                </c:pt>
                <c:pt idx="343">
                  <c:v>35941</c:v>
                </c:pt>
                <c:pt idx="344">
                  <c:v>35942</c:v>
                </c:pt>
                <c:pt idx="345">
                  <c:v>35943</c:v>
                </c:pt>
                <c:pt idx="346">
                  <c:v>35944</c:v>
                </c:pt>
                <c:pt idx="347">
                  <c:v>35947</c:v>
                </c:pt>
                <c:pt idx="348">
                  <c:v>35948</c:v>
                </c:pt>
                <c:pt idx="349">
                  <c:v>35949</c:v>
                </c:pt>
                <c:pt idx="350">
                  <c:v>35950</c:v>
                </c:pt>
                <c:pt idx="351">
                  <c:v>35951</c:v>
                </c:pt>
                <c:pt idx="352">
                  <c:v>35954</c:v>
                </c:pt>
                <c:pt idx="353">
                  <c:v>35955</c:v>
                </c:pt>
                <c:pt idx="354">
                  <c:v>35956</c:v>
                </c:pt>
                <c:pt idx="355">
                  <c:v>35957</c:v>
                </c:pt>
                <c:pt idx="356">
                  <c:v>35958</c:v>
                </c:pt>
                <c:pt idx="357">
                  <c:v>35961</c:v>
                </c:pt>
                <c:pt idx="358">
                  <c:v>35962</c:v>
                </c:pt>
                <c:pt idx="359">
                  <c:v>35963</c:v>
                </c:pt>
                <c:pt idx="360">
                  <c:v>35964</c:v>
                </c:pt>
                <c:pt idx="361">
                  <c:v>35965</c:v>
                </c:pt>
                <c:pt idx="362">
                  <c:v>35968</c:v>
                </c:pt>
                <c:pt idx="363">
                  <c:v>35969</c:v>
                </c:pt>
                <c:pt idx="364">
                  <c:v>35970</c:v>
                </c:pt>
                <c:pt idx="365">
                  <c:v>35971</c:v>
                </c:pt>
                <c:pt idx="366">
                  <c:v>35972</c:v>
                </c:pt>
                <c:pt idx="367">
                  <c:v>35975</c:v>
                </c:pt>
                <c:pt idx="368">
                  <c:v>35976</c:v>
                </c:pt>
                <c:pt idx="369">
                  <c:v>35977</c:v>
                </c:pt>
                <c:pt idx="370">
                  <c:v>35978</c:v>
                </c:pt>
                <c:pt idx="371">
                  <c:v>35979</c:v>
                </c:pt>
                <c:pt idx="372">
                  <c:v>35982</c:v>
                </c:pt>
                <c:pt idx="373">
                  <c:v>35983</c:v>
                </c:pt>
                <c:pt idx="374">
                  <c:v>35984</c:v>
                </c:pt>
                <c:pt idx="375">
                  <c:v>35985</c:v>
                </c:pt>
                <c:pt idx="376">
                  <c:v>35986</c:v>
                </c:pt>
                <c:pt idx="377">
                  <c:v>35989</c:v>
                </c:pt>
                <c:pt idx="378">
                  <c:v>35990</c:v>
                </c:pt>
                <c:pt idx="379">
                  <c:v>35991</c:v>
                </c:pt>
                <c:pt idx="380">
                  <c:v>35992</c:v>
                </c:pt>
                <c:pt idx="381">
                  <c:v>35993</c:v>
                </c:pt>
                <c:pt idx="382">
                  <c:v>35996</c:v>
                </c:pt>
                <c:pt idx="383">
                  <c:v>35997</c:v>
                </c:pt>
                <c:pt idx="384">
                  <c:v>35998</c:v>
                </c:pt>
                <c:pt idx="385">
                  <c:v>35999</c:v>
                </c:pt>
                <c:pt idx="386">
                  <c:v>36000</c:v>
                </c:pt>
                <c:pt idx="387">
                  <c:v>36003</c:v>
                </c:pt>
                <c:pt idx="388">
                  <c:v>36004</c:v>
                </c:pt>
                <c:pt idx="389">
                  <c:v>36005</c:v>
                </c:pt>
                <c:pt idx="390">
                  <c:v>36006</c:v>
                </c:pt>
                <c:pt idx="391">
                  <c:v>36007</c:v>
                </c:pt>
                <c:pt idx="392">
                  <c:v>36010</c:v>
                </c:pt>
                <c:pt idx="393">
                  <c:v>36011</c:v>
                </c:pt>
                <c:pt idx="394">
                  <c:v>36012</c:v>
                </c:pt>
                <c:pt idx="395">
                  <c:v>36013</c:v>
                </c:pt>
                <c:pt idx="396">
                  <c:v>36014</c:v>
                </c:pt>
                <c:pt idx="397">
                  <c:v>36017</c:v>
                </c:pt>
                <c:pt idx="398">
                  <c:v>36018</c:v>
                </c:pt>
                <c:pt idx="399">
                  <c:v>36019</c:v>
                </c:pt>
                <c:pt idx="400">
                  <c:v>36020</c:v>
                </c:pt>
                <c:pt idx="401">
                  <c:v>36021</c:v>
                </c:pt>
                <c:pt idx="402">
                  <c:v>36024</c:v>
                </c:pt>
                <c:pt idx="403">
                  <c:v>36025</c:v>
                </c:pt>
                <c:pt idx="404">
                  <c:v>36026</c:v>
                </c:pt>
                <c:pt idx="405">
                  <c:v>36027</c:v>
                </c:pt>
                <c:pt idx="406">
                  <c:v>36028</c:v>
                </c:pt>
                <c:pt idx="407">
                  <c:v>36031</c:v>
                </c:pt>
                <c:pt idx="408">
                  <c:v>36032</c:v>
                </c:pt>
                <c:pt idx="409">
                  <c:v>36033</c:v>
                </c:pt>
                <c:pt idx="410">
                  <c:v>36034</c:v>
                </c:pt>
                <c:pt idx="411">
                  <c:v>36035</c:v>
                </c:pt>
                <c:pt idx="412">
                  <c:v>36038</c:v>
                </c:pt>
                <c:pt idx="413">
                  <c:v>36039</c:v>
                </c:pt>
                <c:pt idx="414">
                  <c:v>36040</c:v>
                </c:pt>
                <c:pt idx="415">
                  <c:v>36041</c:v>
                </c:pt>
                <c:pt idx="416">
                  <c:v>36042</c:v>
                </c:pt>
                <c:pt idx="417">
                  <c:v>36045</c:v>
                </c:pt>
                <c:pt idx="418">
                  <c:v>36046</c:v>
                </c:pt>
                <c:pt idx="419">
                  <c:v>36047</c:v>
                </c:pt>
                <c:pt idx="420">
                  <c:v>36048</c:v>
                </c:pt>
                <c:pt idx="421">
                  <c:v>36049</c:v>
                </c:pt>
                <c:pt idx="422">
                  <c:v>36052</c:v>
                </c:pt>
                <c:pt idx="423">
                  <c:v>36053</c:v>
                </c:pt>
                <c:pt idx="424">
                  <c:v>36054</c:v>
                </c:pt>
                <c:pt idx="425">
                  <c:v>36055</c:v>
                </c:pt>
                <c:pt idx="426">
                  <c:v>36056</c:v>
                </c:pt>
                <c:pt idx="427">
                  <c:v>36059</c:v>
                </c:pt>
                <c:pt idx="428">
                  <c:v>36060</c:v>
                </c:pt>
                <c:pt idx="429">
                  <c:v>36061</c:v>
                </c:pt>
                <c:pt idx="430">
                  <c:v>36062</c:v>
                </c:pt>
                <c:pt idx="431">
                  <c:v>36063</c:v>
                </c:pt>
                <c:pt idx="432">
                  <c:v>36066</c:v>
                </c:pt>
                <c:pt idx="433">
                  <c:v>36067</c:v>
                </c:pt>
                <c:pt idx="434">
                  <c:v>36068</c:v>
                </c:pt>
                <c:pt idx="435">
                  <c:v>36069</c:v>
                </c:pt>
                <c:pt idx="436">
                  <c:v>36070</c:v>
                </c:pt>
                <c:pt idx="437">
                  <c:v>36073</c:v>
                </c:pt>
                <c:pt idx="438">
                  <c:v>36074</c:v>
                </c:pt>
                <c:pt idx="439">
                  <c:v>36075</c:v>
                </c:pt>
                <c:pt idx="440">
                  <c:v>36076</c:v>
                </c:pt>
                <c:pt idx="441">
                  <c:v>36077</c:v>
                </c:pt>
                <c:pt idx="442">
                  <c:v>36080</c:v>
                </c:pt>
                <c:pt idx="443">
                  <c:v>36081</c:v>
                </c:pt>
                <c:pt idx="444">
                  <c:v>36082</c:v>
                </c:pt>
                <c:pt idx="445">
                  <c:v>36083</c:v>
                </c:pt>
                <c:pt idx="446">
                  <c:v>36084</c:v>
                </c:pt>
                <c:pt idx="447">
                  <c:v>36087</c:v>
                </c:pt>
                <c:pt idx="448">
                  <c:v>36088</c:v>
                </c:pt>
                <c:pt idx="449">
                  <c:v>36089</c:v>
                </c:pt>
                <c:pt idx="450">
                  <c:v>36090</c:v>
                </c:pt>
                <c:pt idx="451">
                  <c:v>36091</c:v>
                </c:pt>
                <c:pt idx="452">
                  <c:v>36094</c:v>
                </c:pt>
                <c:pt idx="453">
                  <c:v>36095</c:v>
                </c:pt>
                <c:pt idx="454">
                  <c:v>36096</c:v>
                </c:pt>
                <c:pt idx="455">
                  <c:v>36097</c:v>
                </c:pt>
                <c:pt idx="456">
                  <c:v>36098</c:v>
                </c:pt>
                <c:pt idx="457">
                  <c:v>36101</c:v>
                </c:pt>
                <c:pt idx="458">
                  <c:v>36102</c:v>
                </c:pt>
                <c:pt idx="459">
                  <c:v>36103</c:v>
                </c:pt>
                <c:pt idx="460">
                  <c:v>36104</c:v>
                </c:pt>
                <c:pt idx="461">
                  <c:v>36105</c:v>
                </c:pt>
                <c:pt idx="462">
                  <c:v>36108</c:v>
                </c:pt>
                <c:pt idx="463">
                  <c:v>36109</c:v>
                </c:pt>
                <c:pt idx="464">
                  <c:v>36110</c:v>
                </c:pt>
                <c:pt idx="465">
                  <c:v>36111</c:v>
                </c:pt>
                <c:pt idx="466">
                  <c:v>36112</c:v>
                </c:pt>
                <c:pt idx="467">
                  <c:v>36115</c:v>
                </c:pt>
                <c:pt idx="468">
                  <c:v>36116</c:v>
                </c:pt>
                <c:pt idx="469">
                  <c:v>36117</c:v>
                </c:pt>
                <c:pt idx="470">
                  <c:v>36118</c:v>
                </c:pt>
                <c:pt idx="471">
                  <c:v>36119</c:v>
                </c:pt>
                <c:pt idx="472">
                  <c:v>36122</c:v>
                </c:pt>
                <c:pt idx="473">
                  <c:v>36123</c:v>
                </c:pt>
                <c:pt idx="474">
                  <c:v>36124</c:v>
                </c:pt>
                <c:pt idx="475">
                  <c:v>36125</c:v>
                </c:pt>
                <c:pt idx="476">
                  <c:v>36126</c:v>
                </c:pt>
                <c:pt idx="477">
                  <c:v>36129</c:v>
                </c:pt>
                <c:pt idx="478">
                  <c:v>36130</c:v>
                </c:pt>
                <c:pt idx="479">
                  <c:v>36131</c:v>
                </c:pt>
                <c:pt idx="480">
                  <c:v>36132</c:v>
                </c:pt>
                <c:pt idx="481">
                  <c:v>36133</c:v>
                </c:pt>
                <c:pt idx="482">
                  <c:v>36136</c:v>
                </c:pt>
                <c:pt idx="483">
                  <c:v>36137</c:v>
                </c:pt>
                <c:pt idx="484">
                  <c:v>36138</c:v>
                </c:pt>
                <c:pt idx="485">
                  <c:v>36139</c:v>
                </c:pt>
                <c:pt idx="486">
                  <c:v>36140</c:v>
                </c:pt>
                <c:pt idx="487">
                  <c:v>36143</c:v>
                </c:pt>
                <c:pt idx="488">
                  <c:v>36144</c:v>
                </c:pt>
                <c:pt idx="489">
                  <c:v>36145</c:v>
                </c:pt>
                <c:pt idx="490">
                  <c:v>36146</c:v>
                </c:pt>
                <c:pt idx="491">
                  <c:v>36147</c:v>
                </c:pt>
                <c:pt idx="492">
                  <c:v>36150</c:v>
                </c:pt>
                <c:pt idx="493">
                  <c:v>36151</c:v>
                </c:pt>
                <c:pt idx="494">
                  <c:v>36152</c:v>
                </c:pt>
                <c:pt idx="495">
                  <c:v>36153</c:v>
                </c:pt>
                <c:pt idx="496">
                  <c:v>36154</c:v>
                </c:pt>
                <c:pt idx="497">
                  <c:v>36157</c:v>
                </c:pt>
                <c:pt idx="498">
                  <c:v>36158</c:v>
                </c:pt>
                <c:pt idx="499">
                  <c:v>36159</c:v>
                </c:pt>
                <c:pt idx="500">
                  <c:v>36160</c:v>
                </c:pt>
                <c:pt idx="501">
                  <c:v>36161</c:v>
                </c:pt>
                <c:pt idx="502">
                  <c:v>36164</c:v>
                </c:pt>
                <c:pt idx="503">
                  <c:v>36165</c:v>
                </c:pt>
                <c:pt idx="504">
                  <c:v>36166</c:v>
                </c:pt>
                <c:pt idx="505">
                  <c:v>36167</c:v>
                </c:pt>
                <c:pt idx="506">
                  <c:v>36168</c:v>
                </c:pt>
                <c:pt idx="507">
                  <c:v>36171</c:v>
                </c:pt>
                <c:pt idx="508">
                  <c:v>36172</c:v>
                </c:pt>
                <c:pt idx="509">
                  <c:v>36173</c:v>
                </c:pt>
                <c:pt idx="510">
                  <c:v>36174</c:v>
                </c:pt>
                <c:pt idx="511">
                  <c:v>36175</c:v>
                </c:pt>
                <c:pt idx="512">
                  <c:v>36178</c:v>
                </c:pt>
                <c:pt idx="513">
                  <c:v>36179</c:v>
                </c:pt>
                <c:pt idx="514">
                  <c:v>36180</c:v>
                </c:pt>
                <c:pt idx="515">
                  <c:v>36181</c:v>
                </c:pt>
                <c:pt idx="516">
                  <c:v>36182</c:v>
                </c:pt>
                <c:pt idx="517">
                  <c:v>36185</c:v>
                </c:pt>
                <c:pt idx="518">
                  <c:v>36186</c:v>
                </c:pt>
                <c:pt idx="519">
                  <c:v>36187</c:v>
                </c:pt>
                <c:pt idx="520">
                  <c:v>36188</c:v>
                </c:pt>
                <c:pt idx="521">
                  <c:v>36189</c:v>
                </c:pt>
                <c:pt idx="522">
                  <c:v>36192</c:v>
                </c:pt>
                <c:pt idx="523">
                  <c:v>36193</c:v>
                </c:pt>
                <c:pt idx="524">
                  <c:v>36194</c:v>
                </c:pt>
                <c:pt idx="525">
                  <c:v>36195</c:v>
                </c:pt>
                <c:pt idx="526">
                  <c:v>36196</c:v>
                </c:pt>
                <c:pt idx="527">
                  <c:v>36199</c:v>
                </c:pt>
                <c:pt idx="528">
                  <c:v>36200</c:v>
                </c:pt>
                <c:pt idx="529">
                  <c:v>36201</c:v>
                </c:pt>
                <c:pt idx="530">
                  <c:v>36202</c:v>
                </c:pt>
                <c:pt idx="531">
                  <c:v>36203</c:v>
                </c:pt>
                <c:pt idx="532">
                  <c:v>36206</c:v>
                </c:pt>
                <c:pt idx="533">
                  <c:v>36207</c:v>
                </c:pt>
                <c:pt idx="534">
                  <c:v>36208</c:v>
                </c:pt>
                <c:pt idx="535">
                  <c:v>36209</c:v>
                </c:pt>
                <c:pt idx="536">
                  <c:v>36210</c:v>
                </c:pt>
                <c:pt idx="537">
                  <c:v>36213</c:v>
                </c:pt>
                <c:pt idx="538">
                  <c:v>36214</c:v>
                </c:pt>
                <c:pt idx="539">
                  <c:v>36215</c:v>
                </c:pt>
                <c:pt idx="540">
                  <c:v>36216</c:v>
                </c:pt>
                <c:pt idx="541">
                  <c:v>36217</c:v>
                </c:pt>
                <c:pt idx="542">
                  <c:v>36220</c:v>
                </c:pt>
                <c:pt idx="543">
                  <c:v>36221</c:v>
                </c:pt>
                <c:pt idx="544">
                  <c:v>36222</c:v>
                </c:pt>
                <c:pt idx="545">
                  <c:v>36223</c:v>
                </c:pt>
                <c:pt idx="546">
                  <c:v>36224</c:v>
                </c:pt>
                <c:pt idx="547">
                  <c:v>36227</c:v>
                </c:pt>
                <c:pt idx="548">
                  <c:v>36228</c:v>
                </c:pt>
                <c:pt idx="549">
                  <c:v>36229</c:v>
                </c:pt>
                <c:pt idx="550">
                  <c:v>36230</c:v>
                </c:pt>
                <c:pt idx="551">
                  <c:v>36231</c:v>
                </c:pt>
                <c:pt idx="552">
                  <c:v>36234</c:v>
                </c:pt>
                <c:pt idx="553">
                  <c:v>36235</c:v>
                </c:pt>
                <c:pt idx="554">
                  <c:v>36236</c:v>
                </c:pt>
                <c:pt idx="555">
                  <c:v>36237</c:v>
                </c:pt>
                <c:pt idx="556">
                  <c:v>36238</c:v>
                </c:pt>
                <c:pt idx="557">
                  <c:v>36241</c:v>
                </c:pt>
                <c:pt idx="558">
                  <c:v>36242</c:v>
                </c:pt>
                <c:pt idx="559">
                  <c:v>36243</c:v>
                </c:pt>
                <c:pt idx="560">
                  <c:v>36244</c:v>
                </c:pt>
                <c:pt idx="561">
                  <c:v>36245</c:v>
                </c:pt>
                <c:pt idx="562">
                  <c:v>36248</c:v>
                </c:pt>
                <c:pt idx="563">
                  <c:v>36249</c:v>
                </c:pt>
                <c:pt idx="564">
                  <c:v>36250</c:v>
                </c:pt>
                <c:pt idx="565">
                  <c:v>36251</c:v>
                </c:pt>
                <c:pt idx="566">
                  <c:v>36252</c:v>
                </c:pt>
                <c:pt idx="567">
                  <c:v>36255</c:v>
                </c:pt>
                <c:pt idx="568">
                  <c:v>36256</c:v>
                </c:pt>
                <c:pt idx="569">
                  <c:v>36257</c:v>
                </c:pt>
                <c:pt idx="570">
                  <c:v>36258</c:v>
                </c:pt>
                <c:pt idx="571">
                  <c:v>36259</c:v>
                </c:pt>
                <c:pt idx="572">
                  <c:v>36262</c:v>
                </c:pt>
                <c:pt idx="573">
                  <c:v>36263</c:v>
                </c:pt>
                <c:pt idx="574">
                  <c:v>36264</c:v>
                </c:pt>
                <c:pt idx="575">
                  <c:v>36265</c:v>
                </c:pt>
                <c:pt idx="576">
                  <c:v>36266</c:v>
                </c:pt>
                <c:pt idx="577">
                  <c:v>36269</c:v>
                </c:pt>
                <c:pt idx="578">
                  <c:v>36270</c:v>
                </c:pt>
                <c:pt idx="579">
                  <c:v>36271</c:v>
                </c:pt>
                <c:pt idx="580">
                  <c:v>36272</c:v>
                </c:pt>
                <c:pt idx="581">
                  <c:v>36273</c:v>
                </c:pt>
                <c:pt idx="582">
                  <c:v>36276</c:v>
                </c:pt>
                <c:pt idx="583">
                  <c:v>36277</c:v>
                </c:pt>
                <c:pt idx="584">
                  <c:v>36278</c:v>
                </c:pt>
                <c:pt idx="585">
                  <c:v>36279</c:v>
                </c:pt>
                <c:pt idx="586">
                  <c:v>36280</c:v>
                </c:pt>
                <c:pt idx="587">
                  <c:v>36283</c:v>
                </c:pt>
                <c:pt idx="588">
                  <c:v>36284</c:v>
                </c:pt>
                <c:pt idx="589">
                  <c:v>36285</c:v>
                </c:pt>
                <c:pt idx="590">
                  <c:v>36286</c:v>
                </c:pt>
                <c:pt idx="591">
                  <c:v>36287</c:v>
                </c:pt>
                <c:pt idx="592">
                  <c:v>36290</c:v>
                </c:pt>
                <c:pt idx="593">
                  <c:v>36291</c:v>
                </c:pt>
                <c:pt idx="594">
                  <c:v>36292</c:v>
                </c:pt>
                <c:pt idx="595">
                  <c:v>36293</c:v>
                </c:pt>
                <c:pt idx="596">
                  <c:v>36294</c:v>
                </c:pt>
                <c:pt idx="597">
                  <c:v>36297</c:v>
                </c:pt>
                <c:pt idx="598">
                  <c:v>36298</c:v>
                </c:pt>
                <c:pt idx="599">
                  <c:v>36299</c:v>
                </c:pt>
                <c:pt idx="600">
                  <c:v>36300</c:v>
                </c:pt>
                <c:pt idx="601">
                  <c:v>36301</c:v>
                </c:pt>
                <c:pt idx="602">
                  <c:v>36304</c:v>
                </c:pt>
                <c:pt idx="603">
                  <c:v>36305</c:v>
                </c:pt>
                <c:pt idx="604">
                  <c:v>36306</c:v>
                </c:pt>
                <c:pt idx="605">
                  <c:v>36307</c:v>
                </c:pt>
                <c:pt idx="606">
                  <c:v>36308</c:v>
                </c:pt>
                <c:pt idx="607">
                  <c:v>36311</c:v>
                </c:pt>
                <c:pt idx="608">
                  <c:v>36312</c:v>
                </c:pt>
                <c:pt idx="609">
                  <c:v>36313</c:v>
                </c:pt>
                <c:pt idx="610">
                  <c:v>36314</c:v>
                </c:pt>
                <c:pt idx="611">
                  <c:v>36315</c:v>
                </c:pt>
                <c:pt idx="612">
                  <c:v>36318</c:v>
                </c:pt>
                <c:pt idx="613">
                  <c:v>36319</c:v>
                </c:pt>
                <c:pt idx="614">
                  <c:v>36320</c:v>
                </c:pt>
                <c:pt idx="615">
                  <c:v>36321</c:v>
                </c:pt>
                <c:pt idx="616">
                  <c:v>36322</c:v>
                </c:pt>
                <c:pt idx="617">
                  <c:v>36325</c:v>
                </c:pt>
                <c:pt idx="618">
                  <c:v>36326</c:v>
                </c:pt>
                <c:pt idx="619">
                  <c:v>36327</c:v>
                </c:pt>
                <c:pt idx="620">
                  <c:v>36328</c:v>
                </c:pt>
                <c:pt idx="621">
                  <c:v>36329</c:v>
                </c:pt>
                <c:pt idx="622">
                  <c:v>36332</c:v>
                </c:pt>
                <c:pt idx="623">
                  <c:v>36333</c:v>
                </c:pt>
                <c:pt idx="624">
                  <c:v>36334</c:v>
                </c:pt>
                <c:pt idx="625">
                  <c:v>36335</c:v>
                </c:pt>
                <c:pt idx="626">
                  <c:v>36336</c:v>
                </c:pt>
                <c:pt idx="627">
                  <c:v>36339</c:v>
                </c:pt>
                <c:pt idx="628">
                  <c:v>36340</c:v>
                </c:pt>
                <c:pt idx="629">
                  <c:v>36341</c:v>
                </c:pt>
                <c:pt idx="630">
                  <c:v>36342</c:v>
                </c:pt>
                <c:pt idx="631">
                  <c:v>36343</c:v>
                </c:pt>
                <c:pt idx="632">
                  <c:v>36346</c:v>
                </c:pt>
                <c:pt idx="633">
                  <c:v>36347</c:v>
                </c:pt>
                <c:pt idx="634">
                  <c:v>36348</c:v>
                </c:pt>
                <c:pt idx="635">
                  <c:v>36349</c:v>
                </c:pt>
                <c:pt idx="636">
                  <c:v>36350</c:v>
                </c:pt>
                <c:pt idx="637">
                  <c:v>36353</c:v>
                </c:pt>
                <c:pt idx="638">
                  <c:v>36354</c:v>
                </c:pt>
                <c:pt idx="639">
                  <c:v>36355</c:v>
                </c:pt>
                <c:pt idx="640">
                  <c:v>36356</c:v>
                </c:pt>
                <c:pt idx="641">
                  <c:v>36357</c:v>
                </c:pt>
                <c:pt idx="642">
                  <c:v>36360</c:v>
                </c:pt>
                <c:pt idx="643">
                  <c:v>36361</c:v>
                </c:pt>
                <c:pt idx="644">
                  <c:v>36362</c:v>
                </c:pt>
                <c:pt idx="645">
                  <c:v>36363</c:v>
                </c:pt>
                <c:pt idx="646">
                  <c:v>36364</c:v>
                </c:pt>
                <c:pt idx="647">
                  <c:v>36367</c:v>
                </c:pt>
                <c:pt idx="648">
                  <c:v>36368</c:v>
                </c:pt>
                <c:pt idx="649">
                  <c:v>36369</c:v>
                </c:pt>
                <c:pt idx="650">
                  <c:v>36370</c:v>
                </c:pt>
                <c:pt idx="651">
                  <c:v>36371</c:v>
                </c:pt>
                <c:pt idx="652">
                  <c:v>36374</c:v>
                </c:pt>
                <c:pt idx="653">
                  <c:v>36375</c:v>
                </c:pt>
                <c:pt idx="654">
                  <c:v>36376</c:v>
                </c:pt>
                <c:pt idx="655">
                  <c:v>36377</c:v>
                </c:pt>
                <c:pt idx="656">
                  <c:v>36378</c:v>
                </c:pt>
                <c:pt idx="657">
                  <c:v>36381</c:v>
                </c:pt>
                <c:pt idx="658">
                  <c:v>36382</c:v>
                </c:pt>
                <c:pt idx="659">
                  <c:v>36383</c:v>
                </c:pt>
                <c:pt idx="660">
                  <c:v>36384</c:v>
                </c:pt>
                <c:pt idx="661">
                  <c:v>36385</c:v>
                </c:pt>
                <c:pt idx="662">
                  <c:v>36388</c:v>
                </c:pt>
                <c:pt idx="663">
                  <c:v>36389</c:v>
                </c:pt>
                <c:pt idx="664">
                  <c:v>36390</c:v>
                </c:pt>
                <c:pt idx="665">
                  <c:v>36391</c:v>
                </c:pt>
                <c:pt idx="666">
                  <c:v>36392</c:v>
                </c:pt>
                <c:pt idx="667">
                  <c:v>36395</c:v>
                </c:pt>
                <c:pt idx="668">
                  <c:v>36396</c:v>
                </c:pt>
                <c:pt idx="669">
                  <c:v>36397</c:v>
                </c:pt>
                <c:pt idx="670">
                  <c:v>36398</c:v>
                </c:pt>
                <c:pt idx="671">
                  <c:v>36399</c:v>
                </c:pt>
                <c:pt idx="672">
                  <c:v>36402</c:v>
                </c:pt>
                <c:pt idx="673">
                  <c:v>36403</c:v>
                </c:pt>
                <c:pt idx="674">
                  <c:v>36404</c:v>
                </c:pt>
                <c:pt idx="675">
                  <c:v>36405</c:v>
                </c:pt>
                <c:pt idx="676">
                  <c:v>36406</c:v>
                </c:pt>
                <c:pt idx="677">
                  <c:v>36409</c:v>
                </c:pt>
                <c:pt idx="678">
                  <c:v>36410</c:v>
                </c:pt>
                <c:pt idx="679">
                  <c:v>36411</c:v>
                </c:pt>
                <c:pt idx="680">
                  <c:v>36412</c:v>
                </c:pt>
                <c:pt idx="681">
                  <c:v>36413</c:v>
                </c:pt>
                <c:pt idx="682">
                  <c:v>36416</c:v>
                </c:pt>
                <c:pt idx="683">
                  <c:v>36417</c:v>
                </c:pt>
                <c:pt idx="684">
                  <c:v>36418</c:v>
                </c:pt>
                <c:pt idx="685">
                  <c:v>36419</c:v>
                </c:pt>
                <c:pt idx="686">
                  <c:v>36420</c:v>
                </c:pt>
                <c:pt idx="687">
                  <c:v>36423</c:v>
                </c:pt>
                <c:pt idx="688">
                  <c:v>36424</c:v>
                </c:pt>
                <c:pt idx="689">
                  <c:v>36425</c:v>
                </c:pt>
                <c:pt idx="690">
                  <c:v>36426</c:v>
                </c:pt>
                <c:pt idx="691">
                  <c:v>36427</c:v>
                </c:pt>
                <c:pt idx="692">
                  <c:v>36430</c:v>
                </c:pt>
                <c:pt idx="693">
                  <c:v>36431</c:v>
                </c:pt>
                <c:pt idx="694">
                  <c:v>36432</c:v>
                </c:pt>
                <c:pt idx="695">
                  <c:v>36433</c:v>
                </c:pt>
                <c:pt idx="696">
                  <c:v>36434</c:v>
                </c:pt>
                <c:pt idx="697">
                  <c:v>36437</c:v>
                </c:pt>
                <c:pt idx="698">
                  <c:v>36438</c:v>
                </c:pt>
                <c:pt idx="699">
                  <c:v>36439</c:v>
                </c:pt>
                <c:pt idx="700">
                  <c:v>36440</c:v>
                </c:pt>
                <c:pt idx="701">
                  <c:v>36441</c:v>
                </c:pt>
                <c:pt idx="702">
                  <c:v>36444</c:v>
                </c:pt>
                <c:pt idx="703">
                  <c:v>36445</c:v>
                </c:pt>
                <c:pt idx="704">
                  <c:v>36446</c:v>
                </c:pt>
                <c:pt idx="705">
                  <c:v>36447</c:v>
                </c:pt>
                <c:pt idx="706">
                  <c:v>36448</c:v>
                </c:pt>
                <c:pt idx="707">
                  <c:v>36451</c:v>
                </c:pt>
                <c:pt idx="708">
                  <c:v>36452</c:v>
                </c:pt>
                <c:pt idx="709">
                  <c:v>36453</c:v>
                </c:pt>
                <c:pt idx="710">
                  <c:v>36454</c:v>
                </c:pt>
                <c:pt idx="711">
                  <c:v>36455</c:v>
                </c:pt>
                <c:pt idx="712">
                  <c:v>36458</c:v>
                </c:pt>
                <c:pt idx="713">
                  <c:v>36459</c:v>
                </c:pt>
                <c:pt idx="714">
                  <c:v>36460</c:v>
                </c:pt>
                <c:pt idx="715">
                  <c:v>36461</c:v>
                </c:pt>
                <c:pt idx="716">
                  <c:v>36462</c:v>
                </c:pt>
                <c:pt idx="717">
                  <c:v>36465</c:v>
                </c:pt>
                <c:pt idx="718">
                  <c:v>36466</c:v>
                </c:pt>
                <c:pt idx="719">
                  <c:v>36467</c:v>
                </c:pt>
                <c:pt idx="720">
                  <c:v>36468</c:v>
                </c:pt>
                <c:pt idx="721">
                  <c:v>36469</c:v>
                </c:pt>
                <c:pt idx="722">
                  <c:v>36472</c:v>
                </c:pt>
                <c:pt idx="723">
                  <c:v>36473</c:v>
                </c:pt>
                <c:pt idx="724">
                  <c:v>36474</c:v>
                </c:pt>
                <c:pt idx="725">
                  <c:v>36475</c:v>
                </c:pt>
                <c:pt idx="726">
                  <c:v>36476</c:v>
                </c:pt>
                <c:pt idx="727">
                  <c:v>36479</c:v>
                </c:pt>
                <c:pt idx="728">
                  <c:v>36480</c:v>
                </c:pt>
                <c:pt idx="729">
                  <c:v>36481</c:v>
                </c:pt>
                <c:pt idx="730">
                  <c:v>36482</c:v>
                </c:pt>
                <c:pt idx="731">
                  <c:v>36483</c:v>
                </c:pt>
                <c:pt idx="732">
                  <c:v>36486</c:v>
                </c:pt>
                <c:pt idx="733">
                  <c:v>36487</c:v>
                </c:pt>
                <c:pt idx="734">
                  <c:v>36488</c:v>
                </c:pt>
                <c:pt idx="735">
                  <c:v>36489</c:v>
                </c:pt>
                <c:pt idx="736">
                  <c:v>36490</c:v>
                </c:pt>
                <c:pt idx="737">
                  <c:v>36493</c:v>
                </c:pt>
                <c:pt idx="738">
                  <c:v>36494</c:v>
                </c:pt>
                <c:pt idx="739">
                  <c:v>36495</c:v>
                </c:pt>
                <c:pt idx="740">
                  <c:v>36496</c:v>
                </c:pt>
                <c:pt idx="741">
                  <c:v>36497</c:v>
                </c:pt>
                <c:pt idx="742">
                  <c:v>36500</c:v>
                </c:pt>
                <c:pt idx="743">
                  <c:v>36501</c:v>
                </c:pt>
                <c:pt idx="744">
                  <c:v>36502</c:v>
                </c:pt>
                <c:pt idx="745">
                  <c:v>36503</c:v>
                </c:pt>
                <c:pt idx="746">
                  <c:v>36504</c:v>
                </c:pt>
                <c:pt idx="747">
                  <c:v>36507</c:v>
                </c:pt>
                <c:pt idx="748">
                  <c:v>36508</c:v>
                </c:pt>
                <c:pt idx="749">
                  <c:v>36509</c:v>
                </c:pt>
                <c:pt idx="750">
                  <c:v>36510</c:v>
                </c:pt>
                <c:pt idx="751">
                  <c:v>36511</c:v>
                </c:pt>
                <c:pt idx="752">
                  <c:v>36514</c:v>
                </c:pt>
                <c:pt idx="753">
                  <c:v>36515</c:v>
                </c:pt>
                <c:pt idx="754">
                  <c:v>36516</c:v>
                </c:pt>
                <c:pt idx="755">
                  <c:v>36517</c:v>
                </c:pt>
                <c:pt idx="756">
                  <c:v>36518</c:v>
                </c:pt>
                <c:pt idx="757">
                  <c:v>36521</c:v>
                </c:pt>
                <c:pt idx="758">
                  <c:v>36522</c:v>
                </c:pt>
                <c:pt idx="759">
                  <c:v>36523</c:v>
                </c:pt>
                <c:pt idx="760">
                  <c:v>36524</c:v>
                </c:pt>
                <c:pt idx="761">
                  <c:v>36525</c:v>
                </c:pt>
                <c:pt idx="762">
                  <c:v>36528</c:v>
                </c:pt>
                <c:pt idx="763">
                  <c:v>36529</c:v>
                </c:pt>
                <c:pt idx="764">
                  <c:v>36530</c:v>
                </c:pt>
                <c:pt idx="765">
                  <c:v>36531</c:v>
                </c:pt>
                <c:pt idx="766">
                  <c:v>36532</c:v>
                </c:pt>
                <c:pt idx="767">
                  <c:v>36535</c:v>
                </c:pt>
                <c:pt idx="768">
                  <c:v>36536</c:v>
                </c:pt>
                <c:pt idx="769">
                  <c:v>36537</c:v>
                </c:pt>
                <c:pt idx="770">
                  <c:v>36538</c:v>
                </c:pt>
                <c:pt idx="771">
                  <c:v>36539</c:v>
                </c:pt>
                <c:pt idx="772">
                  <c:v>36542</c:v>
                </c:pt>
                <c:pt idx="773">
                  <c:v>36543</c:v>
                </c:pt>
                <c:pt idx="774">
                  <c:v>36544</c:v>
                </c:pt>
                <c:pt idx="775">
                  <c:v>36545</c:v>
                </c:pt>
                <c:pt idx="776">
                  <c:v>36546</c:v>
                </c:pt>
                <c:pt idx="777">
                  <c:v>36549</c:v>
                </c:pt>
                <c:pt idx="778">
                  <c:v>36550</c:v>
                </c:pt>
                <c:pt idx="779">
                  <c:v>36551</c:v>
                </c:pt>
                <c:pt idx="780">
                  <c:v>36552</c:v>
                </c:pt>
                <c:pt idx="781">
                  <c:v>36553</c:v>
                </c:pt>
                <c:pt idx="782">
                  <c:v>36556</c:v>
                </c:pt>
                <c:pt idx="783">
                  <c:v>36557</c:v>
                </c:pt>
                <c:pt idx="784">
                  <c:v>36558</c:v>
                </c:pt>
                <c:pt idx="785">
                  <c:v>36559</c:v>
                </c:pt>
                <c:pt idx="786">
                  <c:v>36560</c:v>
                </c:pt>
                <c:pt idx="787">
                  <c:v>36563</c:v>
                </c:pt>
                <c:pt idx="788">
                  <c:v>36564</c:v>
                </c:pt>
                <c:pt idx="789">
                  <c:v>36565</c:v>
                </c:pt>
                <c:pt idx="790">
                  <c:v>36566</c:v>
                </c:pt>
                <c:pt idx="791">
                  <c:v>36567</c:v>
                </c:pt>
                <c:pt idx="792">
                  <c:v>36570</c:v>
                </c:pt>
                <c:pt idx="793">
                  <c:v>36571</c:v>
                </c:pt>
                <c:pt idx="794">
                  <c:v>36572</c:v>
                </c:pt>
                <c:pt idx="795">
                  <c:v>36573</c:v>
                </c:pt>
                <c:pt idx="796">
                  <c:v>36574</c:v>
                </c:pt>
                <c:pt idx="797">
                  <c:v>36577</c:v>
                </c:pt>
                <c:pt idx="798">
                  <c:v>36578</c:v>
                </c:pt>
                <c:pt idx="799">
                  <c:v>36579</c:v>
                </c:pt>
                <c:pt idx="800">
                  <c:v>36580</c:v>
                </c:pt>
                <c:pt idx="801">
                  <c:v>36581</c:v>
                </c:pt>
                <c:pt idx="802">
                  <c:v>36584</c:v>
                </c:pt>
                <c:pt idx="803">
                  <c:v>36585</c:v>
                </c:pt>
                <c:pt idx="804">
                  <c:v>36586</c:v>
                </c:pt>
                <c:pt idx="805">
                  <c:v>36587</c:v>
                </c:pt>
                <c:pt idx="806">
                  <c:v>36588</c:v>
                </c:pt>
                <c:pt idx="807">
                  <c:v>36591</c:v>
                </c:pt>
                <c:pt idx="808">
                  <c:v>36592</c:v>
                </c:pt>
                <c:pt idx="809">
                  <c:v>36593</c:v>
                </c:pt>
                <c:pt idx="810">
                  <c:v>36594</c:v>
                </c:pt>
                <c:pt idx="811">
                  <c:v>36595</c:v>
                </c:pt>
                <c:pt idx="812">
                  <c:v>36598</c:v>
                </c:pt>
                <c:pt idx="813">
                  <c:v>36599</c:v>
                </c:pt>
                <c:pt idx="814">
                  <c:v>36600</c:v>
                </c:pt>
                <c:pt idx="815">
                  <c:v>36601</c:v>
                </c:pt>
                <c:pt idx="816">
                  <c:v>36602</c:v>
                </c:pt>
                <c:pt idx="817">
                  <c:v>36605</c:v>
                </c:pt>
                <c:pt idx="818">
                  <c:v>36606</c:v>
                </c:pt>
                <c:pt idx="819">
                  <c:v>36607</c:v>
                </c:pt>
                <c:pt idx="820">
                  <c:v>36608</c:v>
                </c:pt>
                <c:pt idx="821">
                  <c:v>36609</c:v>
                </c:pt>
                <c:pt idx="822">
                  <c:v>36612</c:v>
                </c:pt>
                <c:pt idx="823">
                  <c:v>36613</c:v>
                </c:pt>
                <c:pt idx="824">
                  <c:v>36614</c:v>
                </c:pt>
                <c:pt idx="825">
                  <c:v>36615</c:v>
                </c:pt>
                <c:pt idx="826">
                  <c:v>36616</c:v>
                </c:pt>
                <c:pt idx="827">
                  <c:v>36619</c:v>
                </c:pt>
                <c:pt idx="828">
                  <c:v>36620</c:v>
                </c:pt>
                <c:pt idx="829">
                  <c:v>36621</c:v>
                </c:pt>
                <c:pt idx="830">
                  <c:v>36622</c:v>
                </c:pt>
                <c:pt idx="831">
                  <c:v>36623</c:v>
                </c:pt>
                <c:pt idx="832">
                  <c:v>36626</c:v>
                </c:pt>
                <c:pt idx="833">
                  <c:v>36627</c:v>
                </c:pt>
                <c:pt idx="834">
                  <c:v>36628</c:v>
                </c:pt>
                <c:pt idx="835">
                  <c:v>36629</c:v>
                </c:pt>
                <c:pt idx="836">
                  <c:v>36630</c:v>
                </c:pt>
                <c:pt idx="837">
                  <c:v>36633</c:v>
                </c:pt>
                <c:pt idx="838">
                  <c:v>36634</c:v>
                </c:pt>
                <c:pt idx="839">
                  <c:v>36635</c:v>
                </c:pt>
                <c:pt idx="840">
                  <c:v>36636</c:v>
                </c:pt>
                <c:pt idx="841">
                  <c:v>36637</c:v>
                </c:pt>
                <c:pt idx="842">
                  <c:v>36640</c:v>
                </c:pt>
                <c:pt idx="843">
                  <c:v>36641</c:v>
                </c:pt>
                <c:pt idx="844">
                  <c:v>36642</c:v>
                </c:pt>
                <c:pt idx="845">
                  <c:v>36643</c:v>
                </c:pt>
                <c:pt idx="846">
                  <c:v>36644</c:v>
                </c:pt>
                <c:pt idx="847">
                  <c:v>36647</c:v>
                </c:pt>
                <c:pt idx="848">
                  <c:v>36648</c:v>
                </c:pt>
                <c:pt idx="849">
                  <c:v>36649</c:v>
                </c:pt>
                <c:pt idx="850">
                  <c:v>36650</c:v>
                </c:pt>
                <c:pt idx="851">
                  <c:v>36651</c:v>
                </c:pt>
                <c:pt idx="852">
                  <c:v>36654</c:v>
                </c:pt>
                <c:pt idx="853">
                  <c:v>36655</c:v>
                </c:pt>
                <c:pt idx="854">
                  <c:v>36656</c:v>
                </c:pt>
                <c:pt idx="855">
                  <c:v>36657</c:v>
                </c:pt>
                <c:pt idx="856">
                  <c:v>36658</c:v>
                </c:pt>
                <c:pt idx="857">
                  <c:v>36661</c:v>
                </c:pt>
                <c:pt idx="858">
                  <c:v>36662</c:v>
                </c:pt>
                <c:pt idx="859">
                  <c:v>36663</c:v>
                </c:pt>
                <c:pt idx="860">
                  <c:v>36664</c:v>
                </c:pt>
                <c:pt idx="861">
                  <c:v>36665</c:v>
                </c:pt>
                <c:pt idx="862">
                  <c:v>36668</c:v>
                </c:pt>
                <c:pt idx="863">
                  <c:v>36669</c:v>
                </c:pt>
                <c:pt idx="864">
                  <c:v>36670</c:v>
                </c:pt>
                <c:pt idx="865">
                  <c:v>36671</c:v>
                </c:pt>
                <c:pt idx="866">
                  <c:v>36672</c:v>
                </c:pt>
                <c:pt idx="867">
                  <c:v>36675</c:v>
                </c:pt>
                <c:pt idx="868">
                  <c:v>36676</c:v>
                </c:pt>
                <c:pt idx="869">
                  <c:v>36677</c:v>
                </c:pt>
                <c:pt idx="870">
                  <c:v>36678</c:v>
                </c:pt>
                <c:pt idx="871">
                  <c:v>36679</c:v>
                </c:pt>
                <c:pt idx="872">
                  <c:v>36682</c:v>
                </c:pt>
                <c:pt idx="873">
                  <c:v>36683</c:v>
                </c:pt>
                <c:pt idx="874">
                  <c:v>36684</c:v>
                </c:pt>
                <c:pt idx="875">
                  <c:v>36685</c:v>
                </c:pt>
                <c:pt idx="876">
                  <c:v>36686</c:v>
                </c:pt>
                <c:pt idx="877">
                  <c:v>36689</c:v>
                </c:pt>
                <c:pt idx="878">
                  <c:v>36690</c:v>
                </c:pt>
                <c:pt idx="879">
                  <c:v>36691</c:v>
                </c:pt>
                <c:pt idx="880">
                  <c:v>36692</c:v>
                </c:pt>
                <c:pt idx="881">
                  <c:v>36693</c:v>
                </c:pt>
                <c:pt idx="882">
                  <c:v>36696</c:v>
                </c:pt>
                <c:pt idx="883">
                  <c:v>36697</c:v>
                </c:pt>
                <c:pt idx="884">
                  <c:v>36698</c:v>
                </c:pt>
                <c:pt idx="885">
                  <c:v>36699</c:v>
                </c:pt>
                <c:pt idx="886">
                  <c:v>36700</c:v>
                </c:pt>
                <c:pt idx="887">
                  <c:v>36703</c:v>
                </c:pt>
                <c:pt idx="888">
                  <c:v>36704</c:v>
                </c:pt>
                <c:pt idx="889">
                  <c:v>36705</c:v>
                </c:pt>
                <c:pt idx="890">
                  <c:v>36706</c:v>
                </c:pt>
                <c:pt idx="891">
                  <c:v>36707</c:v>
                </c:pt>
                <c:pt idx="892">
                  <c:v>36710</c:v>
                </c:pt>
                <c:pt idx="893">
                  <c:v>36711</c:v>
                </c:pt>
                <c:pt idx="894">
                  <c:v>36712</c:v>
                </c:pt>
                <c:pt idx="895">
                  <c:v>36713</c:v>
                </c:pt>
                <c:pt idx="896">
                  <c:v>36714</c:v>
                </c:pt>
                <c:pt idx="897">
                  <c:v>36717</c:v>
                </c:pt>
                <c:pt idx="898">
                  <c:v>36718</c:v>
                </c:pt>
                <c:pt idx="899">
                  <c:v>36719</c:v>
                </c:pt>
                <c:pt idx="900">
                  <c:v>36720</c:v>
                </c:pt>
                <c:pt idx="901">
                  <c:v>36721</c:v>
                </c:pt>
                <c:pt idx="902">
                  <c:v>36724</c:v>
                </c:pt>
                <c:pt idx="903">
                  <c:v>36725</c:v>
                </c:pt>
                <c:pt idx="904">
                  <c:v>36726</c:v>
                </c:pt>
                <c:pt idx="905">
                  <c:v>36727</c:v>
                </c:pt>
                <c:pt idx="906">
                  <c:v>36728</c:v>
                </c:pt>
                <c:pt idx="907">
                  <c:v>36731</c:v>
                </c:pt>
                <c:pt idx="908">
                  <c:v>36732</c:v>
                </c:pt>
                <c:pt idx="909">
                  <c:v>36733</c:v>
                </c:pt>
                <c:pt idx="910">
                  <c:v>36734</c:v>
                </c:pt>
                <c:pt idx="911">
                  <c:v>36735</c:v>
                </c:pt>
                <c:pt idx="912">
                  <c:v>36738</c:v>
                </c:pt>
                <c:pt idx="913">
                  <c:v>36739</c:v>
                </c:pt>
                <c:pt idx="914">
                  <c:v>36740</c:v>
                </c:pt>
                <c:pt idx="915">
                  <c:v>36741</c:v>
                </c:pt>
                <c:pt idx="916">
                  <c:v>36742</c:v>
                </c:pt>
                <c:pt idx="917">
                  <c:v>36745</c:v>
                </c:pt>
                <c:pt idx="918">
                  <c:v>36746</c:v>
                </c:pt>
                <c:pt idx="919">
                  <c:v>36747</c:v>
                </c:pt>
                <c:pt idx="920">
                  <c:v>36748</c:v>
                </c:pt>
                <c:pt idx="921">
                  <c:v>36749</c:v>
                </c:pt>
                <c:pt idx="922">
                  <c:v>36752</c:v>
                </c:pt>
                <c:pt idx="923">
                  <c:v>36753</c:v>
                </c:pt>
                <c:pt idx="924">
                  <c:v>36754</c:v>
                </c:pt>
                <c:pt idx="925">
                  <c:v>36755</c:v>
                </c:pt>
                <c:pt idx="926">
                  <c:v>36756</c:v>
                </c:pt>
                <c:pt idx="927">
                  <c:v>36759</c:v>
                </c:pt>
                <c:pt idx="928">
                  <c:v>36760</c:v>
                </c:pt>
                <c:pt idx="929">
                  <c:v>36761</c:v>
                </c:pt>
                <c:pt idx="930">
                  <c:v>36762</c:v>
                </c:pt>
                <c:pt idx="931">
                  <c:v>36763</c:v>
                </c:pt>
                <c:pt idx="932">
                  <c:v>36766</c:v>
                </c:pt>
                <c:pt idx="933">
                  <c:v>36767</c:v>
                </c:pt>
                <c:pt idx="934">
                  <c:v>36768</c:v>
                </c:pt>
                <c:pt idx="935">
                  <c:v>36769</c:v>
                </c:pt>
                <c:pt idx="936">
                  <c:v>36770</c:v>
                </c:pt>
                <c:pt idx="937">
                  <c:v>36773</c:v>
                </c:pt>
                <c:pt idx="938">
                  <c:v>36774</c:v>
                </c:pt>
                <c:pt idx="939">
                  <c:v>36775</c:v>
                </c:pt>
                <c:pt idx="940">
                  <c:v>36776</c:v>
                </c:pt>
                <c:pt idx="941">
                  <c:v>36777</c:v>
                </c:pt>
                <c:pt idx="942">
                  <c:v>36780</c:v>
                </c:pt>
                <c:pt idx="943">
                  <c:v>36781</c:v>
                </c:pt>
                <c:pt idx="944">
                  <c:v>36782</c:v>
                </c:pt>
                <c:pt idx="945">
                  <c:v>36783</c:v>
                </c:pt>
                <c:pt idx="946">
                  <c:v>36784</c:v>
                </c:pt>
                <c:pt idx="947">
                  <c:v>36787</c:v>
                </c:pt>
                <c:pt idx="948">
                  <c:v>36788</c:v>
                </c:pt>
                <c:pt idx="949">
                  <c:v>36789</c:v>
                </c:pt>
                <c:pt idx="950">
                  <c:v>36790</c:v>
                </c:pt>
                <c:pt idx="951">
                  <c:v>36791</c:v>
                </c:pt>
                <c:pt idx="952">
                  <c:v>36794</c:v>
                </c:pt>
                <c:pt idx="953">
                  <c:v>36795</c:v>
                </c:pt>
                <c:pt idx="954">
                  <c:v>36796</c:v>
                </c:pt>
                <c:pt idx="955">
                  <c:v>36797</c:v>
                </c:pt>
                <c:pt idx="956">
                  <c:v>36798</c:v>
                </c:pt>
                <c:pt idx="957">
                  <c:v>36801</c:v>
                </c:pt>
                <c:pt idx="958">
                  <c:v>36802</c:v>
                </c:pt>
                <c:pt idx="959">
                  <c:v>36803</c:v>
                </c:pt>
                <c:pt idx="960">
                  <c:v>36804</c:v>
                </c:pt>
                <c:pt idx="961">
                  <c:v>36805</c:v>
                </c:pt>
                <c:pt idx="962">
                  <c:v>36808</c:v>
                </c:pt>
                <c:pt idx="963">
                  <c:v>36809</c:v>
                </c:pt>
                <c:pt idx="964">
                  <c:v>36810</c:v>
                </c:pt>
                <c:pt idx="965">
                  <c:v>36811</c:v>
                </c:pt>
                <c:pt idx="966">
                  <c:v>36812</c:v>
                </c:pt>
                <c:pt idx="967">
                  <c:v>36815</c:v>
                </c:pt>
                <c:pt idx="968">
                  <c:v>36816</c:v>
                </c:pt>
                <c:pt idx="969">
                  <c:v>36817</c:v>
                </c:pt>
                <c:pt idx="970">
                  <c:v>36818</c:v>
                </c:pt>
                <c:pt idx="971">
                  <c:v>36819</c:v>
                </c:pt>
                <c:pt idx="972">
                  <c:v>36822</c:v>
                </c:pt>
                <c:pt idx="973">
                  <c:v>36823</c:v>
                </c:pt>
                <c:pt idx="974">
                  <c:v>36824</c:v>
                </c:pt>
                <c:pt idx="975">
                  <c:v>36825</c:v>
                </c:pt>
                <c:pt idx="976">
                  <c:v>36826</c:v>
                </c:pt>
                <c:pt idx="977">
                  <c:v>36829</c:v>
                </c:pt>
                <c:pt idx="978">
                  <c:v>36830</c:v>
                </c:pt>
                <c:pt idx="979">
                  <c:v>36831</c:v>
                </c:pt>
                <c:pt idx="980">
                  <c:v>36832</c:v>
                </c:pt>
                <c:pt idx="981">
                  <c:v>36833</c:v>
                </c:pt>
                <c:pt idx="982">
                  <c:v>36836</c:v>
                </c:pt>
                <c:pt idx="983">
                  <c:v>36837</c:v>
                </c:pt>
                <c:pt idx="984">
                  <c:v>36838</c:v>
                </c:pt>
                <c:pt idx="985">
                  <c:v>36839</c:v>
                </c:pt>
                <c:pt idx="986">
                  <c:v>36840</c:v>
                </c:pt>
                <c:pt idx="987">
                  <c:v>36843</c:v>
                </c:pt>
                <c:pt idx="988">
                  <c:v>36844</c:v>
                </c:pt>
                <c:pt idx="989">
                  <c:v>36845</c:v>
                </c:pt>
                <c:pt idx="990">
                  <c:v>36846</c:v>
                </c:pt>
                <c:pt idx="991">
                  <c:v>36847</c:v>
                </c:pt>
                <c:pt idx="992">
                  <c:v>36850</c:v>
                </c:pt>
                <c:pt idx="993">
                  <c:v>36851</c:v>
                </c:pt>
                <c:pt idx="994">
                  <c:v>36852</c:v>
                </c:pt>
                <c:pt idx="995">
                  <c:v>36853</c:v>
                </c:pt>
                <c:pt idx="996">
                  <c:v>36854</c:v>
                </c:pt>
                <c:pt idx="997">
                  <c:v>36857</c:v>
                </c:pt>
                <c:pt idx="998">
                  <c:v>36858</c:v>
                </c:pt>
                <c:pt idx="999">
                  <c:v>36859</c:v>
                </c:pt>
                <c:pt idx="1000">
                  <c:v>36860</c:v>
                </c:pt>
                <c:pt idx="1001">
                  <c:v>36861</c:v>
                </c:pt>
                <c:pt idx="1002">
                  <c:v>36864</c:v>
                </c:pt>
                <c:pt idx="1003">
                  <c:v>36865</c:v>
                </c:pt>
                <c:pt idx="1004">
                  <c:v>36866</c:v>
                </c:pt>
                <c:pt idx="1005">
                  <c:v>36867</c:v>
                </c:pt>
                <c:pt idx="1006">
                  <c:v>36868</c:v>
                </c:pt>
                <c:pt idx="1007">
                  <c:v>36871</c:v>
                </c:pt>
                <c:pt idx="1008">
                  <c:v>36872</c:v>
                </c:pt>
                <c:pt idx="1009">
                  <c:v>36873</c:v>
                </c:pt>
                <c:pt idx="1010">
                  <c:v>36874</c:v>
                </c:pt>
                <c:pt idx="1011">
                  <c:v>36875</c:v>
                </c:pt>
                <c:pt idx="1012">
                  <c:v>36878</c:v>
                </c:pt>
                <c:pt idx="1013">
                  <c:v>36879</c:v>
                </c:pt>
                <c:pt idx="1014">
                  <c:v>36880</c:v>
                </c:pt>
                <c:pt idx="1015">
                  <c:v>36881</c:v>
                </c:pt>
                <c:pt idx="1016">
                  <c:v>36882</c:v>
                </c:pt>
                <c:pt idx="1017">
                  <c:v>36885</c:v>
                </c:pt>
                <c:pt idx="1018">
                  <c:v>36886</c:v>
                </c:pt>
                <c:pt idx="1019">
                  <c:v>36887</c:v>
                </c:pt>
                <c:pt idx="1020">
                  <c:v>36888</c:v>
                </c:pt>
                <c:pt idx="1021">
                  <c:v>36889</c:v>
                </c:pt>
                <c:pt idx="1022">
                  <c:v>36892</c:v>
                </c:pt>
                <c:pt idx="1023">
                  <c:v>36893</c:v>
                </c:pt>
                <c:pt idx="1024">
                  <c:v>36894</c:v>
                </c:pt>
                <c:pt idx="1025">
                  <c:v>36895</c:v>
                </c:pt>
                <c:pt idx="1026">
                  <c:v>36896</c:v>
                </c:pt>
                <c:pt idx="1027">
                  <c:v>36899</c:v>
                </c:pt>
                <c:pt idx="1028">
                  <c:v>36900</c:v>
                </c:pt>
                <c:pt idx="1029">
                  <c:v>36901</c:v>
                </c:pt>
                <c:pt idx="1030">
                  <c:v>36902</c:v>
                </c:pt>
                <c:pt idx="1031">
                  <c:v>36903</c:v>
                </c:pt>
                <c:pt idx="1032">
                  <c:v>36906</c:v>
                </c:pt>
                <c:pt idx="1033">
                  <c:v>36907</c:v>
                </c:pt>
                <c:pt idx="1034">
                  <c:v>36908</c:v>
                </c:pt>
                <c:pt idx="1035">
                  <c:v>36909</c:v>
                </c:pt>
                <c:pt idx="1036">
                  <c:v>36910</c:v>
                </c:pt>
                <c:pt idx="1037">
                  <c:v>36913</c:v>
                </c:pt>
                <c:pt idx="1038">
                  <c:v>36914</c:v>
                </c:pt>
                <c:pt idx="1039">
                  <c:v>36915</c:v>
                </c:pt>
                <c:pt idx="1040">
                  <c:v>36916</c:v>
                </c:pt>
                <c:pt idx="1041">
                  <c:v>36917</c:v>
                </c:pt>
                <c:pt idx="1042">
                  <c:v>36920</c:v>
                </c:pt>
                <c:pt idx="1043">
                  <c:v>36921</c:v>
                </c:pt>
                <c:pt idx="1044">
                  <c:v>36922</c:v>
                </c:pt>
                <c:pt idx="1045">
                  <c:v>36923</c:v>
                </c:pt>
                <c:pt idx="1046">
                  <c:v>36924</c:v>
                </c:pt>
                <c:pt idx="1047">
                  <c:v>36927</c:v>
                </c:pt>
                <c:pt idx="1048">
                  <c:v>36928</c:v>
                </c:pt>
                <c:pt idx="1049">
                  <c:v>36929</c:v>
                </c:pt>
                <c:pt idx="1050">
                  <c:v>36930</c:v>
                </c:pt>
                <c:pt idx="1051">
                  <c:v>36931</c:v>
                </c:pt>
                <c:pt idx="1052">
                  <c:v>36934</c:v>
                </c:pt>
                <c:pt idx="1053">
                  <c:v>36935</c:v>
                </c:pt>
                <c:pt idx="1054">
                  <c:v>36936</c:v>
                </c:pt>
                <c:pt idx="1055">
                  <c:v>36937</c:v>
                </c:pt>
                <c:pt idx="1056">
                  <c:v>36938</c:v>
                </c:pt>
                <c:pt idx="1057">
                  <c:v>36941</c:v>
                </c:pt>
                <c:pt idx="1058">
                  <c:v>36942</c:v>
                </c:pt>
                <c:pt idx="1059">
                  <c:v>36943</c:v>
                </c:pt>
                <c:pt idx="1060">
                  <c:v>36944</c:v>
                </c:pt>
                <c:pt idx="1061">
                  <c:v>36945</c:v>
                </c:pt>
                <c:pt idx="1062">
                  <c:v>36948</c:v>
                </c:pt>
                <c:pt idx="1063">
                  <c:v>36949</c:v>
                </c:pt>
                <c:pt idx="1064">
                  <c:v>36950</c:v>
                </c:pt>
                <c:pt idx="1065">
                  <c:v>36951</c:v>
                </c:pt>
                <c:pt idx="1066">
                  <c:v>36952</c:v>
                </c:pt>
                <c:pt idx="1067">
                  <c:v>36955</c:v>
                </c:pt>
                <c:pt idx="1068">
                  <c:v>36956</c:v>
                </c:pt>
                <c:pt idx="1069">
                  <c:v>36957</c:v>
                </c:pt>
                <c:pt idx="1070">
                  <c:v>36958</c:v>
                </c:pt>
                <c:pt idx="1071">
                  <c:v>36959</c:v>
                </c:pt>
                <c:pt idx="1072">
                  <c:v>36962</c:v>
                </c:pt>
                <c:pt idx="1073">
                  <c:v>36963</c:v>
                </c:pt>
                <c:pt idx="1074">
                  <c:v>36964</c:v>
                </c:pt>
                <c:pt idx="1075">
                  <c:v>36965</c:v>
                </c:pt>
                <c:pt idx="1076">
                  <c:v>36966</c:v>
                </c:pt>
                <c:pt idx="1077">
                  <c:v>36969</c:v>
                </c:pt>
                <c:pt idx="1078">
                  <c:v>36970</c:v>
                </c:pt>
                <c:pt idx="1079">
                  <c:v>36971</c:v>
                </c:pt>
                <c:pt idx="1080">
                  <c:v>36972</c:v>
                </c:pt>
                <c:pt idx="1081">
                  <c:v>36973</c:v>
                </c:pt>
                <c:pt idx="1082">
                  <c:v>36976</c:v>
                </c:pt>
                <c:pt idx="1083">
                  <c:v>36977</c:v>
                </c:pt>
                <c:pt idx="1084">
                  <c:v>36978</c:v>
                </c:pt>
                <c:pt idx="1085">
                  <c:v>36979</c:v>
                </c:pt>
                <c:pt idx="1086">
                  <c:v>36980</c:v>
                </c:pt>
                <c:pt idx="1087">
                  <c:v>36983</c:v>
                </c:pt>
                <c:pt idx="1088">
                  <c:v>36984</c:v>
                </c:pt>
                <c:pt idx="1089">
                  <c:v>36985</c:v>
                </c:pt>
                <c:pt idx="1090">
                  <c:v>36986</c:v>
                </c:pt>
                <c:pt idx="1091">
                  <c:v>36987</c:v>
                </c:pt>
                <c:pt idx="1092">
                  <c:v>36990</c:v>
                </c:pt>
                <c:pt idx="1093">
                  <c:v>36991</c:v>
                </c:pt>
                <c:pt idx="1094">
                  <c:v>36992</c:v>
                </c:pt>
                <c:pt idx="1095">
                  <c:v>36993</c:v>
                </c:pt>
                <c:pt idx="1096">
                  <c:v>36994</c:v>
                </c:pt>
                <c:pt idx="1097">
                  <c:v>36997</c:v>
                </c:pt>
                <c:pt idx="1098">
                  <c:v>36998</c:v>
                </c:pt>
                <c:pt idx="1099">
                  <c:v>36999</c:v>
                </c:pt>
                <c:pt idx="1100">
                  <c:v>37000</c:v>
                </c:pt>
                <c:pt idx="1101">
                  <c:v>37001</c:v>
                </c:pt>
                <c:pt idx="1102">
                  <c:v>37004</c:v>
                </c:pt>
                <c:pt idx="1103">
                  <c:v>37005</c:v>
                </c:pt>
                <c:pt idx="1104">
                  <c:v>37006</c:v>
                </c:pt>
                <c:pt idx="1105">
                  <c:v>37007</c:v>
                </c:pt>
                <c:pt idx="1106">
                  <c:v>37008</c:v>
                </c:pt>
                <c:pt idx="1107">
                  <c:v>37011</c:v>
                </c:pt>
                <c:pt idx="1108">
                  <c:v>37012</c:v>
                </c:pt>
                <c:pt idx="1109">
                  <c:v>37013</c:v>
                </c:pt>
                <c:pt idx="1110">
                  <c:v>37014</c:v>
                </c:pt>
                <c:pt idx="1111">
                  <c:v>37015</c:v>
                </c:pt>
                <c:pt idx="1112">
                  <c:v>37018</c:v>
                </c:pt>
                <c:pt idx="1113">
                  <c:v>37019</c:v>
                </c:pt>
                <c:pt idx="1114">
                  <c:v>37020</c:v>
                </c:pt>
                <c:pt idx="1115">
                  <c:v>37021</c:v>
                </c:pt>
                <c:pt idx="1116">
                  <c:v>37022</c:v>
                </c:pt>
                <c:pt idx="1117">
                  <c:v>37025</c:v>
                </c:pt>
                <c:pt idx="1118">
                  <c:v>37026</c:v>
                </c:pt>
                <c:pt idx="1119">
                  <c:v>37027</c:v>
                </c:pt>
                <c:pt idx="1120">
                  <c:v>37028</c:v>
                </c:pt>
                <c:pt idx="1121">
                  <c:v>37029</c:v>
                </c:pt>
                <c:pt idx="1122">
                  <c:v>37032</c:v>
                </c:pt>
                <c:pt idx="1123">
                  <c:v>37033</c:v>
                </c:pt>
                <c:pt idx="1124">
                  <c:v>37034</c:v>
                </c:pt>
                <c:pt idx="1125">
                  <c:v>37035</c:v>
                </c:pt>
                <c:pt idx="1126">
                  <c:v>37036</c:v>
                </c:pt>
                <c:pt idx="1127">
                  <c:v>37039</c:v>
                </c:pt>
                <c:pt idx="1128">
                  <c:v>37040</c:v>
                </c:pt>
                <c:pt idx="1129">
                  <c:v>37041</c:v>
                </c:pt>
                <c:pt idx="1130">
                  <c:v>37042</c:v>
                </c:pt>
                <c:pt idx="1131">
                  <c:v>37043</c:v>
                </c:pt>
                <c:pt idx="1132">
                  <c:v>37046</c:v>
                </c:pt>
                <c:pt idx="1133">
                  <c:v>37047</c:v>
                </c:pt>
                <c:pt idx="1134">
                  <c:v>37048</c:v>
                </c:pt>
                <c:pt idx="1135">
                  <c:v>37049</c:v>
                </c:pt>
                <c:pt idx="1136">
                  <c:v>37050</c:v>
                </c:pt>
                <c:pt idx="1137">
                  <c:v>37053</c:v>
                </c:pt>
                <c:pt idx="1138">
                  <c:v>37054</c:v>
                </c:pt>
                <c:pt idx="1139">
                  <c:v>37055</c:v>
                </c:pt>
                <c:pt idx="1140">
                  <c:v>37056</c:v>
                </c:pt>
                <c:pt idx="1141">
                  <c:v>37057</c:v>
                </c:pt>
                <c:pt idx="1142">
                  <c:v>37060</c:v>
                </c:pt>
                <c:pt idx="1143">
                  <c:v>37061</c:v>
                </c:pt>
                <c:pt idx="1144">
                  <c:v>37062</c:v>
                </c:pt>
                <c:pt idx="1145">
                  <c:v>37063</c:v>
                </c:pt>
                <c:pt idx="1146">
                  <c:v>37064</c:v>
                </c:pt>
                <c:pt idx="1147">
                  <c:v>37067</c:v>
                </c:pt>
                <c:pt idx="1148">
                  <c:v>37068</c:v>
                </c:pt>
                <c:pt idx="1149">
                  <c:v>37069</c:v>
                </c:pt>
                <c:pt idx="1150">
                  <c:v>37070</c:v>
                </c:pt>
                <c:pt idx="1151">
                  <c:v>37071</c:v>
                </c:pt>
                <c:pt idx="1152">
                  <c:v>37074</c:v>
                </c:pt>
                <c:pt idx="1153">
                  <c:v>37075</c:v>
                </c:pt>
                <c:pt idx="1154">
                  <c:v>37076</c:v>
                </c:pt>
                <c:pt idx="1155">
                  <c:v>37077</c:v>
                </c:pt>
                <c:pt idx="1156">
                  <c:v>37078</c:v>
                </c:pt>
                <c:pt idx="1157">
                  <c:v>37081</c:v>
                </c:pt>
                <c:pt idx="1158">
                  <c:v>37082</c:v>
                </c:pt>
                <c:pt idx="1159">
                  <c:v>37083</c:v>
                </c:pt>
                <c:pt idx="1160">
                  <c:v>37084</c:v>
                </c:pt>
                <c:pt idx="1161">
                  <c:v>37085</c:v>
                </c:pt>
                <c:pt idx="1162">
                  <c:v>37088</c:v>
                </c:pt>
                <c:pt idx="1163">
                  <c:v>37089</c:v>
                </c:pt>
                <c:pt idx="1164">
                  <c:v>37090</c:v>
                </c:pt>
                <c:pt idx="1165">
                  <c:v>37091</c:v>
                </c:pt>
                <c:pt idx="1166">
                  <c:v>37092</c:v>
                </c:pt>
                <c:pt idx="1167">
                  <c:v>37095</c:v>
                </c:pt>
                <c:pt idx="1168">
                  <c:v>37096</c:v>
                </c:pt>
                <c:pt idx="1169">
                  <c:v>37097</c:v>
                </c:pt>
                <c:pt idx="1170">
                  <c:v>37098</c:v>
                </c:pt>
                <c:pt idx="1171">
                  <c:v>37099</c:v>
                </c:pt>
                <c:pt idx="1172">
                  <c:v>37102</c:v>
                </c:pt>
                <c:pt idx="1173">
                  <c:v>37103</c:v>
                </c:pt>
                <c:pt idx="1174">
                  <c:v>37104</c:v>
                </c:pt>
                <c:pt idx="1175">
                  <c:v>37105</c:v>
                </c:pt>
                <c:pt idx="1176">
                  <c:v>37106</c:v>
                </c:pt>
                <c:pt idx="1177">
                  <c:v>37109</c:v>
                </c:pt>
                <c:pt idx="1178">
                  <c:v>37110</c:v>
                </c:pt>
                <c:pt idx="1179">
                  <c:v>37111</c:v>
                </c:pt>
                <c:pt idx="1180">
                  <c:v>37112</c:v>
                </c:pt>
                <c:pt idx="1181">
                  <c:v>37113</c:v>
                </c:pt>
                <c:pt idx="1182">
                  <c:v>37116</c:v>
                </c:pt>
                <c:pt idx="1183">
                  <c:v>37117</c:v>
                </c:pt>
                <c:pt idx="1184">
                  <c:v>37118</c:v>
                </c:pt>
                <c:pt idx="1185">
                  <c:v>37119</c:v>
                </c:pt>
                <c:pt idx="1186">
                  <c:v>37120</c:v>
                </c:pt>
                <c:pt idx="1187">
                  <c:v>37123</c:v>
                </c:pt>
                <c:pt idx="1188">
                  <c:v>37124</c:v>
                </c:pt>
                <c:pt idx="1189">
                  <c:v>37125</c:v>
                </c:pt>
                <c:pt idx="1190">
                  <c:v>37126</c:v>
                </c:pt>
                <c:pt idx="1191">
                  <c:v>37127</c:v>
                </c:pt>
                <c:pt idx="1192">
                  <c:v>37130</c:v>
                </c:pt>
                <c:pt idx="1193">
                  <c:v>37131</c:v>
                </c:pt>
                <c:pt idx="1194">
                  <c:v>37132</c:v>
                </c:pt>
                <c:pt idx="1195">
                  <c:v>37133</c:v>
                </c:pt>
                <c:pt idx="1196">
                  <c:v>37134</c:v>
                </c:pt>
                <c:pt idx="1197">
                  <c:v>37137</c:v>
                </c:pt>
                <c:pt idx="1198">
                  <c:v>37138</c:v>
                </c:pt>
                <c:pt idx="1199">
                  <c:v>37139</c:v>
                </c:pt>
                <c:pt idx="1200">
                  <c:v>37140</c:v>
                </c:pt>
                <c:pt idx="1201">
                  <c:v>37141</c:v>
                </c:pt>
                <c:pt idx="1202">
                  <c:v>37144</c:v>
                </c:pt>
                <c:pt idx="1203">
                  <c:v>37145</c:v>
                </c:pt>
                <c:pt idx="1204">
                  <c:v>37146</c:v>
                </c:pt>
                <c:pt idx="1205">
                  <c:v>37147</c:v>
                </c:pt>
                <c:pt idx="1206">
                  <c:v>37148</c:v>
                </c:pt>
                <c:pt idx="1207">
                  <c:v>37151</c:v>
                </c:pt>
                <c:pt idx="1208">
                  <c:v>37152</c:v>
                </c:pt>
                <c:pt idx="1209">
                  <c:v>37153</c:v>
                </c:pt>
                <c:pt idx="1210">
                  <c:v>37154</c:v>
                </c:pt>
                <c:pt idx="1211">
                  <c:v>37155</c:v>
                </c:pt>
                <c:pt idx="1212">
                  <c:v>37158</c:v>
                </c:pt>
                <c:pt idx="1213">
                  <c:v>37159</c:v>
                </c:pt>
                <c:pt idx="1214">
                  <c:v>37160</c:v>
                </c:pt>
                <c:pt idx="1215">
                  <c:v>37161</c:v>
                </c:pt>
                <c:pt idx="1216">
                  <c:v>37162</c:v>
                </c:pt>
                <c:pt idx="1217">
                  <c:v>37165</c:v>
                </c:pt>
                <c:pt idx="1218">
                  <c:v>37166</c:v>
                </c:pt>
                <c:pt idx="1219">
                  <c:v>37167</c:v>
                </c:pt>
                <c:pt idx="1220">
                  <c:v>37168</c:v>
                </c:pt>
                <c:pt idx="1221">
                  <c:v>37169</c:v>
                </c:pt>
                <c:pt idx="1222">
                  <c:v>37172</c:v>
                </c:pt>
                <c:pt idx="1223">
                  <c:v>37173</c:v>
                </c:pt>
                <c:pt idx="1224">
                  <c:v>37174</c:v>
                </c:pt>
                <c:pt idx="1225">
                  <c:v>37175</c:v>
                </c:pt>
                <c:pt idx="1226">
                  <c:v>37176</c:v>
                </c:pt>
                <c:pt idx="1227">
                  <c:v>37179</c:v>
                </c:pt>
                <c:pt idx="1228">
                  <c:v>37180</c:v>
                </c:pt>
                <c:pt idx="1229">
                  <c:v>37181</c:v>
                </c:pt>
                <c:pt idx="1230">
                  <c:v>37182</c:v>
                </c:pt>
                <c:pt idx="1231">
                  <c:v>37183</c:v>
                </c:pt>
                <c:pt idx="1232">
                  <c:v>37186</c:v>
                </c:pt>
                <c:pt idx="1233">
                  <c:v>37187</c:v>
                </c:pt>
                <c:pt idx="1234">
                  <c:v>37188</c:v>
                </c:pt>
                <c:pt idx="1235">
                  <c:v>37189</c:v>
                </c:pt>
                <c:pt idx="1236">
                  <c:v>37190</c:v>
                </c:pt>
                <c:pt idx="1237">
                  <c:v>37193</c:v>
                </c:pt>
                <c:pt idx="1238">
                  <c:v>37194</c:v>
                </c:pt>
                <c:pt idx="1239">
                  <c:v>37195</c:v>
                </c:pt>
                <c:pt idx="1240">
                  <c:v>37196</c:v>
                </c:pt>
                <c:pt idx="1241">
                  <c:v>37197</c:v>
                </c:pt>
                <c:pt idx="1242">
                  <c:v>37200</c:v>
                </c:pt>
                <c:pt idx="1243">
                  <c:v>37201</c:v>
                </c:pt>
                <c:pt idx="1244">
                  <c:v>37202</c:v>
                </c:pt>
                <c:pt idx="1245">
                  <c:v>37203</c:v>
                </c:pt>
                <c:pt idx="1246">
                  <c:v>37204</c:v>
                </c:pt>
                <c:pt idx="1247">
                  <c:v>37207</c:v>
                </c:pt>
                <c:pt idx="1248">
                  <c:v>37208</c:v>
                </c:pt>
                <c:pt idx="1249">
                  <c:v>37209</c:v>
                </c:pt>
                <c:pt idx="1250">
                  <c:v>37210</c:v>
                </c:pt>
                <c:pt idx="1251">
                  <c:v>37211</c:v>
                </c:pt>
                <c:pt idx="1252">
                  <c:v>37214</c:v>
                </c:pt>
                <c:pt idx="1253">
                  <c:v>37215</c:v>
                </c:pt>
                <c:pt idx="1254">
                  <c:v>37216</c:v>
                </c:pt>
                <c:pt idx="1255">
                  <c:v>37217</c:v>
                </c:pt>
                <c:pt idx="1256">
                  <c:v>37218</c:v>
                </c:pt>
                <c:pt idx="1257">
                  <c:v>37221</c:v>
                </c:pt>
                <c:pt idx="1258">
                  <c:v>37222</c:v>
                </c:pt>
                <c:pt idx="1259">
                  <c:v>37223</c:v>
                </c:pt>
                <c:pt idx="1260">
                  <c:v>37224</c:v>
                </c:pt>
                <c:pt idx="1261">
                  <c:v>37225</c:v>
                </c:pt>
                <c:pt idx="1262">
                  <c:v>37228</c:v>
                </c:pt>
                <c:pt idx="1263">
                  <c:v>37229</c:v>
                </c:pt>
                <c:pt idx="1264">
                  <c:v>37230</c:v>
                </c:pt>
                <c:pt idx="1265">
                  <c:v>37231</c:v>
                </c:pt>
                <c:pt idx="1266">
                  <c:v>37232</c:v>
                </c:pt>
                <c:pt idx="1267">
                  <c:v>37235</c:v>
                </c:pt>
                <c:pt idx="1268">
                  <c:v>37236</c:v>
                </c:pt>
                <c:pt idx="1269">
                  <c:v>37237</c:v>
                </c:pt>
                <c:pt idx="1270">
                  <c:v>37238</c:v>
                </c:pt>
                <c:pt idx="1271">
                  <c:v>37239</c:v>
                </c:pt>
                <c:pt idx="1272">
                  <c:v>37242</c:v>
                </c:pt>
                <c:pt idx="1273">
                  <c:v>37243</c:v>
                </c:pt>
                <c:pt idx="1274">
                  <c:v>37244</c:v>
                </c:pt>
                <c:pt idx="1275">
                  <c:v>37245</c:v>
                </c:pt>
                <c:pt idx="1276">
                  <c:v>37246</c:v>
                </c:pt>
                <c:pt idx="1277">
                  <c:v>37249</c:v>
                </c:pt>
                <c:pt idx="1278">
                  <c:v>37250</c:v>
                </c:pt>
                <c:pt idx="1279">
                  <c:v>37251</c:v>
                </c:pt>
                <c:pt idx="1280">
                  <c:v>37252</c:v>
                </c:pt>
                <c:pt idx="1281">
                  <c:v>37253</c:v>
                </c:pt>
                <c:pt idx="1282">
                  <c:v>37256</c:v>
                </c:pt>
                <c:pt idx="1283">
                  <c:v>37257</c:v>
                </c:pt>
                <c:pt idx="1284">
                  <c:v>37258</c:v>
                </c:pt>
                <c:pt idx="1285">
                  <c:v>37259</c:v>
                </c:pt>
                <c:pt idx="1286">
                  <c:v>37260</c:v>
                </c:pt>
                <c:pt idx="1287">
                  <c:v>37263</c:v>
                </c:pt>
                <c:pt idx="1288">
                  <c:v>37264</c:v>
                </c:pt>
                <c:pt idx="1289">
                  <c:v>37265</c:v>
                </c:pt>
                <c:pt idx="1290">
                  <c:v>37266</c:v>
                </c:pt>
                <c:pt idx="1291">
                  <c:v>37267</c:v>
                </c:pt>
                <c:pt idx="1292">
                  <c:v>37270</c:v>
                </c:pt>
                <c:pt idx="1293">
                  <c:v>37271</c:v>
                </c:pt>
                <c:pt idx="1294">
                  <c:v>37272</c:v>
                </c:pt>
                <c:pt idx="1295">
                  <c:v>37273</c:v>
                </c:pt>
                <c:pt idx="1296">
                  <c:v>37274</c:v>
                </c:pt>
                <c:pt idx="1297">
                  <c:v>37277</c:v>
                </c:pt>
                <c:pt idx="1298">
                  <c:v>37278</c:v>
                </c:pt>
                <c:pt idx="1299">
                  <c:v>37279</c:v>
                </c:pt>
                <c:pt idx="1300">
                  <c:v>37280</c:v>
                </c:pt>
                <c:pt idx="1301">
                  <c:v>37281</c:v>
                </c:pt>
                <c:pt idx="1302">
                  <c:v>37284</c:v>
                </c:pt>
                <c:pt idx="1303">
                  <c:v>37285</c:v>
                </c:pt>
                <c:pt idx="1304">
                  <c:v>37286</c:v>
                </c:pt>
                <c:pt idx="1305">
                  <c:v>37287</c:v>
                </c:pt>
                <c:pt idx="1306">
                  <c:v>37288</c:v>
                </c:pt>
                <c:pt idx="1307">
                  <c:v>37291</c:v>
                </c:pt>
                <c:pt idx="1308">
                  <c:v>37292</c:v>
                </c:pt>
                <c:pt idx="1309">
                  <c:v>37293</c:v>
                </c:pt>
                <c:pt idx="1310">
                  <c:v>37294</c:v>
                </c:pt>
                <c:pt idx="1311">
                  <c:v>37295</c:v>
                </c:pt>
                <c:pt idx="1312">
                  <c:v>37298</c:v>
                </c:pt>
                <c:pt idx="1313">
                  <c:v>37299</c:v>
                </c:pt>
                <c:pt idx="1314">
                  <c:v>37300</c:v>
                </c:pt>
                <c:pt idx="1315">
                  <c:v>37301</c:v>
                </c:pt>
                <c:pt idx="1316">
                  <c:v>37302</c:v>
                </c:pt>
                <c:pt idx="1317">
                  <c:v>37305</c:v>
                </c:pt>
                <c:pt idx="1318">
                  <c:v>37306</c:v>
                </c:pt>
                <c:pt idx="1319">
                  <c:v>37307</c:v>
                </c:pt>
                <c:pt idx="1320">
                  <c:v>37308</c:v>
                </c:pt>
                <c:pt idx="1321">
                  <c:v>37309</c:v>
                </c:pt>
                <c:pt idx="1322">
                  <c:v>37312</c:v>
                </c:pt>
                <c:pt idx="1323">
                  <c:v>37313</c:v>
                </c:pt>
                <c:pt idx="1324">
                  <c:v>37314</c:v>
                </c:pt>
                <c:pt idx="1325">
                  <c:v>37315</c:v>
                </c:pt>
                <c:pt idx="1326">
                  <c:v>37316</c:v>
                </c:pt>
                <c:pt idx="1327">
                  <c:v>37319</c:v>
                </c:pt>
                <c:pt idx="1328">
                  <c:v>37320</c:v>
                </c:pt>
                <c:pt idx="1329">
                  <c:v>37321</c:v>
                </c:pt>
                <c:pt idx="1330">
                  <c:v>37322</c:v>
                </c:pt>
                <c:pt idx="1331">
                  <c:v>37323</c:v>
                </c:pt>
                <c:pt idx="1332">
                  <c:v>37326</c:v>
                </c:pt>
                <c:pt idx="1333">
                  <c:v>37327</c:v>
                </c:pt>
                <c:pt idx="1334">
                  <c:v>37328</c:v>
                </c:pt>
                <c:pt idx="1335">
                  <c:v>37329</c:v>
                </c:pt>
                <c:pt idx="1336">
                  <c:v>37330</c:v>
                </c:pt>
                <c:pt idx="1337">
                  <c:v>37333</c:v>
                </c:pt>
                <c:pt idx="1338">
                  <c:v>37334</c:v>
                </c:pt>
                <c:pt idx="1339">
                  <c:v>37335</c:v>
                </c:pt>
                <c:pt idx="1340">
                  <c:v>37336</c:v>
                </c:pt>
                <c:pt idx="1341">
                  <c:v>37337</c:v>
                </c:pt>
                <c:pt idx="1342">
                  <c:v>37340</c:v>
                </c:pt>
                <c:pt idx="1343">
                  <c:v>37341</c:v>
                </c:pt>
                <c:pt idx="1344">
                  <c:v>37342</c:v>
                </c:pt>
                <c:pt idx="1345">
                  <c:v>37343</c:v>
                </c:pt>
                <c:pt idx="1346">
                  <c:v>37344</c:v>
                </c:pt>
                <c:pt idx="1347">
                  <c:v>37347</c:v>
                </c:pt>
                <c:pt idx="1348">
                  <c:v>37348</c:v>
                </c:pt>
                <c:pt idx="1349">
                  <c:v>37349</c:v>
                </c:pt>
                <c:pt idx="1350">
                  <c:v>37350</c:v>
                </c:pt>
                <c:pt idx="1351">
                  <c:v>37351</c:v>
                </c:pt>
                <c:pt idx="1352">
                  <c:v>37354</c:v>
                </c:pt>
                <c:pt idx="1353">
                  <c:v>37355</c:v>
                </c:pt>
                <c:pt idx="1354">
                  <c:v>37356</c:v>
                </c:pt>
                <c:pt idx="1355">
                  <c:v>37357</c:v>
                </c:pt>
                <c:pt idx="1356">
                  <c:v>37358</c:v>
                </c:pt>
                <c:pt idx="1357">
                  <c:v>37361</c:v>
                </c:pt>
                <c:pt idx="1358">
                  <c:v>37362</c:v>
                </c:pt>
                <c:pt idx="1359">
                  <c:v>37363</c:v>
                </c:pt>
                <c:pt idx="1360">
                  <c:v>37364</c:v>
                </c:pt>
                <c:pt idx="1361">
                  <c:v>37365</c:v>
                </c:pt>
                <c:pt idx="1362">
                  <c:v>37368</c:v>
                </c:pt>
                <c:pt idx="1363">
                  <c:v>37369</c:v>
                </c:pt>
                <c:pt idx="1364">
                  <c:v>37370</c:v>
                </c:pt>
                <c:pt idx="1365">
                  <c:v>37371</c:v>
                </c:pt>
                <c:pt idx="1366">
                  <c:v>37372</c:v>
                </c:pt>
                <c:pt idx="1367">
                  <c:v>37375</c:v>
                </c:pt>
                <c:pt idx="1368">
                  <c:v>37376</c:v>
                </c:pt>
                <c:pt idx="1369">
                  <c:v>37377</c:v>
                </c:pt>
                <c:pt idx="1370">
                  <c:v>37378</c:v>
                </c:pt>
                <c:pt idx="1371">
                  <c:v>37379</c:v>
                </c:pt>
                <c:pt idx="1372">
                  <c:v>37382</c:v>
                </c:pt>
                <c:pt idx="1373">
                  <c:v>37383</c:v>
                </c:pt>
                <c:pt idx="1374">
                  <c:v>37384</c:v>
                </c:pt>
                <c:pt idx="1375">
                  <c:v>37385</c:v>
                </c:pt>
                <c:pt idx="1376">
                  <c:v>37386</c:v>
                </c:pt>
                <c:pt idx="1377">
                  <c:v>37389</c:v>
                </c:pt>
                <c:pt idx="1378">
                  <c:v>37390</c:v>
                </c:pt>
                <c:pt idx="1379">
                  <c:v>37391</c:v>
                </c:pt>
                <c:pt idx="1380">
                  <c:v>37392</c:v>
                </c:pt>
                <c:pt idx="1381">
                  <c:v>37393</c:v>
                </c:pt>
                <c:pt idx="1382">
                  <c:v>37396</c:v>
                </c:pt>
                <c:pt idx="1383">
                  <c:v>37397</c:v>
                </c:pt>
                <c:pt idx="1384">
                  <c:v>37398</c:v>
                </c:pt>
                <c:pt idx="1385">
                  <c:v>37399</c:v>
                </c:pt>
                <c:pt idx="1386">
                  <c:v>37400</c:v>
                </c:pt>
                <c:pt idx="1387">
                  <c:v>37403</c:v>
                </c:pt>
                <c:pt idx="1388">
                  <c:v>37404</c:v>
                </c:pt>
                <c:pt idx="1389">
                  <c:v>37405</c:v>
                </c:pt>
                <c:pt idx="1390">
                  <c:v>37406</c:v>
                </c:pt>
                <c:pt idx="1391">
                  <c:v>37407</c:v>
                </c:pt>
                <c:pt idx="1392">
                  <c:v>37410</c:v>
                </c:pt>
                <c:pt idx="1393">
                  <c:v>37411</c:v>
                </c:pt>
                <c:pt idx="1394">
                  <c:v>37412</c:v>
                </c:pt>
                <c:pt idx="1395">
                  <c:v>37413</c:v>
                </c:pt>
                <c:pt idx="1396">
                  <c:v>37414</c:v>
                </c:pt>
                <c:pt idx="1397">
                  <c:v>37417</c:v>
                </c:pt>
                <c:pt idx="1398">
                  <c:v>37418</c:v>
                </c:pt>
                <c:pt idx="1399">
                  <c:v>37419</c:v>
                </c:pt>
                <c:pt idx="1400">
                  <c:v>37420</c:v>
                </c:pt>
                <c:pt idx="1401">
                  <c:v>37421</c:v>
                </c:pt>
                <c:pt idx="1402">
                  <c:v>37424</c:v>
                </c:pt>
                <c:pt idx="1403">
                  <c:v>37425</c:v>
                </c:pt>
                <c:pt idx="1404">
                  <c:v>37426</c:v>
                </c:pt>
                <c:pt idx="1405">
                  <c:v>37427</c:v>
                </c:pt>
                <c:pt idx="1406">
                  <c:v>37428</c:v>
                </c:pt>
                <c:pt idx="1407">
                  <c:v>37431</c:v>
                </c:pt>
                <c:pt idx="1408">
                  <c:v>37432</c:v>
                </c:pt>
                <c:pt idx="1409">
                  <c:v>37433</c:v>
                </c:pt>
                <c:pt idx="1410">
                  <c:v>37434</c:v>
                </c:pt>
                <c:pt idx="1411">
                  <c:v>37435</c:v>
                </c:pt>
                <c:pt idx="1412">
                  <c:v>37438</c:v>
                </c:pt>
                <c:pt idx="1413">
                  <c:v>37439</c:v>
                </c:pt>
                <c:pt idx="1414">
                  <c:v>37440</c:v>
                </c:pt>
                <c:pt idx="1415">
                  <c:v>37441</c:v>
                </c:pt>
                <c:pt idx="1416">
                  <c:v>37442</c:v>
                </c:pt>
                <c:pt idx="1417">
                  <c:v>37445</c:v>
                </c:pt>
                <c:pt idx="1418">
                  <c:v>37446</c:v>
                </c:pt>
                <c:pt idx="1419">
                  <c:v>37447</c:v>
                </c:pt>
                <c:pt idx="1420">
                  <c:v>37448</c:v>
                </c:pt>
                <c:pt idx="1421">
                  <c:v>37449</c:v>
                </c:pt>
                <c:pt idx="1422">
                  <c:v>37452</c:v>
                </c:pt>
                <c:pt idx="1423">
                  <c:v>37453</c:v>
                </c:pt>
                <c:pt idx="1424">
                  <c:v>37454</c:v>
                </c:pt>
                <c:pt idx="1425">
                  <c:v>37455</c:v>
                </c:pt>
                <c:pt idx="1426">
                  <c:v>37456</c:v>
                </c:pt>
                <c:pt idx="1427">
                  <c:v>37459</c:v>
                </c:pt>
                <c:pt idx="1428">
                  <c:v>37460</c:v>
                </c:pt>
                <c:pt idx="1429">
                  <c:v>37461</c:v>
                </c:pt>
                <c:pt idx="1430">
                  <c:v>37462</c:v>
                </c:pt>
                <c:pt idx="1431">
                  <c:v>37463</c:v>
                </c:pt>
                <c:pt idx="1432">
                  <c:v>37466</c:v>
                </c:pt>
                <c:pt idx="1433">
                  <c:v>37467</c:v>
                </c:pt>
                <c:pt idx="1434">
                  <c:v>37468</c:v>
                </c:pt>
                <c:pt idx="1435">
                  <c:v>37469</c:v>
                </c:pt>
                <c:pt idx="1436">
                  <c:v>37470</c:v>
                </c:pt>
                <c:pt idx="1437">
                  <c:v>37473</c:v>
                </c:pt>
                <c:pt idx="1438">
                  <c:v>37474</c:v>
                </c:pt>
                <c:pt idx="1439">
                  <c:v>37475</c:v>
                </c:pt>
                <c:pt idx="1440">
                  <c:v>37476</c:v>
                </c:pt>
                <c:pt idx="1441">
                  <c:v>37477</c:v>
                </c:pt>
                <c:pt idx="1442">
                  <c:v>37480</c:v>
                </c:pt>
                <c:pt idx="1443">
                  <c:v>37481</c:v>
                </c:pt>
                <c:pt idx="1444">
                  <c:v>37482</c:v>
                </c:pt>
                <c:pt idx="1445">
                  <c:v>37483</c:v>
                </c:pt>
                <c:pt idx="1446">
                  <c:v>37484</c:v>
                </c:pt>
                <c:pt idx="1447">
                  <c:v>37487</c:v>
                </c:pt>
                <c:pt idx="1448">
                  <c:v>37488</c:v>
                </c:pt>
                <c:pt idx="1449">
                  <c:v>37489</c:v>
                </c:pt>
                <c:pt idx="1450">
                  <c:v>37490</c:v>
                </c:pt>
                <c:pt idx="1451">
                  <c:v>37491</c:v>
                </c:pt>
                <c:pt idx="1452">
                  <c:v>37494</c:v>
                </c:pt>
                <c:pt idx="1453">
                  <c:v>37495</c:v>
                </c:pt>
                <c:pt idx="1454">
                  <c:v>37496</c:v>
                </c:pt>
                <c:pt idx="1455">
                  <c:v>37497</c:v>
                </c:pt>
                <c:pt idx="1456">
                  <c:v>37498</c:v>
                </c:pt>
                <c:pt idx="1457">
                  <c:v>37501</c:v>
                </c:pt>
                <c:pt idx="1458">
                  <c:v>37502</c:v>
                </c:pt>
                <c:pt idx="1459">
                  <c:v>37503</c:v>
                </c:pt>
                <c:pt idx="1460">
                  <c:v>37504</c:v>
                </c:pt>
                <c:pt idx="1461">
                  <c:v>37505</c:v>
                </c:pt>
                <c:pt idx="1462">
                  <c:v>37508</c:v>
                </c:pt>
                <c:pt idx="1463">
                  <c:v>37509</c:v>
                </c:pt>
                <c:pt idx="1464">
                  <c:v>37510</c:v>
                </c:pt>
                <c:pt idx="1465">
                  <c:v>37511</c:v>
                </c:pt>
                <c:pt idx="1466">
                  <c:v>37512</c:v>
                </c:pt>
                <c:pt idx="1467">
                  <c:v>37515</c:v>
                </c:pt>
                <c:pt idx="1468">
                  <c:v>37516</c:v>
                </c:pt>
                <c:pt idx="1469">
                  <c:v>37517</c:v>
                </c:pt>
                <c:pt idx="1470">
                  <c:v>37518</c:v>
                </c:pt>
                <c:pt idx="1471">
                  <c:v>37519</c:v>
                </c:pt>
                <c:pt idx="1472">
                  <c:v>37522</c:v>
                </c:pt>
                <c:pt idx="1473">
                  <c:v>37523</c:v>
                </c:pt>
                <c:pt idx="1474">
                  <c:v>37524</c:v>
                </c:pt>
                <c:pt idx="1475">
                  <c:v>37525</c:v>
                </c:pt>
                <c:pt idx="1476">
                  <c:v>37526</c:v>
                </c:pt>
                <c:pt idx="1477">
                  <c:v>37529</c:v>
                </c:pt>
                <c:pt idx="1478">
                  <c:v>37530</c:v>
                </c:pt>
                <c:pt idx="1479">
                  <c:v>37531</c:v>
                </c:pt>
                <c:pt idx="1480">
                  <c:v>37532</c:v>
                </c:pt>
                <c:pt idx="1481">
                  <c:v>37533</c:v>
                </c:pt>
                <c:pt idx="1482">
                  <c:v>37536</c:v>
                </c:pt>
                <c:pt idx="1483">
                  <c:v>37537</c:v>
                </c:pt>
                <c:pt idx="1484">
                  <c:v>37538</c:v>
                </c:pt>
                <c:pt idx="1485">
                  <c:v>37539</c:v>
                </c:pt>
                <c:pt idx="1486">
                  <c:v>37540</c:v>
                </c:pt>
                <c:pt idx="1487">
                  <c:v>37543</c:v>
                </c:pt>
                <c:pt idx="1488">
                  <c:v>37544</c:v>
                </c:pt>
                <c:pt idx="1489">
                  <c:v>37545</c:v>
                </c:pt>
                <c:pt idx="1490">
                  <c:v>37546</c:v>
                </c:pt>
                <c:pt idx="1491">
                  <c:v>37547</c:v>
                </c:pt>
                <c:pt idx="1492">
                  <c:v>37550</c:v>
                </c:pt>
                <c:pt idx="1493">
                  <c:v>37551</c:v>
                </c:pt>
                <c:pt idx="1494">
                  <c:v>37552</c:v>
                </c:pt>
                <c:pt idx="1495">
                  <c:v>37553</c:v>
                </c:pt>
                <c:pt idx="1496">
                  <c:v>37554</c:v>
                </c:pt>
                <c:pt idx="1497">
                  <c:v>37557</c:v>
                </c:pt>
                <c:pt idx="1498">
                  <c:v>37558</c:v>
                </c:pt>
                <c:pt idx="1499">
                  <c:v>37559</c:v>
                </c:pt>
                <c:pt idx="1500">
                  <c:v>37560</c:v>
                </c:pt>
                <c:pt idx="1501">
                  <c:v>37561</c:v>
                </c:pt>
                <c:pt idx="1502">
                  <c:v>37564</c:v>
                </c:pt>
                <c:pt idx="1503">
                  <c:v>37565</c:v>
                </c:pt>
                <c:pt idx="1504">
                  <c:v>37566</c:v>
                </c:pt>
                <c:pt idx="1505">
                  <c:v>37567</c:v>
                </c:pt>
                <c:pt idx="1506">
                  <c:v>37568</c:v>
                </c:pt>
                <c:pt idx="1507">
                  <c:v>37571</c:v>
                </c:pt>
                <c:pt idx="1508">
                  <c:v>37572</c:v>
                </c:pt>
                <c:pt idx="1509">
                  <c:v>37573</c:v>
                </c:pt>
                <c:pt idx="1510">
                  <c:v>37574</c:v>
                </c:pt>
                <c:pt idx="1511">
                  <c:v>37575</c:v>
                </c:pt>
                <c:pt idx="1512">
                  <c:v>37578</c:v>
                </c:pt>
                <c:pt idx="1513">
                  <c:v>37579</c:v>
                </c:pt>
                <c:pt idx="1514">
                  <c:v>37580</c:v>
                </c:pt>
                <c:pt idx="1515">
                  <c:v>37581</c:v>
                </c:pt>
                <c:pt idx="1516">
                  <c:v>37582</c:v>
                </c:pt>
                <c:pt idx="1517">
                  <c:v>37585</c:v>
                </c:pt>
                <c:pt idx="1518">
                  <c:v>37586</c:v>
                </c:pt>
                <c:pt idx="1519">
                  <c:v>37587</c:v>
                </c:pt>
                <c:pt idx="1520">
                  <c:v>37588</c:v>
                </c:pt>
                <c:pt idx="1521">
                  <c:v>37589</c:v>
                </c:pt>
                <c:pt idx="1522">
                  <c:v>37592</c:v>
                </c:pt>
                <c:pt idx="1523">
                  <c:v>37593</c:v>
                </c:pt>
                <c:pt idx="1524">
                  <c:v>37594</c:v>
                </c:pt>
                <c:pt idx="1525">
                  <c:v>37595</c:v>
                </c:pt>
                <c:pt idx="1526">
                  <c:v>37596</c:v>
                </c:pt>
                <c:pt idx="1527">
                  <c:v>37599</c:v>
                </c:pt>
                <c:pt idx="1528">
                  <c:v>37600</c:v>
                </c:pt>
                <c:pt idx="1529">
                  <c:v>37601</c:v>
                </c:pt>
                <c:pt idx="1530">
                  <c:v>37602</c:v>
                </c:pt>
                <c:pt idx="1531">
                  <c:v>37603</c:v>
                </c:pt>
                <c:pt idx="1532">
                  <c:v>37606</c:v>
                </c:pt>
                <c:pt idx="1533">
                  <c:v>37607</c:v>
                </c:pt>
                <c:pt idx="1534">
                  <c:v>37608</c:v>
                </c:pt>
                <c:pt idx="1535">
                  <c:v>37609</c:v>
                </c:pt>
                <c:pt idx="1536">
                  <c:v>37610</c:v>
                </c:pt>
                <c:pt idx="1537">
                  <c:v>37613</c:v>
                </c:pt>
                <c:pt idx="1538">
                  <c:v>37614</c:v>
                </c:pt>
                <c:pt idx="1539">
                  <c:v>37615</c:v>
                </c:pt>
                <c:pt idx="1540">
                  <c:v>37616</c:v>
                </c:pt>
                <c:pt idx="1541">
                  <c:v>37617</c:v>
                </c:pt>
                <c:pt idx="1542">
                  <c:v>37620</c:v>
                </c:pt>
                <c:pt idx="1543">
                  <c:v>37621</c:v>
                </c:pt>
                <c:pt idx="1544">
                  <c:v>37622</c:v>
                </c:pt>
                <c:pt idx="1545">
                  <c:v>37623</c:v>
                </c:pt>
                <c:pt idx="1546">
                  <c:v>37624</c:v>
                </c:pt>
                <c:pt idx="1547">
                  <c:v>37627</c:v>
                </c:pt>
                <c:pt idx="1548">
                  <c:v>37628</c:v>
                </c:pt>
                <c:pt idx="1549">
                  <c:v>37629</c:v>
                </c:pt>
                <c:pt idx="1550">
                  <c:v>37630</c:v>
                </c:pt>
                <c:pt idx="1551">
                  <c:v>37631</c:v>
                </c:pt>
                <c:pt idx="1552">
                  <c:v>37634</c:v>
                </c:pt>
                <c:pt idx="1553">
                  <c:v>37635</c:v>
                </c:pt>
                <c:pt idx="1554">
                  <c:v>37636</c:v>
                </c:pt>
                <c:pt idx="1555">
                  <c:v>37637</c:v>
                </c:pt>
                <c:pt idx="1556">
                  <c:v>37638</c:v>
                </c:pt>
                <c:pt idx="1557">
                  <c:v>37641</c:v>
                </c:pt>
                <c:pt idx="1558">
                  <c:v>37642</c:v>
                </c:pt>
                <c:pt idx="1559">
                  <c:v>37643</c:v>
                </c:pt>
                <c:pt idx="1560">
                  <c:v>37644</c:v>
                </c:pt>
                <c:pt idx="1561">
                  <c:v>37645</c:v>
                </c:pt>
                <c:pt idx="1562">
                  <c:v>37648</c:v>
                </c:pt>
                <c:pt idx="1563">
                  <c:v>37649</c:v>
                </c:pt>
                <c:pt idx="1564">
                  <c:v>37650</c:v>
                </c:pt>
                <c:pt idx="1565">
                  <c:v>37651</c:v>
                </c:pt>
                <c:pt idx="1566">
                  <c:v>37652</c:v>
                </c:pt>
                <c:pt idx="1567">
                  <c:v>37655</c:v>
                </c:pt>
                <c:pt idx="1568">
                  <c:v>37656</c:v>
                </c:pt>
                <c:pt idx="1569">
                  <c:v>37657</c:v>
                </c:pt>
                <c:pt idx="1570">
                  <c:v>37658</c:v>
                </c:pt>
                <c:pt idx="1571">
                  <c:v>37659</c:v>
                </c:pt>
                <c:pt idx="1572">
                  <c:v>37662</c:v>
                </c:pt>
                <c:pt idx="1573">
                  <c:v>37663</c:v>
                </c:pt>
                <c:pt idx="1574">
                  <c:v>37664</c:v>
                </c:pt>
                <c:pt idx="1575">
                  <c:v>37665</c:v>
                </c:pt>
                <c:pt idx="1576">
                  <c:v>37666</c:v>
                </c:pt>
                <c:pt idx="1577">
                  <c:v>37669</c:v>
                </c:pt>
                <c:pt idx="1578">
                  <c:v>37670</c:v>
                </c:pt>
                <c:pt idx="1579">
                  <c:v>37671</c:v>
                </c:pt>
                <c:pt idx="1580">
                  <c:v>37672</c:v>
                </c:pt>
                <c:pt idx="1581">
                  <c:v>37673</c:v>
                </c:pt>
                <c:pt idx="1582">
                  <c:v>37676</c:v>
                </c:pt>
                <c:pt idx="1583">
                  <c:v>37677</c:v>
                </c:pt>
                <c:pt idx="1584">
                  <c:v>37678</c:v>
                </c:pt>
                <c:pt idx="1585">
                  <c:v>37679</c:v>
                </c:pt>
                <c:pt idx="1586">
                  <c:v>37680</c:v>
                </c:pt>
                <c:pt idx="1587">
                  <c:v>37683</c:v>
                </c:pt>
                <c:pt idx="1588">
                  <c:v>37684</c:v>
                </c:pt>
                <c:pt idx="1589">
                  <c:v>37685</c:v>
                </c:pt>
                <c:pt idx="1590">
                  <c:v>37686</c:v>
                </c:pt>
                <c:pt idx="1591">
                  <c:v>37687</c:v>
                </c:pt>
                <c:pt idx="1592">
                  <c:v>37690</c:v>
                </c:pt>
                <c:pt idx="1593">
                  <c:v>37691</c:v>
                </c:pt>
                <c:pt idx="1594">
                  <c:v>37692</c:v>
                </c:pt>
                <c:pt idx="1595">
                  <c:v>37693</c:v>
                </c:pt>
                <c:pt idx="1596">
                  <c:v>37694</c:v>
                </c:pt>
                <c:pt idx="1597">
                  <c:v>37697</c:v>
                </c:pt>
                <c:pt idx="1598">
                  <c:v>37698</c:v>
                </c:pt>
                <c:pt idx="1599">
                  <c:v>37699</c:v>
                </c:pt>
                <c:pt idx="1600">
                  <c:v>37700</c:v>
                </c:pt>
                <c:pt idx="1601">
                  <c:v>37701</c:v>
                </c:pt>
                <c:pt idx="1602">
                  <c:v>37704</c:v>
                </c:pt>
                <c:pt idx="1603">
                  <c:v>37705</c:v>
                </c:pt>
                <c:pt idx="1604">
                  <c:v>37706</c:v>
                </c:pt>
                <c:pt idx="1605">
                  <c:v>37707</c:v>
                </c:pt>
                <c:pt idx="1606">
                  <c:v>37708</c:v>
                </c:pt>
                <c:pt idx="1607">
                  <c:v>37711</c:v>
                </c:pt>
                <c:pt idx="1608">
                  <c:v>37712</c:v>
                </c:pt>
                <c:pt idx="1609">
                  <c:v>37713</c:v>
                </c:pt>
                <c:pt idx="1610">
                  <c:v>37714</c:v>
                </c:pt>
                <c:pt idx="1611">
                  <c:v>37715</c:v>
                </c:pt>
                <c:pt idx="1612">
                  <c:v>37718</c:v>
                </c:pt>
                <c:pt idx="1613">
                  <c:v>37719</c:v>
                </c:pt>
                <c:pt idx="1614">
                  <c:v>37720</c:v>
                </c:pt>
                <c:pt idx="1615">
                  <c:v>37721</c:v>
                </c:pt>
                <c:pt idx="1616">
                  <c:v>37722</c:v>
                </c:pt>
                <c:pt idx="1617">
                  <c:v>37725</c:v>
                </c:pt>
                <c:pt idx="1618">
                  <c:v>37726</c:v>
                </c:pt>
                <c:pt idx="1619">
                  <c:v>37727</c:v>
                </c:pt>
                <c:pt idx="1620">
                  <c:v>37728</c:v>
                </c:pt>
                <c:pt idx="1621">
                  <c:v>37729</c:v>
                </c:pt>
                <c:pt idx="1622">
                  <c:v>37732</c:v>
                </c:pt>
                <c:pt idx="1623">
                  <c:v>37733</c:v>
                </c:pt>
                <c:pt idx="1624">
                  <c:v>37734</c:v>
                </c:pt>
                <c:pt idx="1625">
                  <c:v>37735</c:v>
                </c:pt>
                <c:pt idx="1626">
                  <c:v>37736</c:v>
                </c:pt>
                <c:pt idx="1627">
                  <c:v>37739</c:v>
                </c:pt>
                <c:pt idx="1628">
                  <c:v>37740</c:v>
                </c:pt>
                <c:pt idx="1629">
                  <c:v>37741</c:v>
                </c:pt>
                <c:pt idx="1630">
                  <c:v>37742</c:v>
                </c:pt>
                <c:pt idx="1631">
                  <c:v>37743</c:v>
                </c:pt>
                <c:pt idx="1632">
                  <c:v>37746</c:v>
                </c:pt>
                <c:pt idx="1633">
                  <c:v>37747</c:v>
                </c:pt>
                <c:pt idx="1634">
                  <c:v>37748</c:v>
                </c:pt>
                <c:pt idx="1635">
                  <c:v>37749</c:v>
                </c:pt>
                <c:pt idx="1636">
                  <c:v>37750</c:v>
                </c:pt>
                <c:pt idx="1637">
                  <c:v>37753</c:v>
                </c:pt>
                <c:pt idx="1638">
                  <c:v>37754</c:v>
                </c:pt>
                <c:pt idx="1639">
                  <c:v>37755</c:v>
                </c:pt>
                <c:pt idx="1640">
                  <c:v>37756</c:v>
                </c:pt>
                <c:pt idx="1641">
                  <c:v>37757</c:v>
                </c:pt>
                <c:pt idx="1642">
                  <c:v>37760</c:v>
                </c:pt>
                <c:pt idx="1643">
                  <c:v>37761</c:v>
                </c:pt>
                <c:pt idx="1644">
                  <c:v>37762</c:v>
                </c:pt>
                <c:pt idx="1645">
                  <c:v>37763</c:v>
                </c:pt>
                <c:pt idx="1646">
                  <c:v>37764</c:v>
                </c:pt>
                <c:pt idx="1647">
                  <c:v>37767</c:v>
                </c:pt>
                <c:pt idx="1648">
                  <c:v>37768</c:v>
                </c:pt>
                <c:pt idx="1649">
                  <c:v>37769</c:v>
                </c:pt>
                <c:pt idx="1650">
                  <c:v>37770</c:v>
                </c:pt>
                <c:pt idx="1651">
                  <c:v>37771</c:v>
                </c:pt>
                <c:pt idx="1652">
                  <c:v>37774</c:v>
                </c:pt>
                <c:pt idx="1653">
                  <c:v>37775</c:v>
                </c:pt>
                <c:pt idx="1654">
                  <c:v>37776</c:v>
                </c:pt>
                <c:pt idx="1655">
                  <c:v>37777</c:v>
                </c:pt>
                <c:pt idx="1656">
                  <c:v>37778</c:v>
                </c:pt>
                <c:pt idx="1657">
                  <c:v>37781</c:v>
                </c:pt>
                <c:pt idx="1658">
                  <c:v>37782</c:v>
                </c:pt>
                <c:pt idx="1659">
                  <c:v>37783</c:v>
                </c:pt>
                <c:pt idx="1660">
                  <c:v>37784</c:v>
                </c:pt>
                <c:pt idx="1661">
                  <c:v>37785</c:v>
                </c:pt>
                <c:pt idx="1662">
                  <c:v>37788</c:v>
                </c:pt>
                <c:pt idx="1663">
                  <c:v>37789</c:v>
                </c:pt>
                <c:pt idx="1664">
                  <c:v>37790</c:v>
                </c:pt>
                <c:pt idx="1665">
                  <c:v>37791</c:v>
                </c:pt>
                <c:pt idx="1666">
                  <c:v>37792</c:v>
                </c:pt>
                <c:pt idx="1667">
                  <c:v>37795</c:v>
                </c:pt>
                <c:pt idx="1668">
                  <c:v>37796</c:v>
                </c:pt>
                <c:pt idx="1669">
                  <c:v>37797</c:v>
                </c:pt>
                <c:pt idx="1670">
                  <c:v>37798</c:v>
                </c:pt>
                <c:pt idx="1671">
                  <c:v>37799</c:v>
                </c:pt>
                <c:pt idx="1672">
                  <c:v>37802</c:v>
                </c:pt>
                <c:pt idx="1673">
                  <c:v>37803</c:v>
                </c:pt>
                <c:pt idx="1674">
                  <c:v>37804</c:v>
                </c:pt>
                <c:pt idx="1675">
                  <c:v>37805</c:v>
                </c:pt>
                <c:pt idx="1676">
                  <c:v>37806</c:v>
                </c:pt>
                <c:pt idx="1677">
                  <c:v>37809</c:v>
                </c:pt>
                <c:pt idx="1678">
                  <c:v>37810</c:v>
                </c:pt>
                <c:pt idx="1679">
                  <c:v>37811</c:v>
                </c:pt>
                <c:pt idx="1680">
                  <c:v>37812</c:v>
                </c:pt>
                <c:pt idx="1681">
                  <c:v>37813</c:v>
                </c:pt>
                <c:pt idx="1682">
                  <c:v>37816</c:v>
                </c:pt>
                <c:pt idx="1683">
                  <c:v>37817</c:v>
                </c:pt>
                <c:pt idx="1684">
                  <c:v>37818</c:v>
                </c:pt>
                <c:pt idx="1685">
                  <c:v>37819</c:v>
                </c:pt>
                <c:pt idx="1686">
                  <c:v>37820</c:v>
                </c:pt>
                <c:pt idx="1687">
                  <c:v>37823</c:v>
                </c:pt>
                <c:pt idx="1688">
                  <c:v>37824</c:v>
                </c:pt>
                <c:pt idx="1689">
                  <c:v>37825</c:v>
                </c:pt>
                <c:pt idx="1690">
                  <c:v>37826</c:v>
                </c:pt>
                <c:pt idx="1691">
                  <c:v>37827</c:v>
                </c:pt>
                <c:pt idx="1692">
                  <c:v>37830</c:v>
                </c:pt>
                <c:pt idx="1693">
                  <c:v>37831</c:v>
                </c:pt>
                <c:pt idx="1694">
                  <c:v>37832</c:v>
                </c:pt>
                <c:pt idx="1695">
                  <c:v>37833</c:v>
                </c:pt>
                <c:pt idx="1696">
                  <c:v>37834</c:v>
                </c:pt>
                <c:pt idx="1697">
                  <c:v>37837</c:v>
                </c:pt>
                <c:pt idx="1698">
                  <c:v>37838</c:v>
                </c:pt>
                <c:pt idx="1699">
                  <c:v>37839</c:v>
                </c:pt>
                <c:pt idx="1700">
                  <c:v>37840</c:v>
                </c:pt>
                <c:pt idx="1701">
                  <c:v>37841</c:v>
                </c:pt>
                <c:pt idx="1702">
                  <c:v>37844</c:v>
                </c:pt>
                <c:pt idx="1703">
                  <c:v>37845</c:v>
                </c:pt>
                <c:pt idx="1704">
                  <c:v>37846</c:v>
                </c:pt>
                <c:pt idx="1705">
                  <c:v>37847</c:v>
                </c:pt>
                <c:pt idx="1706">
                  <c:v>37848</c:v>
                </c:pt>
                <c:pt idx="1707">
                  <c:v>37851</c:v>
                </c:pt>
                <c:pt idx="1708">
                  <c:v>37852</c:v>
                </c:pt>
                <c:pt idx="1709">
                  <c:v>37853</c:v>
                </c:pt>
                <c:pt idx="1710">
                  <c:v>37854</c:v>
                </c:pt>
                <c:pt idx="1711">
                  <c:v>37855</c:v>
                </c:pt>
                <c:pt idx="1712">
                  <c:v>37858</c:v>
                </c:pt>
                <c:pt idx="1713">
                  <c:v>37859</c:v>
                </c:pt>
                <c:pt idx="1714">
                  <c:v>37860</c:v>
                </c:pt>
                <c:pt idx="1715">
                  <c:v>37861</c:v>
                </c:pt>
                <c:pt idx="1716">
                  <c:v>37862</c:v>
                </c:pt>
                <c:pt idx="1717">
                  <c:v>37865</c:v>
                </c:pt>
                <c:pt idx="1718">
                  <c:v>37866</c:v>
                </c:pt>
                <c:pt idx="1719">
                  <c:v>37867</c:v>
                </c:pt>
                <c:pt idx="1720">
                  <c:v>37868</c:v>
                </c:pt>
                <c:pt idx="1721">
                  <c:v>37869</c:v>
                </c:pt>
                <c:pt idx="1722">
                  <c:v>37872</c:v>
                </c:pt>
                <c:pt idx="1723">
                  <c:v>37873</c:v>
                </c:pt>
                <c:pt idx="1724">
                  <c:v>37874</c:v>
                </c:pt>
                <c:pt idx="1725">
                  <c:v>37875</c:v>
                </c:pt>
                <c:pt idx="1726">
                  <c:v>37876</c:v>
                </c:pt>
                <c:pt idx="1727">
                  <c:v>37879</c:v>
                </c:pt>
                <c:pt idx="1728">
                  <c:v>37880</c:v>
                </c:pt>
                <c:pt idx="1729">
                  <c:v>37881</c:v>
                </c:pt>
                <c:pt idx="1730">
                  <c:v>37882</c:v>
                </c:pt>
                <c:pt idx="1731">
                  <c:v>37883</c:v>
                </c:pt>
                <c:pt idx="1732">
                  <c:v>37886</c:v>
                </c:pt>
                <c:pt idx="1733">
                  <c:v>37887</c:v>
                </c:pt>
                <c:pt idx="1734">
                  <c:v>37888</c:v>
                </c:pt>
                <c:pt idx="1735">
                  <c:v>37889</c:v>
                </c:pt>
                <c:pt idx="1736">
                  <c:v>37890</c:v>
                </c:pt>
                <c:pt idx="1737">
                  <c:v>37893</c:v>
                </c:pt>
                <c:pt idx="1738">
                  <c:v>37894</c:v>
                </c:pt>
                <c:pt idx="1739">
                  <c:v>37895</c:v>
                </c:pt>
                <c:pt idx="1740">
                  <c:v>37896</c:v>
                </c:pt>
                <c:pt idx="1741">
                  <c:v>37897</c:v>
                </c:pt>
                <c:pt idx="1742">
                  <c:v>37900</c:v>
                </c:pt>
                <c:pt idx="1743">
                  <c:v>37901</c:v>
                </c:pt>
                <c:pt idx="1744">
                  <c:v>37902</c:v>
                </c:pt>
                <c:pt idx="1745">
                  <c:v>37903</c:v>
                </c:pt>
                <c:pt idx="1746">
                  <c:v>37904</c:v>
                </c:pt>
                <c:pt idx="1747">
                  <c:v>37907</c:v>
                </c:pt>
                <c:pt idx="1748">
                  <c:v>37908</c:v>
                </c:pt>
                <c:pt idx="1749">
                  <c:v>37909</c:v>
                </c:pt>
                <c:pt idx="1750">
                  <c:v>37910</c:v>
                </c:pt>
                <c:pt idx="1751">
                  <c:v>37911</c:v>
                </c:pt>
                <c:pt idx="1752">
                  <c:v>37914</c:v>
                </c:pt>
                <c:pt idx="1753">
                  <c:v>37915</c:v>
                </c:pt>
                <c:pt idx="1754">
                  <c:v>37916</c:v>
                </c:pt>
                <c:pt idx="1755">
                  <c:v>37917</c:v>
                </c:pt>
                <c:pt idx="1756">
                  <c:v>37918</c:v>
                </c:pt>
                <c:pt idx="1757">
                  <c:v>37921</c:v>
                </c:pt>
                <c:pt idx="1758">
                  <c:v>37922</c:v>
                </c:pt>
                <c:pt idx="1759">
                  <c:v>37923</c:v>
                </c:pt>
                <c:pt idx="1760">
                  <c:v>37924</c:v>
                </c:pt>
                <c:pt idx="1761">
                  <c:v>37925</c:v>
                </c:pt>
                <c:pt idx="1762">
                  <c:v>37928</c:v>
                </c:pt>
                <c:pt idx="1763">
                  <c:v>37929</c:v>
                </c:pt>
                <c:pt idx="1764">
                  <c:v>37930</c:v>
                </c:pt>
                <c:pt idx="1765">
                  <c:v>37931</c:v>
                </c:pt>
                <c:pt idx="1766">
                  <c:v>37932</c:v>
                </c:pt>
                <c:pt idx="1767">
                  <c:v>37935</c:v>
                </c:pt>
                <c:pt idx="1768">
                  <c:v>37936</c:v>
                </c:pt>
                <c:pt idx="1769">
                  <c:v>37937</c:v>
                </c:pt>
                <c:pt idx="1770">
                  <c:v>37938</c:v>
                </c:pt>
                <c:pt idx="1771">
                  <c:v>37939</c:v>
                </c:pt>
                <c:pt idx="1772">
                  <c:v>37942</c:v>
                </c:pt>
                <c:pt idx="1773">
                  <c:v>37943</c:v>
                </c:pt>
                <c:pt idx="1774">
                  <c:v>37944</c:v>
                </c:pt>
                <c:pt idx="1775">
                  <c:v>37945</c:v>
                </c:pt>
                <c:pt idx="1776">
                  <c:v>37946</c:v>
                </c:pt>
                <c:pt idx="1777">
                  <c:v>37949</c:v>
                </c:pt>
                <c:pt idx="1778">
                  <c:v>37950</c:v>
                </c:pt>
                <c:pt idx="1779">
                  <c:v>37951</c:v>
                </c:pt>
                <c:pt idx="1780">
                  <c:v>37952</c:v>
                </c:pt>
                <c:pt idx="1781">
                  <c:v>37953</c:v>
                </c:pt>
                <c:pt idx="1782">
                  <c:v>37956</c:v>
                </c:pt>
                <c:pt idx="1783">
                  <c:v>37957</c:v>
                </c:pt>
                <c:pt idx="1784">
                  <c:v>37958</c:v>
                </c:pt>
                <c:pt idx="1785">
                  <c:v>37959</c:v>
                </c:pt>
                <c:pt idx="1786">
                  <c:v>37960</c:v>
                </c:pt>
                <c:pt idx="1787">
                  <c:v>37963</c:v>
                </c:pt>
                <c:pt idx="1788">
                  <c:v>37964</c:v>
                </c:pt>
                <c:pt idx="1789">
                  <c:v>37965</c:v>
                </c:pt>
                <c:pt idx="1790">
                  <c:v>37966</c:v>
                </c:pt>
                <c:pt idx="1791">
                  <c:v>37967</c:v>
                </c:pt>
                <c:pt idx="1792">
                  <c:v>37970</c:v>
                </c:pt>
                <c:pt idx="1793">
                  <c:v>37971</c:v>
                </c:pt>
                <c:pt idx="1794">
                  <c:v>37972</c:v>
                </c:pt>
                <c:pt idx="1795">
                  <c:v>37973</c:v>
                </c:pt>
                <c:pt idx="1796">
                  <c:v>37974</c:v>
                </c:pt>
                <c:pt idx="1797">
                  <c:v>37977</c:v>
                </c:pt>
                <c:pt idx="1798">
                  <c:v>37978</c:v>
                </c:pt>
                <c:pt idx="1799">
                  <c:v>37979</c:v>
                </c:pt>
                <c:pt idx="1800">
                  <c:v>37980</c:v>
                </c:pt>
                <c:pt idx="1801">
                  <c:v>37981</c:v>
                </c:pt>
                <c:pt idx="1802">
                  <c:v>37984</c:v>
                </c:pt>
                <c:pt idx="1803">
                  <c:v>37985</c:v>
                </c:pt>
                <c:pt idx="1804">
                  <c:v>37986</c:v>
                </c:pt>
                <c:pt idx="1805">
                  <c:v>37987</c:v>
                </c:pt>
                <c:pt idx="1806">
                  <c:v>37988</c:v>
                </c:pt>
                <c:pt idx="1807">
                  <c:v>37991</c:v>
                </c:pt>
                <c:pt idx="1808">
                  <c:v>37992</c:v>
                </c:pt>
                <c:pt idx="1809">
                  <c:v>37993</c:v>
                </c:pt>
                <c:pt idx="1810">
                  <c:v>37994</c:v>
                </c:pt>
                <c:pt idx="1811">
                  <c:v>37995</c:v>
                </c:pt>
                <c:pt idx="1812">
                  <c:v>37998</c:v>
                </c:pt>
                <c:pt idx="1813">
                  <c:v>37999</c:v>
                </c:pt>
                <c:pt idx="1814">
                  <c:v>38000</c:v>
                </c:pt>
                <c:pt idx="1815">
                  <c:v>38001</c:v>
                </c:pt>
                <c:pt idx="1816">
                  <c:v>38002</c:v>
                </c:pt>
                <c:pt idx="1817">
                  <c:v>38005</c:v>
                </c:pt>
                <c:pt idx="1818">
                  <c:v>38006</c:v>
                </c:pt>
                <c:pt idx="1819">
                  <c:v>38007</c:v>
                </c:pt>
                <c:pt idx="1820">
                  <c:v>38008</c:v>
                </c:pt>
                <c:pt idx="1821">
                  <c:v>38009</c:v>
                </c:pt>
                <c:pt idx="1822">
                  <c:v>38012</c:v>
                </c:pt>
                <c:pt idx="1823">
                  <c:v>38013</c:v>
                </c:pt>
                <c:pt idx="1824">
                  <c:v>38014</c:v>
                </c:pt>
                <c:pt idx="1825">
                  <c:v>38015</c:v>
                </c:pt>
                <c:pt idx="1826">
                  <c:v>38016</c:v>
                </c:pt>
                <c:pt idx="1827">
                  <c:v>38019</c:v>
                </c:pt>
                <c:pt idx="1828">
                  <c:v>38020</c:v>
                </c:pt>
                <c:pt idx="1829">
                  <c:v>38021</c:v>
                </c:pt>
                <c:pt idx="1830">
                  <c:v>38022</c:v>
                </c:pt>
                <c:pt idx="1831">
                  <c:v>38023</c:v>
                </c:pt>
                <c:pt idx="1832">
                  <c:v>38026</c:v>
                </c:pt>
                <c:pt idx="1833">
                  <c:v>38027</c:v>
                </c:pt>
                <c:pt idx="1834">
                  <c:v>38028</c:v>
                </c:pt>
                <c:pt idx="1835">
                  <c:v>38029</c:v>
                </c:pt>
                <c:pt idx="1836">
                  <c:v>38030</c:v>
                </c:pt>
                <c:pt idx="1837">
                  <c:v>38033</c:v>
                </c:pt>
                <c:pt idx="1838">
                  <c:v>38034</c:v>
                </c:pt>
                <c:pt idx="1839">
                  <c:v>38035</c:v>
                </c:pt>
                <c:pt idx="1840">
                  <c:v>38036</c:v>
                </c:pt>
                <c:pt idx="1841">
                  <c:v>38037</c:v>
                </c:pt>
                <c:pt idx="1842">
                  <c:v>38040</c:v>
                </c:pt>
                <c:pt idx="1843">
                  <c:v>38041</c:v>
                </c:pt>
                <c:pt idx="1844">
                  <c:v>38042</c:v>
                </c:pt>
                <c:pt idx="1845">
                  <c:v>38043</c:v>
                </c:pt>
                <c:pt idx="1846">
                  <c:v>38044</c:v>
                </c:pt>
                <c:pt idx="1847">
                  <c:v>38047</c:v>
                </c:pt>
                <c:pt idx="1848">
                  <c:v>38048</c:v>
                </c:pt>
                <c:pt idx="1849">
                  <c:v>38049</c:v>
                </c:pt>
                <c:pt idx="1850">
                  <c:v>38050</c:v>
                </c:pt>
                <c:pt idx="1851">
                  <c:v>38051</c:v>
                </c:pt>
                <c:pt idx="1852">
                  <c:v>38054</c:v>
                </c:pt>
                <c:pt idx="1853">
                  <c:v>38055</c:v>
                </c:pt>
                <c:pt idx="1854">
                  <c:v>38056</c:v>
                </c:pt>
                <c:pt idx="1855">
                  <c:v>38057</c:v>
                </c:pt>
                <c:pt idx="1856">
                  <c:v>38058</c:v>
                </c:pt>
                <c:pt idx="1857">
                  <c:v>38061</c:v>
                </c:pt>
                <c:pt idx="1858">
                  <c:v>38062</c:v>
                </c:pt>
                <c:pt idx="1859">
                  <c:v>38063</c:v>
                </c:pt>
                <c:pt idx="1860">
                  <c:v>38064</c:v>
                </c:pt>
                <c:pt idx="1861">
                  <c:v>38065</c:v>
                </c:pt>
                <c:pt idx="1862">
                  <c:v>38068</c:v>
                </c:pt>
                <c:pt idx="1863">
                  <c:v>38069</c:v>
                </c:pt>
                <c:pt idx="1864">
                  <c:v>38070</c:v>
                </c:pt>
                <c:pt idx="1865">
                  <c:v>38071</c:v>
                </c:pt>
                <c:pt idx="1866">
                  <c:v>38072</c:v>
                </c:pt>
                <c:pt idx="1867">
                  <c:v>38075</c:v>
                </c:pt>
                <c:pt idx="1868">
                  <c:v>38076</c:v>
                </c:pt>
                <c:pt idx="1869">
                  <c:v>38077</c:v>
                </c:pt>
                <c:pt idx="1870">
                  <c:v>38078</c:v>
                </c:pt>
                <c:pt idx="1871">
                  <c:v>38079</c:v>
                </c:pt>
                <c:pt idx="1872">
                  <c:v>38082</c:v>
                </c:pt>
                <c:pt idx="1873">
                  <c:v>38083</c:v>
                </c:pt>
                <c:pt idx="1874">
                  <c:v>38084</c:v>
                </c:pt>
                <c:pt idx="1875">
                  <c:v>38085</c:v>
                </c:pt>
                <c:pt idx="1876">
                  <c:v>38086</c:v>
                </c:pt>
                <c:pt idx="1877">
                  <c:v>38089</c:v>
                </c:pt>
                <c:pt idx="1878">
                  <c:v>38090</c:v>
                </c:pt>
                <c:pt idx="1879">
                  <c:v>38091</c:v>
                </c:pt>
                <c:pt idx="1880">
                  <c:v>38092</c:v>
                </c:pt>
                <c:pt idx="1881">
                  <c:v>38093</c:v>
                </c:pt>
                <c:pt idx="1882">
                  <c:v>38096</c:v>
                </c:pt>
                <c:pt idx="1883">
                  <c:v>38097</c:v>
                </c:pt>
                <c:pt idx="1884">
                  <c:v>38098</c:v>
                </c:pt>
                <c:pt idx="1885">
                  <c:v>38099</c:v>
                </c:pt>
                <c:pt idx="1886">
                  <c:v>38100</c:v>
                </c:pt>
                <c:pt idx="1887">
                  <c:v>38103</c:v>
                </c:pt>
                <c:pt idx="1888">
                  <c:v>38104</c:v>
                </c:pt>
                <c:pt idx="1889">
                  <c:v>38105</c:v>
                </c:pt>
                <c:pt idx="1890">
                  <c:v>38106</c:v>
                </c:pt>
                <c:pt idx="1891">
                  <c:v>38107</c:v>
                </c:pt>
                <c:pt idx="1892">
                  <c:v>38110</c:v>
                </c:pt>
                <c:pt idx="1893">
                  <c:v>38111</c:v>
                </c:pt>
                <c:pt idx="1894">
                  <c:v>38112</c:v>
                </c:pt>
                <c:pt idx="1895">
                  <c:v>38113</c:v>
                </c:pt>
                <c:pt idx="1896">
                  <c:v>38114</c:v>
                </c:pt>
                <c:pt idx="1897">
                  <c:v>38117</c:v>
                </c:pt>
                <c:pt idx="1898">
                  <c:v>38118</c:v>
                </c:pt>
                <c:pt idx="1899">
                  <c:v>38119</c:v>
                </c:pt>
                <c:pt idx="1900">
                  <c:v>38120</c:v>
                </c:pt>
                <c:pt idx="1901">
                  <c:v>38121</c:v>
                </c:pt>
                <c:pt idx="1902">
                  <c:v>38124</c:v>
                </c:pt>
                <c:pt idx="1903">
                  <c:v>38125</c:v>
                </c:pt>
                <c:pt idx="1904">
                  <c:v>38126</c:v>
                </c:pt>
                <c:pt idx="1905">
                  <c:v>38127</c:v>
                </c:pt>
                <c:pt idx="1906">
                  <c:v>38128</c:v>
                </c:pt>
                <c:pt idx="1907">
                  <c:v>38131</c:v>
                </c:pt>
                <c:pt idx="1908">
                  <c:v>38132</c:v>
                </c:pt>
                <c:pt idx="1909">
                  <c:v>38133</c:v>
                </c:pt>
                <c:pt idx="1910">
                  <c:v>38134</c:v>
                </c:pt>
                <c:pt idx="1911">
                  <c:v>38135</c:v>
                </c:pt>
                <c:pt idx="1912">
                  <c:v>38138</c:v>
                </c:pt>
                <c:pt idx="1913">
                  <c:v>38139</c:v>
                </c:pt>
                <c:pt idx="1914">
                  <c:v>38140</c:v>
                </c:pt>
                <c:pt idx="1915">
                  <c:v>38141</c:v>
                </c:pt>
                <c:pt idx="1916">
                  <c:v>38142</c:v>
                </c:pt>
                <c:pt idx="1917">
                  <c:v>38145</c:v>
                </c:pt>
                <c:pt idx="1918">
                  <c:v>38146</c:v>
                </c:pt>
                <c:pt idx="1919">
                  <c:v>38147</c:v>
                </c:pt>
                <c:pt idx="1920">
                  <c:v>38148</c:v>
                </c:pt>
                <c:pt idx="1921">
                  <c:v>38149</c:v>
                </c:pt>
                <c:pt idx="1922">
                  <c:v>38152</c:v>
                </c:pt>
                <c:pt idx="1923">
                  <c:v>38153</c:v>
                </c:pt>
                <c:pt idx="1924">
                  <c:v>38154</c:v>
                </c:pt>
                <c:pt idx="1925">
                  <c:v>38155</c:v>
                </c:pt>
                <c:pt idx="1926">
                  <c:v>38156</c:v>
                </c:pt>
                <c:pt idx="1927">
                  <c:v>38159</c:v>
                </c:pt>
                <c:pt idx="1928">
                  <c:v>38160</c:v>
                </c:pt>
                <c:pt idx="1929">
                  <c:v>38161</c:v>
                </c:pt>
                <c:pt idx="1930">
                  <c:v>38162</c:v>
                </c:pt>
                <c:pt idx="1931">
                  <c:v>38163</c:v>
                </c:pt>
                <c:pt idx="1932">
                  <c:v>38166</c:v>
                </c:pt>
                <c:pt idx="1933">
                  <c:v>38167</c:v>
                </c:pt>
                <c:pt idx="1934">
                  <c:v>38168</c:v>
                </c:pt>
                <c:pt idx="1935">
                  <c:v>38169</c:v>
                </c:pt>
                <c:pt idx="1936">
                  <c:v>38170</c:v>
                </c:pt>
                <c:pt idx="1937">
                  <c:v>38173</c:v>
                </c:pt>
                <c:pt idx="1938">
                  <c:v>38174</c:v>
                </c:pt>
                <c:pt idx="1939">
                  <c:v>38175</c:v>
                </c:pt>
                <c:pt idx="1940">
                  <c:v>38176</c:v>
                </c:pt>
                <c:pt idx="1941">
                  <c:v>38177</c:v>
                </c:pt>
                <c:pt idx="1942">
                  <c:v>38180</c:v>
                </c:pt>
                <c:pt idx="1943">
                  <c:v>38181</c:v>
                </c:pt>
                <c:pt idx="1944">
                  <c:v>38182</c:v>
                </c:pt>
                <c:pt idx="1945">
                  <c:v>38183</c:v>
                </c:pt>
                <c:pt idx="1946">
                  <c:v>38184</c:v>
                </c:pt>
                <c:pt idx="1947">
                  <c:v>38187</c:v>
                </c:pt>
                <c:pt idx="1948">
                  <c:v>38188</c:v>
                </c:pt>
                <c:pt idx="1949">
                  <c:v>38189</c:v>
                </c:pt>
                <c:pt idx="1950">
                  <c:v>38190</c:v>
                </c:pt>
                <c:pt idx="1951">
                  <c:v>38191</c:v>
                </c:pt>
                <c:pt idx="1952">
                  <c:v>38194</c:v>
                </c:pt>
                <c:pt idx="1953">
                  <c:v>38195</c:v>
                </c:pt>
                <c:pt idx="1954">
                  <c:v>38196</c:v>
                </c:pt>
                <c:pt idx="1955">
                  <c:v>38197</c:v>
                </c:pt>
                <c:pt idx="1956">
                  <c:v>38198</c:v>
                </c:pt>
                <c:pt idx="1957">
                  <c:v>38201</c:v>
                </c:pt>
                <c:pt idx="1958">
                  <c:v>38202</c:v>
                </c:pt>
                <c:pt idx="1959">
                  <c:v>38203</c:v>
                </c:pt>
                <c:pt idx="1960">
                  <c:v>38204</c:v>
                </c:pt>
                <c:pt idx="1961">
                  <c:v>38205</c:v>
                </c:pt>
                <c:pt idx="1962">
                  <c:v>38208</c:v>
                </c:pt>
                <c:pt idx="1963">
                  <c:v>38209</c:v>
                </c:pt>
                <c:pt idx="1964">
                  <c:v>38210</c:v>
                </c:pt>
                <c:pt idx="1965">
                  <c:v>38211</c:v>
                </c:pt>
                <c:pt idx="1966">
                  <c:v>38212</c:v>
                </c:pt>
                <c:pt idx="1967">
                  <c:v>38215</c:v>
                </c:pt>
                <c:pt idx="1968">
                  <c:v>38216</c:v>
                </c:pt>
                <c:pt idx="1969">
                  <c:v>38217</c:v>
                </c:pt>
                <c:pt idx="1970">
                  <c:v>38218</c:v>
                </c:pt>
                <c:pt idx="1971">
                  <c:v>38219</c:v>
                </c:pt>
                <c:pt idx="1972">
                  <c:v>38222</c:v>
                </c:pt>
                <c:pt idx="1973">
                  <c:v>38223</c:v>
                </c:pt>
                <c:pt idx="1974">
                  <c:v>38224</c:v>
                </c:pt>
                <c:pt idx="1975">
                  <c:v>38225</c:v>
                </c:pt>
                <c:pt idx="1976">
                  <c:v>38226</c:v>
                </c:pt>
                <c:pt idx="1977">
                  <c:v>38229</c:v>
                </c:pt>
                <c:pt idx="1978">
                  <c:v>38230</c:v>
                </c:pt>
                <c:pt idx="1979">
                  <c:v>38231</c:v>
                </c:pt>
                <c:pt idx="1980">
                  <c:v>38232</c:v>
                </c:pt>
                <c:pt idx="1981">
                  <c:v>38233</c:v>
                </c:pt>
                <c:pt idx="1982">
                  <c:v>38236</c:v>
                </c:pt>
                <c:pt idx="1983">
                  <c:v>38237</c:v>
                </c:pt>
                <c:pt idx="1984">
                  <c:v>38238</c:v>
                </c:pt>
                <c:pt idx="1985">
                  <c:v>38239</c:v>
                </c:pt>
                <c:pt idx="1986">
                  <c:v>38240</c:v>
                </c:pt>
                <c:pt idx="1987">
                  <c:v>38243</c:v>
                </c:pt>
                <c:pt idx="1988">
                  <c:v>38244</c:v>
                </c:pt>
                <c:pt idx="1989">
                  <c:v>38245</c:v>
                </c:pt>
                <c:pt idx="1990">
                  <c:v>38246</c:v>
                </c:pt>
                <c:pt idx="1991">
                  <c:v>38247</c:v>
                </c:pt>
                <c:pt idx="1992">
                  <c:v>38250</c:v>
                </c:pt>
                <c:pt idx="1993">
                  <c:v>38251</c:v>
                </c:pt>
                <c:pt idx="1994">
                  <c:v>38252</c:v>
                </c:pt>
                <c:pt idx="1995">
                  <c:v>38253</c:v>
                </c:pt>
                <c:pt idx="1996">
                  <c:v>38254</c:v>
                </c:pt>
                <c:pt idx="1997">
                  <c:v>38257</c:v>
                </c:pt>
                <c:pt idx="1998">
                  <c:v>38258</c:v>
                </c:pt>
                <c:pt idx="1999">
                  <c:v>38259</c:v>
                </c:pt>
                <c:pt idx="2000">
                  <c:v>38260</c:v>
                </c:pt>
                <c:pt idx="2001">
                  <c:v>38261</c:v>
                </c:pt>
                <c:pt idx="2002">
                  <c:v>38264</c:v>
                </c:pt>
                <c:pt idx="2003">
                  <c:v>38265</c:v>
                </c:pt>
                <c:pt idx="2004">
                  <c:v>38266</c:v>
                </c:pt>
                <c:pt idx="2005">
                  <c:v>38267</c:v>
                </c:pt>
                <c:pt idx="2006">
                  <c:v>38268</c:v>
                </c:pt>
                <c:pt idx="2007">
                  <c:v>38271</c:v>
                </c:pt>
                <c:pt idx="2008">
                  <c:v>38272</c:v>
                </c:pt>
                <c:pt idx="2009">
                  <c:v>38273</c:v>
                </c:pt>
                <c:pt idx="2010">
                  <c:v>38274</c:v>
                </c:pt>
                <c:pt idx="2011">
                  <c:v>38275</c:v>
                </c:pt>
                <c:pt idx="2012">
                  <c:v>38278</c:v>
                </c:pt>
                <c:pt idx="2013">
                  <c:v>38279</c:v>
                </c:pt>
                <c:pt idx="2014">
                  <c:v>38280</c:v>
                </c:pt>
                <c:pt idx="2015">
                  <c:v>38281</c:v>
                </c:pt>
                <c:pt idx="2016">
                  <c:v>38282</c:v>
                </c:pt>
                <c:pt idx="2017">
                  <c:v>38285</c:v>
                </c:pt>
                <c:pt idx="2018">
                  <c:v>38286</c:v>
                </c:pt>
                <c:pt idx="2019">
                  <c:v>38287</c:v>
                </c:pt>
                <c:pt idx="2020">
                  <c:v>38288</c:v>
                </c:pt>
                <c:pt idx="2021">
                  <c:v>38289</c:v>
                </c:pt>
                <c:pt idx="2022">
                  <c:v>38292</c:v>
                </c:pt>
                <c:pt idx="2023">
                  <c:v>38293</c:v>
                </c:pt>
                <c:pt idx="2024">
                  <c:v>38294</c:v>
                </c:pt>
                <c:pt idx="2025">
                  <c:v>38295</c:v>
                </c:pt>
                <c:pt idx="2026">
                  <c:v>38296</c:v>
                </c:pt>
                <c:pt idx="2027">
                  <c:v>38299</c:v>
                </c:pt>
                <c:pt idx="2028">
                  <c:v>38300</c:v>
                </c:pt>
                <c:pt idx="2029">
                  <c:v>38301</c:v>
                </c:pt>
                <c:pt idx="2030">
                  <c:v>38302</c:v>
                </c:pt>
                <c:pt idx="2031">
                  <c:v>38303</c:v>
                </c:pt>
                <c:pt idx="2032">
                  <c:v>38306</c:v>
                </c:pt>
                <c:pt idx="2033">
                  <c:v>38307</c:v>
                </c:pt>
                <c:pt idx="2034">
                  <c:v>38308</c:v>
                </c:pt>
                <c:pt idx="2035">
                  <c:v>38309</c:v>
                </c:pt>
                <c:pt idx="2036">
                  <c:v>38310</c:v>
                </c:pt>
                <c:pt idx="2037">
                  <c:v>38313</c:v>
                </c:pt>
                <c:pt idx="2038">
                  <c:v>38314</c:v>
                </c:pt>
                <c:pt idx="2039">
                  <c:v>38315</c:v>
                </c:pt>
                <c:pt idx="2040">
                  <c:v>38316</c:v>
                </c:pt>
                <c:pt idx="2041">
                  <c:v>38317</c:v>
                </c:pt>
                <c:pt idx="2042">
                  <c:v>38320</c:v>
                </c:pt>
                <c:pt idx="2043">
                  <c:v>38321</c:v>
                </c:pt>
                <c:pt idx="2044">
                  <c:v>38322</c:v>
                </c:pt>
                <c:pt idx="2045">
                  <c:v>38323</c:v>
                </c:pt>
                <c:pt idx="2046">
                  <c:v>38324</c:v>
                </c:pt>
                <c:pt idx="2047">
                  <c:v>38327</c:v>
                </c:pt>
                <c:pt idx="2048">
                  <c:v>38328</c:v>
                </c:pt>
                <c:pt idx="2049">
                  <c:v>38329</c:v>
                </c:pt>
                <c:pt idx="2050">
                  <c:v>38330</c:v>
                </c:pt>
                <c:pt idx="2051">
                  <c:v>38331</c:v>
                </c:pt>
                <c:pt idx="2052">
                  <c:v>38334</c:v>
                </c:pt>
                <c:pt idx="2053">
                  <c:v>38335</c:v>
                </c:pt>
                <c:pt idx="2054">
                  <c:v>38336</c:v>
                </c:pt>
                <c:pt idx="2055">
                  <c:v>38337</c:v>
                </c:pt>
                <c:pt idx="2056">
                  <c:v>38338</c:v>
                </c:pt>
                <c:pt idx="2057">
                  <c:v>38341</c:v>
                </c:pt>
                <c:pt idx="2058">
                  <c:v>38342</c:v>
                </c:pt>
                <c:pt idx="2059">
                  <c:v>38343</c:v>
                </c:pt>
                <c:pt idx="2060">
                  <c:v>38344</c:v>
                </c:pt>
                <c:pt idx="2061">
                  <c:v>38345</c:v>
                </c:pt>
                <c:pt idx="2062">
                  <c:v>38348</c:v>
                </c:pt>
                <c:pt idx="2063">
                  <c:v>38349</c:v>
                </c:pt>
                <c:pt idx="2064">
                  <c:v>38350</c:v>
                </c:pt>
                <c:pt idx="2065">
                  <c:v>38351</c:v>
                </c:pt>
                <c:pt idx="2066">
                  <c:v>38352</c:v>
                </c:pt>
                <c:pt idx="2067">
                  <c:v>38355</c:v>
                </c:pt>
                <c:pt idx="2068">
                  <c:v>38356</c:v>
                </c:pt>
                <c:pt idx="2069">
                  <c:v>38357</c:v>
                </c:pt>
                <c:pt idx="2070">
                  <c:v>38358</c:v>
                </c:pt>
                <c:pt idx="2071">
                  <c:v>38359</c:v>
                </c:pt>
                <c:pt idx="2072">
                  <c:v>38362</c:v>
                </c:pt>
                <c:pt idx="2073">
                  <c:v>38363</c:v>
                </c:pt>
                <c:pt idx="2074">
                  <c:v>38364</c:v>
                </c:pt>
                <c:pt idx="2075">
                  <c:v>38365</c:v>
                </c:pt>
                <c:pt idx="2076">
                  <c:v>38366</c:v>
                </c:pt>
                <c:pt idx="2077">
                  <c:v>38369</c:v>
                </c:pt>
                <c:pt idx="2078">
                  <c:v>38370</c:v>
                </c:pt>
                <c:pt idx="2079">
                  <c:v>38371</c:v>
                </c:pt>
                <c:pt idx="2080">
                  <c:v>38372</c:v>
                </c:pt>
                <c:pt idx="2081">
                  <c:v>38373</c:v>
                </c:pt>
                <c:pt idx="2082">
                  <c:v>38376</c:v>
                </c:pt>
                <c:pt idx="2083">
                  <c:v>38377</c:v>
                </c:pt>
                <c:pt idx="2084">
                  <c:v>38378</c:v>
                </c:pt>
                <c:pt idx="2085">
                  <c:v>38379</c:v>
                </c:pt>
                <c:pt idx="2086">
                  <c:v>38380</c:v>
                </c:pt>
                <c:pt idx="2087">
                  <c:v>38383</c:v>
                </c:pt>
                <c:pt idx="2088">
                  <c:v>38384</c:v>
                </c:pt>
                <c:pt idx="2089">
                  <c:v>38385</c:v>
                </c:pt>
                <c:pt idx="2090">
                  <c:v>38386</c:v>
                </c:pt>
                <c:pt idx="2091">
                  <c:v>38387</c:v>
                </c:pt>
                <c:pt idx="2092">
                  <c:v>38390</c:v>
                </c:pt>
                <c:pt idx="2093">
                  <c:v>38391</c:v>
                </c:pt>
                <c:pt idx="2094">
                  <c:v>38392</c:v>
                </c:pt>
                <c:pt idx="2095">
                  <c:v>38393</c:v>
                </c:pt>
                <c:pt idx="2096">
                  <c:v>38394</c:v>
                </c:pt>
                <c:pt idx="2097">
                  <c:v>38397</c:v>
                </c:pt>
                <c:pt idx="2098">
                  <c:v>38398</c:v>
                </c:pt>
                <c:pt idx="2099">
                  <c:v>38399</c:v>
                </c:pt>
                <c:pt idx="2100">
                  <c:v>38400</c:v>
                </c:pt>
                <c:pt idx="2101">
                  <c:v>38401</c:v>
                </c:pt>
                <c:pt idx="2102">
                  <c:v>38404</c:v>
                </c:pt>
                <c:pt idx="2103">
                  <c:v>38405</c:v>
                </c:pt>
                <c:pt idx="2104">
                  <c:v>38406</c:v>
                </c:pt>
                <c:pt idx="2105">
                  <c:v>38407</c:v>
                </c:pt>
                <c:pt idx="2106">
                  <c:v>38408</c:v>
                </c:pt>
                <c:pt idx="2107">
                  <c:v>38411</c:v>
                </c:pt>
                <c:pt idx="2108">
                  <c:v>38412</c:v>
                </c:pt>
                <c:pt idx="2109">
                  <c:v>38413</c:v>
                </c:pt>
                <c:pt idx="2110">
                  <c:v>38414</c:v>
                </c:pt>
                <c:pt idx="2111">
                  <c:v>38415</c:v>
                </c:pt>
                <c:pt idx="2112">
                  <c:v>38418</c:v>
                </c:pt>
                <c:pt idx="2113">
                  <c:v>38419</c:v>
                </c:pt>
                <c:pt idx="2114">
                  <c:v>38420</c:v>
                </c:pt>
                <c:pt idx="2115">
                  <c:v>38421</c:v>
                </c:pt>
                <c:pt idx="2116">
                  <c:v>38422</c:v>
                </c:pt>
                <c:pt idx="2117">
                  <c:v>38425</c:v>
                </c:pt>
                <c:pt idx="2118">
                  <c:v>38426</c:v>
                </c:pt>
                <c:pt idx="2119">
                  <c:v>38427</c:v>
                </c:pt>
                <c:pt idx="2120">
                  <c:v>38428</c:v>
                </c:pt>
                <c:pt idx="2121">
                  <c:v>38429</c:v>
                </c:pt>
                <c:pt idx="2122">
                  <c:v>38432</c:v>
                </c:pt>
                <c:pt idx="2123">
                  <c:v>38433</c:v>
                </c:pt>
                <c:pt idx="2124">
                  <c:v>38434</c:v>
                </c:pt>
                <c:pt idx="2125">
                  <c:v>38435</c:v>
                </c:pt>
                <c:pt idx="2126">
                  <c:v>38436</c:v>
                </c:pt>
                <c:pt idx="2127">
                  <c:v>38439</c:v>
                </c:pt>
                <c:pt idx="2128">
                  <c:v>38440</c:v>
                </c:pt>
                <c:pt idx="2129">
                  <c:v>38441</c:v>
                </c:pt>
                <c:pt idx="2130">
                  <c:v>38442</c:v>
                </c:pt>
                <c:pt idx="2131">
                  <c:v>38443</c:v>
                </c:pt>
                <c:pt idx="2132">
                  <c:v>38446</c:v>
                </c:pt>
                <c:pt idx="2133">
                  <c:v>38447</c:v>
                </c:pt>
                <c:pt idx="2134">
                  <c:v>38448</c:v>
                </c:pt>
                <c:pt idx="2135">
                  <c:v>38449</c:v>
                </c:pt>
                <c:pt idx="2136">
                  <c:v>38450</c:v>
                </c:pt>
                <c:pt idx="2137">
                  <c:v>38453</c:v>
                </c:pt>
                <c:pt idx="2138">
                  <c:v>38454</c:v>
                </c:pt>
                <c:pt idx="2139">
                  <c:v>38455</c:v>
                </c:pt>
                <c:pt idx="2140">
                  <c:v>38456</c:v>
                </c:pt>
                <c:pt idx="2141">
                  <c:v>38457</c:v>
                </c:pt>
                <c:pt idx="2142">
                  <c:v>38460</c:v>
                </c:pt>
                <c:pt idx="2143">
                  <c:v>38461</c:v>
                </c:pt>
                <c:pt idx="2144">
                  <c:v>38462</c:v>
                </c:pt>
                <c:pt idx="2145">
                  <c:v>38463</c:v>
                </c:pt>
                <c:pt idx="2146">
                  <c:v>38464</c:v>
                </c:pt>
                <c:pt idx="2147">
                  <c:v>38467</c:v>
                </c:pt>
                <c:pt idx="2148">
                  <c:v>38468</c:v>
                </c:pt>
                <c:pt idx="2149">
                  <c:v>38469</c:v>
                </c:pt>
                <c:pt idx="2150">
                  <c:v>38470</c:v>
                </c:pt>
                <c:pt idx="2151">
                  <c:v>38471</c:v>
                </c:pt>
                <c:pt idx="2152">
                  <c:v>38474</c:v>
                </c:pt>
                <c:pt idx="2153">
                  <c:v>38475</c:v>
                </c:pt>
                <c:pt idx="2154">
                  <c:v>38476</c:v>
                </c:pt>
                <c:pt idx="2155">
                  <c:v>38477</c:v>
                </c:pt>
                <c:pt idx="2156">
                  <c:v>38478</c:v>
                </c:pt>
                <c:pt idx="2157">
                  <c:v>38481</c:v>
                </c:pt>
                <c:pt idx="2158">
                  <c:v>38482</c:v>
                </c:pt>
                <c:pt idx="2159">
                  <c:v>38483</c:v>
                </c:pt>
                <c:pt idx="2160">
                  <c:v>38484</c:v>
                </c:pt>
                <c:pt idx="2161">
                  <c:v>38485</c:v>
                </c:pt>
                <c:pt idx="2162">
                  <c:v>38488</c:v>
                </c:pt>
                <c:pt idx="2163">
                  <c:v>38489</c:v>
                </c:pt>
                <c:pt idx="2164">
                  <c:v>38490</c:v>
                </c:pt>
                <c:pt idx="2165">
                  <c:v>38491</c:v>
                </c:pt>
                <c:pt idx="2166">
                  <c:v>38492</c:v>
                </c:pt>
                <c:pt idx="2167">
                  <c:v>38495</c:v>
                </c:pt>
                <c:pt idx="2168">
                  <c:v>38496</c:v>
                </c:pt>
                <c:pt idx="2169">
                  <c:v>38497</c:v>
                </c:pt>
                <c:pt idx="2170">
                  <c:v>38498</c:v>
                </c:pt>
                <c:pt idx="2171">
                  <c:v>38499</c:v>
                </c:pt>
                <c:pt idx="2172">
                  <c:v>38502</c:v>
                </c:pt>
                <c:pt idx="2173">
                  <c:v>38503</c:v>
                </c:pt>
                <c:pt idx="2174">
                  <c:v>38504</c:v>
                </c:pt>
                <c:pt idx="2175">
                  <c:v>38505</c:v>
                </c:pt>
                <c:pt idx="2176">
                  <c:v>38506</c:v>
                </c:pt>
                <c:pt idx="2177">
                  <c:v>38509</c:v>
                </c:pt>
                <c:pt idx="2178">
                  <c:v>38510</c:v>
                </c:pt>
                <c:pt idx="2179">
                  <c:v>38511</c:v>
                </c:pt>
                <c:pt idx="2180">
                  <c:v>38512</c:v>
                </c:pt>
                <c:pt idx="2181">
                  <c:v>38513</c:v>
                </c:pt>
                <c:pt idx="2182">
                  <c:v>38516</c:v>
                </c:pt>
                <c:pt idx="2183">
                  <c:v>38517</c:v>
                </c:pt>
                <c:pt idx="2184">
                  <c:v>38518</c:v>
                </c:pt>
                <c:pt idx="2185">
                  <c:v>38519</c:v>
                </c:pt>
                <c:pt idx="2186">
                  <c:v>38520</c:v>
                </c:pt>
                <c:pt idx="2187">
                  <c:v>38523</c:v>
                </c:pt>
                <c:pt idx="2188">
                  <c:v>38524</c:v>
                </c:pt>
                <c:pt idx="2189">
                  <c:v>38525</c:v>
                </c:pt>
                <c:pt idx="2190">
                  <c:v>38526</c:v>
                </c:pt>
                <c:pt idx="2191">
                  <c:v>38527</c:v>
                </c:pt>
                <c:pt idx="2192">
                  <c:v>38530</c:v>
                </c:pt>
                <c:pt idx="2193">
                  <c:v>38531</c:v>
                </c:pt>
                <c:pt idx="2194">
                  <c:v>38532</c:v>
                </c:pt>
                <c:pt idx="2195">
                  <c:v>38533</c:v>
                </c:pt>
                <c:pt idx="2196">
                  <c:v>38534</c:v>
                </c:pt>
                <c:pt idx="2197">
                  <c:v>38537</c:v>
                </c:pt>
                <c:pt idx="2198">
                  <c:v>38538</c:v>
                </c:pt>
                <c:pt idx="2199">
                  <c:v>38539</c:v>
                </c:pt>
                <c:pt idx="2200">
                  <c:v>38540</c:v>
                </c:pt>
                <c:pt idx="2201">
                  <c:v>38541</c:v>
                </c:pt>
                <c:pt idx="2202">
                  <c:v>38544</c:v>
                </c:pt>
                <c:pt idx="2203">
                  <c:v>38545</c:v>
                </c:pt>
                <c:pt idx="2204">
                  <c:v>38546</c:v>
                </c:pt>
                <c:pt idx="2205">
                  <c:v>38547</c:v>
                </c:pt>
                <c:pt idx="2206">
                  <c:v>38548</c:v>
                </c:pt>
                <c:pt idx="2207">
                  <c:v>38551</c:v>
                </c:pt>
                <c:pt idx="2208">
                  <c:v>38552</c:v>
                </c:pt>
                <c:pt idx="2209">
                  <c:v>38553</c:v>
                </c:pt>
                <c:pt idx="2210">
                  <c:v>38554</c:v>
                </c:pt>
                <c:pt idx="2211">
                  <c:v>38555</c:v>
                </c:pt>
                <c:pt idx="2212">
                  <c:v>38558</c:v>
                </c:pt>
                <c:pt idx="2213">
                  <c:v>38559</c:v>
                </c:pt>
                <c:pt idx="2214">
                  <c:v>38560</c:v>
                </c:pt>
                <c:pt idx="2215">
                  <c:v>38561</c:v>
                </c:pt>
                <c:pt idx="2216">
                  <c:v>38562</c:v>
                </c:pt>
                <c:pt idx="2217">
                  <c:v>38565</c:v>
                </c:pt>
                <c:pt idx="2218">
                  <c:v>38566</c:v>
                </c:pt>
                <c:pt idx="2219">
                  <c:v>38567</c:v>
                </c:pt>
                <c:pt idx="2220">
                  <c:v>38568</c:v>
                </c:pt>
                <c:pt idx="2221">
                  <c:v>38569</c:v>
                </c:pt>
                <c:pt idx="2222">
                  <c:v>38572</c:v>
                </c:pt>
                <c:pt idx="2223">
                  <c:v>38573</c:v>
                </c:pt>
                <c:pt idx="2224">
                  <c:v>38574</c:v>
                </c:pt>
                <c:pt idx="2225">
                  <c:v>38575</c:v>
                </c:pt>
                <c:pt idx="2226">
                  <c:v>38576</c:v>
                </c:pt>
                <c:pt idx="2227">
                  <c:v>38579</c:v>
                </c:pt>
                <c:pt idx="2228">
                  <c:v>38580</c:v>
                </c:pt>
                <c:pt idx="2229">
                  <c:v>38581</c:v>
                </c:pt>
                <c:pt idx="2230">
                  <c:v>38582</c:v>
                </c:pt>
                <c:pt idx="2231">
                  <c:v>38583</c:v>
                </c:pt>
                <c:pt idx="2232">
                  <c:v>38586</c:v>
                </c:pt>
                <c:pt idx="2233">
                  <c:v>38587</c:v>
                </c:pt>
                <c:pt idx="2234">
                  <c:v>38588</c:v>
                </c:pt>
                <c:pt idx="2235">
                  <c:v>38589</c:v>
                </c:pt>
                <c:pt idx="2236">
                  <c:v>38590</c:v>
                </c:pt>
                <c:pt idx="2237">
                  <c:v>38593</c:v>
                </c:pt>
                <c:pt idx="2238">
                  <c:v>38594</c:v>
                </c:pt>
                <c:pt idx="2239">
                  <c:v>38595</c:v>
                </c:pt>
                <c:pt idx="2240">
                  <c:v>38596</c:v>
                </c:pt>
                <c:pt idx="2241">
                  <c:v>38597</c:v>
                </c:pt>
                <c:pt idx="2242">
                  <c:v>38600</c:v>
                </c:pt>
                <c:pt idx="2243">
                  <c:v>38601</c:v>
                </c:pt>
                <c:pt idx="2244">
                  <c:v>38602</c:v>
                </c:pt>
                <c:pt idx="2245">
                  <c:v>38603</c:v>
                </c:pt>
                <c:pt idx="2246">
                  <c:v>38604</c:v>
                </c:pt>
                <c:pt idx="2247">
                  <c:v>38607</c:v>
                </c:pt>
                <c:pt idx="2248">
                  <c:v>38608</c:v>
                </c:pt>
                <c:pt idx="2249">
                  <c:v>38609</c:v>
                </c:pt>
                <c:pt idx="2250">
                  <c:v>38610</c:v>
                </c:pt>
                <c:pt idx="2251">
                  <c:v>38611</c:v>
                </c:pt>
                <c:pt idx="2252">
                  <c:v>38614</c:v>
                </c:pt>
                <c:pt idx="2253">
                  <c:v>38615</c:v>
                </c:pt>
                <c:pt idx="2254">
                  <c:v>38616</c:v>
                </c:pt>
                <c:pt idx="2255">
                  <c:v>38617</c:v>
                </c:pt>
                <c:pt idx="2256">
                  <c:v>38618</c:v>
                </c:pt>
                <c:pt idx="2257">
                  <c:v>38621</c:v>
                </c:pt>
                <c:pt idx="2258">
                  <c:v>38622</c:v>
                </c:pt>
                <c:pt idx="2259">
                  <c:v>38623</c:v>
                </c:pt>
                <c:pt idx="2260">
                  <c:v>38624</c:v>
                </c:pt>
                <c:pt idx="2261">
                  <c:v>38625</c:v>
                </c:pt>
                <c:pt idx="2262">
                  <c:v>38628</c:v>
                </c:pt>
                <c:pt idx="2263">
                  <c:v>38629</c:v>
                </c:pt>
                <c:pt idx="2264">
                  <c:v>38630</c:v>
                </c:pt>
                <c:pt idx="2265">
                  <c:v>38631</c:v>
                </c:pt>
                <c:pt idx="2266">
                  <c:v>38632</c:v>
                </c:pt>
                <c:pt idx="2267">
                  <c:v>38635</c:v>
                </c:pt>
                <c:pt idx="2268">
                  <c:v>38636</c:v>
                </c:pt>
                <c:pt idx="2269">
                  <c:v>38637</c:v>
                </c:pt>
                <c:pt idx="2270">
                  <c:v>38638</c:v>
                </c:pt>
                <c:pt idx="2271">
                  <c:v>38639</c:v>
                </c:pt>
                <c:pt idx="2272">
                  <c:v>38642</c:v>
                </c:pt>
                <c:pt idx="2273">
                  <c:v>38643</c:v>
                </c:pt>
                <c:pt idx="2274">
                  <c:v>38644</c:v>
                </c:pt>
                <c:pt idx="2275">
                  <c:v>38645</c:v>
                </c:pt>
                <c:pt idx="2276">
                  <c:v>38646</c:v>
                </c:pt>
                <c:pt idx="2277">
                  <c:v>38649</c:v>
                </c:pt>
                <c:pt idx="2278">
                  <c:v>38650</c:v>
                </c:pt>
                <c:pt idx="2279">
                  <c:v>38651</c:v>
                </c:pt>
                <c:pt idx="2280">
                  <c:v>38652</c:v>
                </c:pt>
                <c:pt idx="2281">
                  <c:v>38653</c:v>
                </c:pt>
                <c:pt idx="2282">
                  <c:v>38656</c:v>
                </c:pt>
                <c:pt idx="2283">
                  <c:v>38657</c:v>
                </c:pt>
                <c:pt idx="2284">
                  <c:v>38658</c:v>
                </c:pt>
                <c:pt idx="2285">
                  <c:v>38659</c:v>
                </c:pt>
                <c:pt idx="2286">
                  <c:v>38660</c:v>
                </c:pt>
                <c:pt idx="2287">
                  <c:v>38663</c:v>
                </c:pt>
                <c:pt idx="2288">
                  <c:v>38664</c:v>
                </c:pt>
                <c:pt idx="2289">
                  <c:v>38665</c:v>
                </c:pt>
                <c:pt idx="2290">
                  <c:v>38666</c:v>
                </c:pt>
                <c:pt idx="2291">
                  <c:v>38667</c:v>
                </c:pt>
                <c:pt idx="2292">
                  <c:v>38670</c:v>
                </c:pt>
                <c:pt idx="2293">
                  <c:v>38671</c:v>
                </c:pt>
                <c:pt idx="2294">
                  <c:v>38672</c:v>
                </c:pt>
                <c:pt idx="2295">
                  <c:v>38673</c:v>
                </c:pt>
                <c:pt idx="2296">
                  <c:v>38674</c:v>
                </c:pt>
                <c:pt idx="2297">
                  <c:v>38677</c:v>
                </c:pt>
                <c:pt idx="2298">
                  <c:v>38678</c:v>
                </c:pt>
                <c:pt idx="2299">
                  <c:v>38679</c:v>
                </c:pt>
                <c:pt idx="2300">
                  <c:v>38680</c:v>
                </c:pt>
                <c:pt idx="2301">
                  <c:v>38681</c:v>
                </c:pt>
                <c:pt idx="2302">
                  <c:v>38684</c:v>
                </c:pt>
                <c:pt idx="2303">
                  <c:v>38685</c:v>
                </c:pt>
                <c:pt idx="2304">
                  <c:v>38686</c:v>
                </c:pt>
                <c:pt idx="2305">
                  <c:v>38687</c:v>
                </c:pt>
                <c:pt idx="2306">
                  <c:v>38688</c:v>
                </c:pt>
                <c:pt idx="2307">
                  <c:v>38691</c:v>
                </c:pt>
                <c:pt idx="2308">
                  <c:v>38692</c:v>
                </c:pt>
                <c:pt idx="2309">
                  <c:v>38693</c:v>
                </c:pt>
                <c:pt idx="2310">
                  <c:v>38694</c:v>
                </c:pt>
                <c:pt idx="2311">
                  <c:v>38695</c:v>
                </c:pt>
                <c:pt idx="2312">
                  <c:v>38698</c:v>
                </c:pt>
                <c:pt idx="2313">
                  <c:v>38699</c:v>
                </c:pt>
                <c:pt idx="2314">
                  <c:v>38700</c:v>
                </c:pt>
                <c:pt idx="2315">
                  <c:v>38701</c:v>
                </c:pt>
                <c:pt idx="2316">
                  <c:v>38702</c:v>
                </c:pt>
                <c:pt idx="2317">
                  <c:v>38705</c:v>
                </c:pt>
                <c:pt idx="2318">
                  <c:v>38706</c:v>
                </c:pt>
                <c:pt idx="2319">
                  <c:v>38707</c:v>
                </c:pt>
                <c:pt idx="2320">
                  <c:v>38708</c:v>
                </c:pt>
                <c:pt idx="2321">
                  <c:v>38709</c:v>
                </c:pt>
                <c:pt idx="2322">
                  <c:v>38712</c:v>
                </c:pt>
                <c:pt idx="2323">
                  <c:v>38713</c:v>
                </c:pt>
                <c:pt idx="2324">
                  <c:v>38714</c:v>
                </c:pt>
                <c:pt idx="2325">
                  <c:v>38715</c:v>
                </c:pt>
                <c:pt idx="2326">
                  <c:v>38716</c:v>
                </c:pt>
                <c:pt idx="2327">
                  <c:v>38719</c:v>
                </c:pt>
                <c:pt idx="2328">
                  <c:v>38720</c:v>
                </c:pt>
                <c:pt idx="2329">
                  <c:v>38721</c:v>
                </c:pt>
                <c:pt idx="2330">
                  <c:v>38722</c:v>
                </c:pt>
                <c:pt idx="2331">
                  <c:v>38723</c:v>
                </c:pt>
                <c:pt idx="2332">
                  <c:v>38726</c:v>
                </c:pt>
                <c:pt idx="2333">
                  <c:v>38727</c:v>
                </c:pt>
                <c:pt idx="2334">
                  <c:v>38728</c:v>
                </c:pt>
                <c:pt idx="2335">
                  <c:v>38729</c:v>
                </c:pt>
                <c:pt idx="2336">
                  <c:v>38730</c:v>
                </c:pt>
                <c:pt idx="2337">
                  <c:v>38733</c:v>
                </c:pt>
                <c:pt idx="2338">
                  <c:v>38734</c:v>
                </c:pt>
                <c:pt idx="2339">
                  <c:v>38735</c:v>
                </c:pt>
                <c:pt idx="2340">
                  <c:v>38736</c:v>
                </c:pt>
                <c:pt idx="2341">
                  <c:v>38737</c:v>
                </c:pt>
                <c:pt idx="2342">
                  <c:v>38740</c:v>
                </c:pt>
                <c:pt idx="2343">
                  <c:v>38741</c:v>
                </c:pt>
                <c:pt idx="2344">
                  <c:v>38742</c:v>
                </c:pt>
                <c:pt idx="2345">
                  <c:v>38743</c:v>
                </c:pt>
                <c:pt idx="2346">
                  <c:v>38744</c:v>
                </c:pt>
                <c:pt idx="2347">
                  <c:v>38747</c:v>
                </c:pt>
                <c:pt idx="2348">
                  <c:v>38748</c:v>
                </c:pt>
                <c:pt idx="2349">
                  <c:v>38749</c:v>
                </c:pt>
                <c:pt idx="2350">
                  <c:v>38750</c:v>
                </c:pt>
                <c:pt idx="2351">
                  <c:v>38751</c:v>
                </c:pt>
                <c:pt idx="2352">
                  <c:v>38754</c:v>
                </c:pt>
                <c:pt idx="2353">
                  <c:v>38755</c:v>
                </c:pt>
                <c:pt idx="2354">
                  <c:v>38756</c:v>
                </c:pt>
                <c:pt idx="2355">
                  <c:v>38757</c:v>
                </c:pt>
                <c:pt idx="2356">
                  <c:v>38758</c:v>
                </c:pt>
                <c:pt idx="2357">
                  <c:v>38761</c:v>
                </c:pt>
                <c:pt idx="2358">
                  <c:v>38762</c:v>
                </c:pt>
                <c:pt idx="2359">
                  <c:v>38763</c:v>
                </c:pt>
                <c:pt idx="2360">
                  <c:v>38764</c:v>
                </c:pt>
                <c:pt idx="2361">
                  <c:v>38765</c:v>
                </c:pt>
                <c:pt idx="2362">
                  <c:v>38768</c:v>
                </c:pt>
                <c:pt idx="2363">
                  <c:v>38769</c:v>
                </c:pt>
                <c:pt idx="2364">
                  <c:v>38770</c:v>
                </c:pt>
                <c:pt idx="2365">
                  <c:v>38771</c:v>
                </c:pt>
                <c:pt idx="2366">
                  <c:v>38772</c:v>
                </c:pt>
                <c:pt idx="2367">
                  <c:v>38775</c:v>
                </c:pt>
                <c:pt idx="2368">
                  <c:v>38776</c:v>
                </c:pt>
                <c:pt idx="2369">
                  <c:v>38777</c:v>
                </c:pt>
                <c:pt idx="2370">
                  <c:v>38778</c:v>
                </c:pt>
                <c:pt idx="2371">
                  <c:v>38779</c:v>
                </c:pt>
                <c:pt idx="2372">
                  <c:v>38782</c:v>
                </c:pt>
                <c:pt idx="2373">
                  <c:v>38783</c:v>
                </c:pt>
                <c:pt idx="2374">
                  <c:v>38784</c:v>
                </c:pt>
                <c:pt idx="2375">
                  <c:v>38785</c:v>
                </c:pt>
                <c:pt idx="2376">
                  <c:v>38786</c:v>
                </c:pt>
                <c:pt idx="2377">
                  <c:v>38789</c:v>
                </c:pt>
                <c:pt idx="2378">
                  <c:v>38790</c:v>
                </c:pt>
                <c:pt idx="2379">
                  <c:v>38791</c:v>
                </c:pt>
                <c:pt idx="2380">
                  <c:v>38792</c:v>
                </c:pt>
                <c:pt idx="2381">
                  <c:v>38793</c:v>
                </c:pt>
                <c:pt idx="2382">
                  <c:v>38796</c:v>
                </c:pt>
                <c:pt idx="2383">
                  <c:v>38797</c:v>
                </c:pt>
                <c:pt idx="2384">
                  <c:v>38798</c:v>
                </c:pt>
                <c:pt idx="2385">
                  <c:v>38799</c:v>
                </c:pt>
                <c:pt idx="2386">
                  <c:v>38800</c:v>
                </c:pt>
                <c:pt idx="2387">
                  <c:v>38803</c:v>
                </c:pt>
                <c:pt idx="2388">
                  <c:v>38804</c:v>
                </c:pt>
                <c:pt idx="2389">
                  <c:v>38805</c:v>
                </c:pt>
                <c:pt idx="2390">
                  <c:v>38806</c:v>
                </c:pt>
                <c:pt idx="2391">
                  <c:v>38807</c:v>
                </c:pt>
                <c:pt idx="2392">
                  <c:v>38810</c:v>
                </c:pt>
                <c:pt idx="2393">
                  <c:v>38811</c:v>
                </c:pt>
                <c:pt idx="2394">
                  <c:v>38812</c:v>
                </c:pt>
                <c:pt idx="2395">
                  <c:v>38813</c:v>
                </c:pt>
                <c:pt idx="2396">
                  <c:v>38814</c:v>
                </c:pt>
                <c:pt idx="2397">
                  <c:v>38817</c:v>
                </c:pt>
                <c:pt idx="2398">
                  <c:v>38818</c:v>
                </c:pt>
                <c:pt idx="2399">
                  <c:v>38819</c:v>
                </c:pt>
                <c:pt idx="2400">
                  <c:v>38820</c:v>
                </c:pt>
                <c:pt idx="2401">
                  <c:v>38821</c:v>
                </c:pt>
                <c:pt idx="2402">
                  <c:v>38824</c:v>
                </c:pt>
                <c:pt idx="2403">
                  <c:v>38825</c:v>
                </c:pt>
                <c:pt idx="2404">
                  <c:v>38826</c:v>
                </c:pt>
                <c:pt idx="2405">
                  <c:v>38827</c:v>
                </c:pt>
                <c:pt idx="2406">
                  <c:v>38828</c:v>
                </c:pt>
                <c:pt idx="2407">
                  <c:v>38831</c:v>
                </c:pt>
                <c:pt idx="2408">
                  <c:v>38832</c:v>
                </c:pt>
                <c:pt idx="2409">
                  <c:v>38833</c:v>
                </c:pt>
                <c:pt idx="2410">
                  <c:v>38834</c:v>
                </c:pt>
                <c:pt idx="2411">
                  <c:v>38835</c:v>
                </c:pt>
                <c:pt idx="2412">
                  <c:v>38838</c:v>
                </c:pt>
                <c:pt idx="2413">
                  <c:v>38839</c:v>
                </c:pt>
                <c:pt idx="2414">
                  <c:v>38840</c:v>
                </c:pt>
                <c:pt idx="2415">
                  <c:v>38841</c:v>
                </c:pt>
                <c:pt idx="2416">
                  <c:v>38842</c:v>
                </c:pt>
                <c:pt idx="2417">
                  <c:v>38845</c:v>
                </c:pt>
                <c:pt idx="2418">
                  <c:v>38846</c:v>
                </c:pt>
                <c:pt idx="2419">
                  <c:v>38847</c:v>
                </c:pt>
                <c:pt idx="2420">
                  <c:v>38848</c:v>
                </c:pt>
                <c:pt idx="2421">
                  <c:v>38849</c:v>
                </c:pt>
                <c:pt idx="2422">
                  <c:v>38852</c:v>
                </c:pt>
                <c:pt idx="2423">
                  <c:v>38853</c:v>
                </c:pt>
                <c:pt idx="2424">
                  <c:v>38854</c:v>
                </c:pt>
                <c:pt idx="2425">
                  <c:v>38855</c:v>
                </c:pt>
                <c:pt idx="2426">
                  <c:v>38856</c:v>
                </c:pt>
                <c:pt idx="2427">
                  <c:v>38859</c:v>
                </c:pt>
                <c:pt idx="2428">
                  <c:v>38860</c:v>
                </c:pt>
                <c:pt idx="2429">
                  <c:v>38861</c:v>
                </c:pt>
                <c:pt idx="2430">
                  <c:v>38862</c:v>
                </c:pt>
                <c:pt idx="2431">
                  <c:v>38863</c:v>
                </c:pt>
                <c:pt idx="2432">
                  <c:v>38866</c:v>
                </c:pt>
                <c:pt idx="2433">
                  <c:v>38867</c:v>
                </c:pt>
                <c:pt idx="2434">
                  <c:v>38868</c:v>
                </c:pt>
                <c:pt idx="2435">
                  <c:v>38869</c:v>
                </c:pt>
                <c:pt idx="2436">
                  <c:v>38870</c:v>
                </c:pt>
                <c:pt idx="2437">
                  <c:v>38873</c:v>
                </c:pt>
                <c:pt idx="2438">
                  <c:v>38874</c:v>
                </c:pt>
                <c:pt idx="2439">
                  <c:v>38875</c:v>
                </c:pt>
                <c:pt idx="2440">
                  <c:v>38876</c:v>
                </c:pt>
                <c:pt idx="2441">
                  <c:v>38877</c:v>
                </c:pt>
                <c:pt idx="2442">
                  <c:v>38880</c:v>
                </c:pt>
                <c:pt idx="2443">
                  <c:v>38881</c:v>
                </c:pt>
                <c:pt idx="2444">
                  <c:v>38882</c:v>
                </c:pt>
                <c:pt idx="2445">
                  <c:v>38883</c:v>
                </c:pt>
                <c:pt idx="2446">
                  <c:v>38884</c:v>
                </c:pt>
                <c:pt idx="2447">
                  <c:v>38887</c:v>
                </c:pt>
                <c:pt idx="2448">
                  <c:v>38888</c:v>
                </c:pt>
                <c:pt idx="2449">
                  <c:v>38889</c:v>
                </c:pt>
                <c:pt idx="2450">
                  <c:v>38890</c:v>
                </c:pt>
                <c:pt idx="2451">
                  <c:v>38891</c:v>
                </c:pt>
                <c:pt idx="2452">
                  <c:v>38894</c:v>
                </c:pt>
                <c:pt idx="2453">
                  <c:v>38895</c:v>
                </c:pt>
                <c:pt idx="2454">
                  <c:v>38896</c:v>
                </c:pt>
                <c:pt idx="2455">
                  <c:v>38897</c:v>
                </c:pt>
                <c:pt idx="2456">
                  <c:v>38898</c:v>
                </c:pt>
                <c:pt idx="2457">
                  <c:v>38901</c:v>
                </c:pt>
                <c:pt idx="2458">
                  <c:v>38902</c:v>
                </c:pt>
                <c:pt idx="2459">
                  <c:v>38903</c:v>
                </c:pt>
                <c:pt idx="2460">
                  <c:v>38904</c:v>
                </c:pt>
                <c:pt idx="2461">
                  <c:v>38905</c:v>
                </c:pt>
                <c:pt idx="2462">
                  <c:v>38908</c:v>
                </c:pt>
                <c:pt idx="2463">
                  <c:v>38909</c:v>
                </c:pt>
                <c:pt idx="2464">
                  <c:v>38910</c:v>
                </c:pt>
                <c:pt idx="2465">
                  <c:v>38911</c:v>
                </c:pt>
                <c:pt idx="2466">
                  <c:v>38912</c:v>
                </c:pt>
                <c:pt idx="2467">
                  <c:v>38915</c:v>
                </c:pt>
                <c:pt idx="2468">
                  <c:v>38916</c:v>
                </c:pt>
                <c:pt idx="2469">
                  <c:v>38917</c:v>
                </c:pt>
                <c:pt idx="2470">
                  <c:v>38918</c:v>
                </c:pt>
                <c:pt idx="2471">
                  <c:v>38919</c:v>
                </c:pt>
                <c:pt idx="2472">
                  <c:v>38922</c:v>
                </c:pt>
                <c:pt idx="2473">
                  <c:v>38923</c:v>
                </c:pt>
                <c:pt idx="2474">
                  <c:v>38924</c:v>
                </c:pt>
                <c:pt idx="2475">
                  <c:v>38925</c:v>
                </c:pt>
                <c:pt idx="2476">
                  <c:v>38926</c:v>
                </c:pt>
                <c:pt idx="2477">
                  <c:v>38929</c:v>
                </c:pt>
                <c:pt idx="2478">
                  <c:v>38930</c:v>
                </c:pt>
                <c:pt idx="2479">
                  <c:v>38931</c:v>
                </c:pt>
                <c:pt idx="2480">
                  <c:v>38932</c:v>
                </c:pt>
                <c:pt idx="2481">
                  <c:v>38933</c:v>
                </c:pt>
                <c:pt idx="2482">
                  <c:v>38936</c:v>
                </c:pt>
                <c:pt idx="2483">
                  <c:v>38937</c:v>
                </c:pt>
                <c:pt idx="2484">
                  <c:v>38938</c:v>
                </c:pt>
                <c:pt idx="2485">
                  <c:v>38939</c:v>
                </c:pt>
                <c:pt idx="2486">
                  <c:v>38940</c:v>
                </c:pt>
                <c:pt idx="2487">
                  <c:v>38943</c:v>
                </c:pt>
                <c:pt idx="2488">
                  <c:v>38944</c:v>
                </c:pt>
                <c:pt idx="2489">
                  <c:v>38945</c:v>
                </c:pt>
                <c:pt idx="2490">
                  <c:v>38946</c:v>
                </c:pt>
                <c:pt idx="2491">
                  <c:v>38947</c:v>
                </c:pt>
                <c:pt idx="2492">
                  <c:v>38950</c:v>
                </c:pt>
                <c:pt idx="2493">
                  <c:v>38951</c:v>
                </c:pt>
                <c:pt idx="2494">
                  <c:v>38952</c:v>
                </c:pt>
                <c:pt idx="2495">
                  <c:v>38953</c:v>
                </c:pt>
                <c:pt idx="2496">
                  <c:v>38954</c:v>
                </c:pt>
                <c:pt idx="2497">
                  <c:v>38957</c:v>
                </c:pt>
                <c:pt idx="2498">
                  <c:v>38958</c:v>
                </c:pt>
                <c:pt idx="2499">
                  <c:v>38959</c:v>
                </c:pt>
                <c:pt idx="2500">
                  <c:v>38960</c:v>
                </c:pt>
                <c:pt idx="2501">
                  <c:v>38961</c:v>
                </c:pt>
                <c:pt idx="2502">
                  <c:v>38964</c:v>
                </c:pt>
                <c:pt idx="2503">
                  <c:v>38965</c:v>
                </c:pt>
                <c:pt idx="2504">
                  <c:v>38966</c:v>
                </c:pt>
                <c:pt idx="2505">
                  <c:v>38967</c:v>
                </c:pt>
                <c:pt idx="2506">
                  <c:v>38968</c:v>
                </c:pt>
                <c:pt idx="2507">
                  <c:v>38971</c:v>
                </c:pt>
                <c:pt idx="2508">
                  <c:v>38972</c:v>
                </c:pt>
                <c:pt idx="2509">
                  <c:v>38973</c:v>
                </c:pt>
                <c:pt idx="2510">
                  <c:v>38974</c:v>
                </c:pt>
                <c:pt idx="2511">
                  <c:v>38975</c:v>
                </c:pt>
                <c:pt idx="2512">
                  <c:v>38978</c:v>
                </c:pt>
                <c:pt idx="2513">
                  <c:v>38979</c:v>
                </c:pt>
                <c:pt idx="2514">
                  <c:v>38980</c:v>
                </c:pt>
                <c:pt idx="2515">
                  <c:v>38981</c:v>
                </c:pt>
                <c:pt idx="2516">
                  <c:v>38982</c:v>
                </c:pt>
                <c:pt idx="2517">
                  <c:v>38985</c:v>
                </c:pt>
                <c:pt idx="2518">
                  <c:v>38986</c:v>
                </c:pt>
                <c:pt idx="2519">
                  <c:v>38987</c:v>
                </c:pt>
                <c:pt idx="2520">
                  <c:v>38988</c:v>
                </c:pt>
                <c:pt idx="2521">
                  <c:v>38989</c:v>
                </c:pt>
                <c:pt idx="2522">
                  <c:v>38992</c:v>
                </c:pt>
                <c:pt idx="2523">
                  <c:v>38993</c:v>
                </c:pt>
                <c:pt idx="2524">
                  <c:v>38994</c:v>
                </c:pt>
                <c:pt idx="2525">
                  <c:v>38995</c:v>
                </c:pt>
                <c:pt idx="2526">
                  <c:v>38996</c:v>
                </c:pt>
                <c:pt idx="2527">
                  <c:v>38999</c:v>
                </c:pt>
                <c:pt idx="2528">
                  <c:v>39000</c:v>
                </c:pt>
                <c:pt idx="2529">
                  <c:v>39001</c:v>
                </c:pt>
                <c:pt idx="2530">
                  <c:v>39002</c:v>
                </c:pt>
                <c:pt idx="2531">
                  <c:v>39003</c:v>
                </c:pt>
                <c:pt idx="2532">
                  <c:v>39006</c:v>
                </c:pt>
                <c:pt idx="2533">
                  <c:v>39007</c:v>
                </c:pt>
                <c:pt idx="2534">
                  <c:v>39008</c:v>
                </c:pt>
                <c:pt idx="2535">
                  <c:v>39009</c:v>
                </c:pt>
                <c:pt idx="2536">
                  <c:v>39010</c:v>
                </c:pt>
                <c:pt idx="2537">
                  <c:v>39013</c:v>
                </c:pt>
                <c:pt idx="2538">
                  <c:v>39014</c:v>
                </c:pt>
                <c:pt idx="2539">
                  <c:v>39015</c:v>
                </c:pt>
                <c:pt idx="2540">
                  <c:v>39016</c:v>
                </c:pt>
                <c:pt idx="2541">
                  <c:v>39017</c:v>
                </c:pt>
                <c:pt idx="2542">
                  <c:v>39020</c:v>
                </c:pt>
                <c:pt idx="2543">
                  <c:v>39021</c:v>
                </c:pt>
                <c:pt idx="2544">
                  <c:v>39022</c:v>
                </c:pt>
                <c:pt idx="2545">
                  <c:v>39023</c:v>
                </c:pt>
                <c:pt idx="2546">
                  <c:v>39024</c:v>
                </c:pt>
                <c:pt idx="2547">
                  <c:v>39027</c:v>
                </c:pt>
                <c:pt idx="2548">
                  <c:v>39028</c:v>
                </c:pt>
                <c:pt idx="2549">
                  <c:v>39029</c:v>
                </c:pt>
                <c:pt idx="2550">
                  <c:v>39030</c:v>
                </c:pt>
                <c:pt idx="2551">
                  <c:v>39031</c:v>
                </c:pt>
                <c:pt idx="2552">
                  <c:v>39034</c:v>
                </c:pt>
                <c:pt idx="2553">
                  <c:v>39035</c:v>
                </c:pt>
                <c:pt idx="2554">
                  <c:v>39036</c:v>
                </c:pt>
                <c:pt idx="2555">
                  <c:v>39037</c:v>
                </c:pt>
                <c:pt idx="2556">
                  <c:v>39038</c:v>
                </c:pt>
                <c:pt idx="2557">
                  <c:v>39041</c:v>
                </c:pt>
                <c:pt idx="2558">
                  <c:v>39042</c:v>
                </c:pt>
                <c:pt idx="2559">
                  <c:v>39043</c:v>
                </c:pt>
                <c:pt idx="2560">
                  <c:v>39044</c:v>
                </c:pt>
                <c:pt idx="2561">
                  <c:v>39045</c:v>
                </c:pt>
                <c:pt idx="2562">
                  <c:v>39048</c:v>
                </c:pt>
                <c:pt idx="2563">
                  <c:v>39049</c:v>
                </c:pt>
                <c:pt idx="2564">
                  <c:v>39050</c:v>
                </c:pt>
                <c:pt idx="2565">
                  <c:v>39051</c:v>
                </c:pt>
                <c:pt idx="2566">
                  <c:v>39052</c:v>
                </c:pt>
                <c:pt idx="2567">
                  <c:v>39055</c:v>
                </c:pt>
                <c:pt idx="2568">
                  <c:v>39056</c:v>
                </c:pt>
                <c:pt idx="2569">
                  <c:v>39057</c:v>
                </c:pt>
                <c:pt idx="2570">
                  <c:v>39058</c:v>
                </c:pt>
                <c:pt idx="2571">
                  <c:v>39059</c:v>
                </c:pt>
                <c:pt idx="2572">
                  <c:v>39062</c:v>
                </c:pt>
                <c:pt idx="2573">
                  <c:v>39063</c:v>
                </c:pt>
                <c:pt idx="2574">
                  <c:v>39064</c:v>
                </c:pt>
                <c:pt idx="2575">
                  <c:v>39065</c:v>
                </c:pt>
                <c:pt idx="2576">
                  <c:v>39066</c:v>
                </c:pt>
                <c:pt idx="2577">
                  <c:v>39069</c:v>
                </c:pt>
                <c:pt idx="2578">
                  <c:v>39070</c:v>
                </c:pt>
                <c:pt idx="2579">
                  <c:v>39071</c:v>
                </c:pt>
                <c:pt idx="2580">
                  <c:v>39072</c:v>
                </c:pt>
                <c:pt idx="2581">
                  <c:v>39073</c:v>
                </c:pt>
                <c:pt idx="2582">
                  <c:v>39076</c:v>
                </c:pt>
                <c:pt idx="2583">
                  <c:v>39077</c:v>
                </c:pt>
                <c:pt idx="2584">
                  <c:v>39078</c:v>
                </c:pt>
                <c:pt idx="2585">
                  <c:v>39079</c:v>
                </c:pt>
                <c:pt idx="2586">
                  <c:v>39080</c:v>
                </c:pt>
                <c:pt idx="2587">
                  <c:v>39083</c:v>
                </c:pt>
                <c:pt idx="2588">
                  <c:v>39084</c:v>
                </c:pt>
                <c:pt idx="2589">
                  <c:v>39085</c:v>
                </c:pt>
                <c:pt idx="2590">
                  <c:v>39086</c:v>
                </c:pt>
                <c:pt idx="2591">
                  <c:v>39087</c:v>
                </c:pt>
                <c:pt idx="2592">
                  <c:v>39090</c:v>
                </c:pt>
                <c:pt idx="2593">
                  <c:v>39091</c:v>
                </c:pt>
                <c:pt idx="2594">
                  <c:v>39092</c:v>
                </c:pt>
                <c:pt idx="2595">
                  <c:v>39093</c:v>
                </c:pt>
                <c:pt idx="2596">
                  <c:v>39094</c:v>
                </c:pt>
                <c:pt idx="2597">
                  <c:v>39097</c:v>
                </c:pt>
                <c:pt idx="2598">
                  <c:v>39098</c:v>
                </c:pt>
                <c:pt idx="2599">
                  <c:v>39099</c:v>
                </c:pt>
                <c:pt idx="2600">
                  <c:v>39100</c:v>
                </c:pt>
                <c:pt idx="2601">
                  <c:v>39101</c:v>
                </c:pt>
                <c:pt idx="2602">
                  <c:v>39104</c:v>
                </c:pt>
                <c:pt idx="2603">
                  <c:v>39105</c:v>
                </c:pt>
                <c:pt idx="2604">
                  <c:v>39106</c:v>
                </c:pt>
                <c:pt idx="2605">
                  <c:v>39107</c:v>
                </c:pt>
                <c:pt idx="2606">
                  <c:v>39108</c:v>
                </c:pt>
                <c:pt idx="2607">
                  <c:v>39111</c:v>
                </c:pt>
                <c:pt idx="2608">
                  <c:v>39112</c:v>
                </c:pt>
                <c:pt idx="2609">
                  <c:v>39113</c:v>
                </c:pt>
                <c:pt idx="2610">
                  <c:v>39114</c:v>
                </c:pt>
                <c:pt idx="2611">
                  <c:v>39115</c:v>
                </c:pt>
                <c:pt idx="2612">
                  <c:v>39118</c:v>
                </c:pt>
                <c:pt idx="2613">
                  <c:v>39119</c:v>
                </c:pt>
                <c:pt idx="2614">
                  <c:v>39120</c:v>
                </c:pt>
                <c:pt idx="2615">
                  <c:v>39121</c:v>
                </c:pt>
                <c:pt idx="2616">
                  <c:v>39122</c:v>
                </c:pt>
                <c:pt idx="2617">
                  <c:v>39125</c:v>
                </c:pt>
                <c:pt idx="2618">
                  <c:v>39126</c:v>
                </c:pt>
                <c:pt idx="2619">
                  <c:v>39127</c:v>
                </c:pt>
                <c:pt idx="2620">
                  <c:v>39128</c:v>
                </c:pt>
                <c:pt idx="2621">
                  <c:v>39129</c:v>
                </c:pt>
                <c:pt idx="2622">
                  <c:v>39132</c:v>
                </c:pt>
                <c:pt idx="2623">
                  <c:v>39133</c:v>
                </c:pt>
                <c:pt idx="2624">
                  <c:v>39134</c:v>
                </c:pt>
                <c:pt idx="2625">
                  <c:v>39135</c:v>
                </c:pt>
                <c:pt idx="2626">
                  <c:v>39136</c:v>
                </c:pt>
                <c:pt idx="2627">
                  <c:v>39139</c:v>
                </c:pt>
                <c:pt idx="2628">
                  <c:v>39140</c:v>
                </c:pt>
                <c:pt idx="2629">
                  <c:v>39141</c:v>
                </c:pt>
                <c:pt idx="2630">
                  <c:v>39142</c:v>
                </c:pt>
                <c:pt idx="2631">
                  <c:v>39143</c:v>
                </c:pt>
                <c:pt idx="2632">
                  <c:v>39146</c:v>
                </c:pt>
                <c:pt idx="2633">
                  <c:v>39147</c:v>
                </c:pt>
                <c:pt idx="2634">
                  <c:v>39148</c:v>
                </c:pt>
                <c:pt idx="2635">
                  <c:v>39149</c:v>
                </c:pt>
                <c:pt idx="2636">
                  <c:v>39150</c:v>
                </c:pt>
                <c:pt idx="2637">
                  <c:v>39153</c:v>
                </c:pt>
                <c:pt idx="2638">
                  <c:v>39154</c:v>
                </c:pt>
                <c:pt idx="2639">
                  <c:v>39155</c:v>
                </c:pt>
                <c:pt idx="2640">
                  <c:v>39156</c:v>
                </c:pt>
                <c:pt idx="2641">
                  <c:v>39157</c:v>
                </c:pt>
                <c:pt idx="2642">
                  <c:v>39160</c:v>
                </c:pt>
                <c:pt idx="2643">
                  <c:v>39161</c:v>
                </c:pt>
                <c:pt idx="2644">
                  <c:v>39162</c:v>
                </c:pt>
                <c:pt idx="2645">
                  <c:v>39163</c:v>
                </c:pt>
                <c:pt idx="2646">
                  <c:v>39164</c:v>
                </c:pt>
                <c:pt idx="2647">
                  <c:v>39167</c:v>
                </c:pt>
                <c:pt idx="2648">
                  <c:v>39168</c:v>
                </c:pt>
                <c:pt idx="2649">
                  <c:v>39169</c:v>
                </c:pt>
                <c:pt idx="2650">
                  <c:v>39170</c:v>
                </c:pt>
                <c:pt idx="2651">
                  <c:v>39171</c:v>
                </c:pt>
                <c:pt idx="2652">
                  <c:v>39174</c:v>
                </c:pt>
                <c:pt idx="2653">
                  <c:v>39175</c:v>
                </c:pt>
                <c:pt idx="2654">
                  <c:v>39176</c:v>
                </c:pt>
                <c:pt idx="2655">
                  <c:v>39177</c:v>
                </c:pt>
                <c:pt idx="2656">
                  <c:v>39178</c:v>
                </c:pt>
                <c:pt idx="2657">
                  <c:v>39181</c:v>
                </c:pt>
                <c:pt idx="2658">
                  <c:v>39182</c:v>
                </c:pt>
                <c:pt idx="2659">
                  <c:v>39183</c:v>
                </c:pt>
                <c:pt idx="2660">
                  <c:v>39184</c:v>
                </c:pt>
                <c:pt idx="2661">
                  <c:v>39185</c:v>
                </c:pt>
                <c:pt idx="2662">
                  <c:v>39188</c:v>
                </c:pt>
                <c:pt idx="2663">
                  <c:v>39189</c:v>
                </c:pt>
                <c:pt idx="2664">
                  <c:v>39190</c:v>
                </c:pt>
                <c:pt idx="2665">
                  <c:v>39191</c:v>
                </c:pt>
                <c:pt idx="2666">
                  <c:v>39192</c:v>
                </c:pt>
                <c:pt idx="2667">
                  <c:v>39195</c:v>
                </c:pt>
                <c:pt idx="2668">
                  <c:v>39196</c:v>
                </c:pt>
                <c:pt idx="2669">
                  <c:v>39197</c:v>
                </c:pt>
                <c:pt idx="2670">
                  <c:v>39198</c:v>
                </c:pt>
                <c:pt idx="2671">
                  <c:v>39199</c:v>
                </c:pt>
                <c:pt idx="2672">
                  <c:v>39202</c:v>
                </c:pt>
                <c:pt idx="2673">
                  <c:v>39203</c:v>
                </c:pt>
                <c:pt idx="2674">
                  <c:v>39204</c:v>
                </c:pt>
                <c:pt idx="2675">
                  <c:v>39205</c:v>
                </c:pt>
                <c:pt idx="2676">
                  <c:v>39206</c:v>
                </c:pt>
                <c:pt idx="2677">
                  <c:v>39209</c:v>
                </c:pt>
                <c:pt idx="2678">
                  <c:v>39210</c:v>
                </c:pt>
                <c:pt idx="2679">
                  <c:v>39211</c:v>
                </c:pt>
                <c:pt idx="2680">
                  <c:v>39212</c:v>
                </c:pt>
                <c:pt idx="2681">
                  <c:v>39213</c:v>
                </c:pt>
                <c:pt idx="2682">
                  <c:v>39216</c:v>
                </c:pt>
                <c:pt idx="2683">
                  <c:v>39217</c:v>
                </c:pt>
                <c:pt idx="2684">
                  <c:v>39218</c:v>
                </c:pt>
                <c:pt idx="2685">
                  <c:v>39219</c:v>
                </c:pt>
                <c:pt idx="2686">
                  <c:v>39220</c:v>
                </c:pt>
                <c:pt idx="2687">
                  <c:v>39223</c:v>
                </c:pt>
                <c:pt idx="2688">
                  <c:v>39224</c:v>
                </c:pt>
                <c:pt idx="2689">
                  <c:v>39225</c:v>
                </c:pt>
                <c:pt idx="2690">
                  <c:v>39226</c:v>
                </c:pt>
                <c:pt idx="2691">
                  <c:v>39227</c:v>
                </c:pt>
                <c:pt idx="2692">
                  <c:v>39230</c:v>
                </c:pt>
                <c:pt idx="2693">
                  <c:v>39231</c:v>
                </c:pt>
                <c:pt idx="2694">
                  <c:v>39232</c:v>
                </c:pt>
                <c:pt idx="2695">
                  <c:v>39233</c:v>
                </c:pt>
                <c:pt idx="2696">
                  <c:v>39234</c:v>
                </c:pt>
                <c:pt idx="2697">
                  <c:v>39237</c:v>
                </c:pt>
                <c:pt idx="2698">
                  <c:v>39238</c:v>
                </c:pt>
                <c:pt idx="2699">
                  <c:v>39239</c:v>
                </c:pt>
                <c:pt idx="2700">
                  <c:v>39240</c:v>
                </c:pt>
                <c:pt idx="2701">
                  <c:v>39241</c:v>
                </c:pt>
                <c:pt idx="2702">
                  <c:v>39244</c:v>
                </c:pt>
                <c:pt idx="2703">
                  <c:v>39245</c:v>
                </c:pt>
                <c:pt idx="2704">
                  <c:v>39246</c:v>
                </c:pt>
                <c:pt idx="2705">
                  <c:v>39247</c:v>
                </c:pt>
                <c:pt idx="2706">
                  <c:v>39248</c:v>
                </c:pt>
                <c:pt idx="2707">
                  <c:v>39251</c:v>
                </c:pt>
                <c:pt idx="2708">
                  <c:v>39252</c:v>
                </c:pt>
                <c:pt idx="2709">
                  <c:v>39253</c:v>
                </c:pt>
                <c:pt idx="2710">
                  <c:v>39254</c:v>
                </c:pt>
                <c:pt idx="2711">
                  <c:v>39255</c:v>
                </c:pt>
                <c:pt idx="2712">
                  <c:v>39258</c:v>
                </c:pt>
                <c:pt idx="2713">
                  <c:v>39259</c:v>
                </c:pt>
                <c:pt idx="2714">
                  <c:v>39260</c:v>
                </c:pt>
                <c:pt idx="2715">
                  <c:v>39261</c:v>
                </c:pt>
                <c:pt idx="2716">
                  <c:v>39262</c:v>
                </c:pt>
                <c:pt idx="2717">
                  <c:v>39265</c:v>
                </c:pt>
                <c:pt idx="2718">
                  <c:v>39266</c:v>
                </c:pt>
                <c:pt idx="2719">
                  <c:v>39267</c:v>
                </c:pt>
                <c:pt idx="2720">
                  <c:v>39268</c:v>
                </c:pt>
                <c:pt idx="2721">
                  <c:v>39269</c:v>
                </c:pt>
                <c:pt idx="2722">
                  <c:v>39272</c:v>
                </c:pt>
                <c:pt idx="2723">
                  <c:v>39273</c:v>
                </c:pt>
                <c:pt idx="2724">
                  <c:v>39274</c:v>
                </c:pt>
                <c:pt idx="2725">
                  <c:v>39275</c:v>
                </c:pt>
                <c:pt idx="2726">
                  <c:v>39276</c:v>
                </c:pt>
                <c:pt idx="2727">
                  <c:v>39279</c:v>
                </c:pt>
                <c:pt idx="2728">
                  <c:v>39280</c:v>
                </c:pt>
                <c:pt idx="2729">
                  <c:v>39281</c:v>
                </c:pt>
                <c:pt idx="2730">
                  <c:v>39282</c:v>
                </c:pt>
                <c:pt idx="2731">
                  <c:v>39283</c:v>
                </c:pt>
                <c:pt idx="2732">
                  <c:v>39286</c:v>
                </c:pt>
                <c:pt idx="2733">
                  <c:v>39287</c:v>
                </c:pt>
                <c:pt idx="2734">
                  <c:v>39288</c:v>
                </c:pt>
                <c:pt idx="2735">
                  <c:v>39289</c:v>
                </c:pt>
                <c:pt idx="2736">
                  <c:v>39290</c:v>
                </c:pt>
                <c:pt idx="2737">
                  <c:v>39293</c:v>
                </c:pt>
                <c:pt idx="2738">
                  <c:v>39294</c:v>
                </c:pt>
                <c:pt idx="2739">
                  <c:v>39295</c:v>
                </c:pt>
                <c:pt idx="2740">
                  <c:v>39296</c:v>
                </c:pt>
                <c:pt idx="2741">
                  <c:v>39297</c:v>
                </c:pt>
                <c:pt idx="2742">
                  <c:v>39300</c:v>
                </c:pt>
                <c:pt idx="2743">
                  <c:v>39301</c:v>
                </c:pt>
                <c:pt idx="2744">
                  <c:v>39302</c:v>
                </c:pt>
                <c:pt idx="2745">
                  <c:v>39303</c:v>
                </c:pt>
                <c:pt idx="2746">
                  <c:v>39304</c:v>
                </c:pt>
                <c:pt idx="2747">
                  <c:v>39307</c:v>
                </c:pt>
                <c:pt idx="2748">
                  <c:v>39308</c:v>
                </c:pt>
                <c:pt idx="2749">
                  <c:v>39309</c:v>
                </c:pt>
                <c:pt idx="2750">
                  <c:v>39310</c:v>
                </c:pt>
                <c:pt idx="2751">
                  <c:v>39311</c:v>
                </c:pt>
                <c:pt idx="2752">
                  <c:v>39314</c:v>
                </c:pt>
                <c:pt idx="2753">
                  <c:v>39315</c:v>
                </c:pt>
                <c:pt idx="2754">
                  <c:v>39316</c:v>
                </c:pt>
                <c:pt idx="2755">
                  <c:v>39317</c:v>
                </c:pt>
                <c:pt idx="2756">
                  <c:v>39318</c:v>
                </c:pt>
                <c:pt idx="2757">
                  <c:v>39321</c:v>
                </c:pt>
                <c:pt idx="2758">
                  <c:v>39322</c:v>
                </c:pt>
                <c:pt idx="2759">
                  <c:v>39323</c:v>
                </c:pt>
                <c:pt idx="2760">
                  <c:v>39324</c:v>
                </c:pt>
                <c:pt idx="2761">
                  <c:v>39325</c:v>
                </c:pt>
                <c:pt idx="2762">
                  <c:v>39328</c:v>
                </c:pt>
                <c:pt idx="2763">
                  <c:v>39329</c:v>
                </c:pt>
                <c:pt idx="2764">
                  <c:v>39330</c:v>
                </c:pt>
                <c:pt idx="2765">
                  <c:v>39331</c:v>
                </c:pt>
                <c:pt idx="2766">
                  <c:v>39332</c:v>
                </c:pt>
                <c:pt idx="2767">
                  <c:v>39335</c:v>
                </c:pt>
                <c:pt idx="2768">
                  <c:v>39336</c:v>
                </c:pt>
                <c:pt idx="2769">
                  <c:v>39337</c:v>
                </c:pt>
                <c:pt idx="2770">
                  <c:v>39338</c:v>
                </c:pt>
                <c:pt idx="2771">
                  <c:v>39339</c:v>
                </c:pt>
                <c:pt idx="2772">
                  <c:v>39342</c:v>
                </c:pt>
                <c:pt idx="2773">
                  <c:v>39343</c:v>
                </c:pt>
                <c:pt idx="2774">
                  <c:v>39344</c:v>
                </c:pt>
                <c:pt idx="2775">
                  <c:v>39345</c:v>
                </c:pt>
                <c:pt idx="2776">
                  <c:v>39346</c:v>
                </c:pt>
                <c:pt idx="2777">
                  <c:v>39349</c:v>
                </c:pt>
                <c:pt idx="2778">
                  <c:v>39350</c:v>
                </c:pt>
                <c:pt idx="2779">
                  <c:v>39351</c:v>
                </c:pt>
                <c:pt idx="2780">
                  <c:v>39352</c:v>
                </c:pt>
                <c:pt idx="2781">
                  <c:v>39353</c:v>
                </c:pt>
                <c:pt idx="2782">
                  <c:v>39356</c:v>
                </c:pt>
                <c:pt idx="2783">
                  <c:v>39357</c:v>
                </c:pt>
                <c:pt idx="2784">
                  <c:v>39358</c:v>
                </c:pt>
                <c:pt idx="2785">
                  <c:v>39359</c:v>
                </c:pt>
                <c:pt idx="2786">
                  <c:v>39360</c:v>
                </c:pt>
                <c:pt idx="2787">
                  <c:v>39363</c:v>
                </c:pt>
                <c:pt idx="2788">
                  <c:v>39364</c:v>
                </c:pt>
                <c:pt idx="2789">
                  <c:v>39365</c:v>
                </c:pt>
                <c:pt idx="2790">
                  <c:v>39366</c:v>
                </c:pt>
                <c:pt idx="2791">
                  <c:v>39367</c:v>
                </c:pt>
                <c:pt idx="2792">
                  <c:v>39370</c:v>
                </c:pt>
                <c:pt idx="2793">
                  <c:v>39371</c:v>
                </c:pt>
                <c:pt idx="2794">
                  <c:v>39372</c:v>
                </c:pt>
                <c:pt idx="2795">
                  <c:v>39373</c:v>
                </c:pt>
                <c:pt idx="2796">
                  <c:v>39374</c:v>
                </c:pt>
                <c:pt idx="2797">
                  <c:v>39377</c:v>
                </c:pt>
                <c:pt idx="2798">
                  <c:v>39378</c:v>
                </c:pt>
                <c:pt idx="2799">
                  <c:v>39379</c:v>
                </c:pt>
                <c:pt idx="2800">
                  <c:v>39380</c:v>
                </c:pt>
                <c:pt idx="2801">
                  <c:v>39381</c:v>
                </c:pt>
                <c:pt idx="2802">
                  <c:v>39384</c:v>
                </c:pt>
                <c:pt idx="2803">
                  <c:v>39385</c:v>
                </c:pt>
                <c:pt idx="2804">
                  <c:v>39386</c:v>
                </c:pt>
                <c:pt idx="2805">
                  <c:v>39387</c:v>
                </c:pt>
                <c:pt idx="2806">
                  <c:v>39388</c:v>
                </c:pt>
                <c:pt idx="2807">
                  <c:v>39391</c:v>
                </c:pt>
                <c:pt idx="2808">
                  <c:v>39392</c:v>
                </c:pt>
                <c:pt idx="2809">
                  <c:v>39393</c:v>
                </c:pt>
                <c:pt idx="2810">
                  <c:v>39394</c:v>
                </c:pt>
                <c:pt idx="2811">
                  <c:v>39395</c:v>
                </c:pt>
                <c:pt idx="2812">
                  <c:v>39398</c:v>
                </c:pt>
                <c:pt idx="2813">
                  <c:v>39399</c:v>
                </c:pt>
                <c:pt idx="2814">
                  <c:v>39400</c:v>
                </c:pt>
                <c:pt idx="2815">
                  <c:v>39401</c:v>
                </c:pt>
                <c:pt idx="2816">
                  <c:v>39402</c:v>
                </c:pt>
                <c:pt idx="2817">
                  <c:v>39405</c:v>
                </c:pt>
                <c:pt idx="2818">
                  <c:v>39406</c:v>
                </c:pt>
                <c:pt idx="2819">
                  <c:v>39407</c:v>
                </c:pt>
                <c:pt idx="2820">
                  <c:v>39408</c:v>
                </c:pt>
                <c:pt idx="2821">
                  <c:v>39409</c:v>
                </c:pt>
                <c:pt idx="2822">
                  <c:v>39412</c:v>
                </c:pt>
                <c:pt idx="2823">
                  <c:v>39413</c:v>
                </c:pt>
                <c:pt idx="2824">
                  <c:v>39414</c:v>
                </c:pt>
                <c:pt idx="2825">
                  <c:v>39415</c:v>
                </c:pt>
                <c:pt idx="2826">
                  <c:v>39416</c:v>
                </c:pt>
                <c:pt idx="2827">
                  <c:v>39419</c:v>
                </c:pt>
                <c:pt idx="2828">
                  <c:v>39420</c:v>
                </c:pt>
                <c:pt idx="2829">
                  <c:v>39421</c:v>
                </c:pt>
                <c:pt idx="2830">
                  <c:v>39422</c:v>
                </c:pt>
                <c:pt idx="2831">
                  <c:v>39423</c:v>
                </c:pt>
                <c:pt idx="2832">
                  <c:v>39426</c:v>
                </c:pt>
                <c:pt idx="2833">
                  <c:v>39427</c:v>
                </c:pt>
                <c:pt idx="2834">
                  <c:v>39428</c:v>
                </c:pt>
                <c:pt idx="2835">
                  <c:v>39429</c:v>
                </c:pt>
                <c:pt idx="2836">
                  <c:v>39430</c:v>
                </c:pt>
                <c:pt idx="2837">
                  <c:v>39433</c:v>
                </c:pt>
                <c:pt idx="2838">
                  <c:v>39434</c:v>
                </c:pt>
                <c:pt idx="2839">
                  <c:v>39435</c:v>
                </c:pt>
                <c:pt idx="2840">
                  <c:v>39436</c:v>
                </c:pt>
                <c:pt idx="2841">
                  <c:v>39437</c:v>
                </c:pt>
                <c:pt idx="2842">
                  <c:v>39440</c:v>
                </c:pt>
                <c:pt idx="2843">
                  <c:v>39441</c:v>
                </c:pt>
                <c:pt idx="2844">
                  <c:v>39442</c:v>
                </c:pt>
                <c:pt idx="2845">
                  <c:v>39443</c:v>
                </c:pt>
                <c:pt idx="2846">
                  <c:v>39444</c:v>
                </c:pt>
                <c:pt idx="2847">
                  <c:v>39447</c:v>
                </c:pt>
                <c:pt idx="2848">
                  <c:v>39448</c:v>
                </c:pt>
                <c:pt idx="2849">
                  <c:v>39449</c:v>
                </c:pt>
                <c:pt idx="2850">
                  <c:v>39450</c:v>
                </c:pt>
                <c:pt idx="2851">
                  <c:v>39451</c:v>
                </c:pt>
                <c:pt idx="2852">
                  <c:v>39454</c:v>
                </c:pt>
                <c:pt idx="2853">
                  <c:v>39455</c:v>
                </c:pt>
                <c:pt idx="2854">
                  <c:v>39456</c:v>
                </c:pt>
                <c:pt idx="2855">
                  <c:v>39457</c:v>
                </c:pt>
                <c:pt idx="2856">
                  <c:v>39458</c:v>
                </c:pt>
                <c:pt idx="2857">
                  <c:v>39461</c:v>
                </c:pt>
                <c:pt idx="2858">
                  <c:v>39462</c:v>
                </c:pt>
                <c:pt idx="2859">
                  <c:v>39463</c:v>
                </c:pt>
                <c:pt idx="2860">
                  <c:v>39464</c:v>
                </c:pt>
                <c:pt idx="2861">
                  <c:v>39465</c:v>
                </c:pt>
                <c:pt idx="2862">
                  <c:v>39468</c:v>
                </c:pt>
                <c:pt idx="2863">
                  <c:v>39469</c:v>
                </c:pt>
                <c:pt idx="2864">
                  <c:v>39470</c:v>
                </c:pt>
                <c:pt idx="2865">
                  <c:v>39471</c:v>
                </c:pt>
                <c:pt idx="2866">
                  <c:v>39472</c:v>
                </c:pt>
                <c:pt idx="2867">
                  <c:v>39475</c:v>
                </c:pt>
                <c:pt idx="2868">
                  <c:v>39476</c:v>
                </c:pt>
                <c:pt idx="2869">
                  <c:v>39477</c:v>
                </c:pt>
                <c:pt idx="2870">
                  <c:v>39478</c:v>
                </c:pt>
                <c:pt idx="2871">
                  <c:v>39479</c:v>
                </c:pt>
                <c:pt idx="2872">
                  <c:v>39482</c:v>
                </c:pt>
                <c:pt idx="2873">
                  <c:v>39483</c:v>
                </c:pt>
                <c:pt idx="2874">
                  <c:v>39484</c:v>
                </c:pt>
                <c:pt idx="2875">
                  <c:v>39485</c:v>
                </c:pt>
                <c:pt idx="2876">
                  <c:v>39486</c:v>
                </c:pt>
                <c:pt idx="2877">
                  <c:v>39489</c:v>
                </c:pt>
                <c:pt idx="2878">
                  <c:v>39490</c:v>
                </c:pt>
                <c:pt idx="2879">
                  <c:v>39491</c:v>
                </c:pt>
                <c:pt idx="2880">
                  <c:v>39492</c:v>
                </c:pt>
                <c:pt idx="2881">
                  <c:v>39493</c:v>
                </c:pt>
                <c:pt idx="2882">
                  <c:v>39496</c:v>
                </c:pt>
                <c:pt idx="2883">
                  <c:v>39497</c:v>
                </c:pt>
                <c:pt idx="2884">
                  <c:v>39498</c:v>
                </c:pt>
                <c:pt idx="2885">
                  <c:v>39499</c:v>
                </c:pt>
                <c:pt idx="2886">
                  <c:v>39500</c:v>
                </c:pt>
                <c:pt idx="2887">
                  <c:v>39503</c:v>
                </c:pt>
                <c:pt idx="2888">
                  <c:v>39504</c:v>
                </c:pt>
                <c:pt idx="2889">
                  <c:v>39505</c:v>
                </c:pt>
                <c:pt idx="2890">
                  <c:v>39506</c:v>
                </c:pt>
                <c:pt idx="2891">
                  <c:v>39507</c:v>
                </c:pt>
                <c:pt idx="2892">
                  <c:v>39510</c:v>
                </c:pt>
                <c:pt idx="2893">
                  <c:v>39511</c:v>
                </c:pt>
                <c:pt idx="2894">
                  <c:v>39512</c:v>
                </c:pt>
                <c:pt idx="2895">
                  <c:v>39513</c:v>
                </c:pt>
                <c:pt idx="2896">
                  <c:v>39514</c:v>
                </c:pt>
                <c:pt idx="2897">
                  <c:v>39517</c:v>
                </c:pt>
                <c:pt idx="2898">
                  <c:v>39518</c:v>
                </c:pt>
                <c:pt idx="2899">
                  <c:v>39519</c:v>
                </c:pt>
                <c:pt idx="2900">
                  <c:v>39520</c:v>
                </c:pt>
                <c:pt idx="2901">
                  <c:v>39521</c:v>
                </c:pt>
                <c:pt idx="2902">
                  <c:v>39524</c:v>
                </c:pt>
                <c:pt idx="2903">
                  <c:v>39525</c:v>
                </c:pt>
                <c:pt idx="2904">
                  <c:v>39526</c:v>
                </c:pt>
                <c:pt idx="2905">
                  <c:v>39527</c:v>
                </c:pt>
                <c:pt idx="2906">
                  <c:v>39528</c:v>
                </c:pt>
                <c:pt idx="2907">
                  <c:v>39531</c:v>
                </c:pt>
                <c:pt idx="2908">
                  <c:v>39532</c:v>
                </c:pt>
                <c:pt idx="2909">
                  <c:v>39533</c:v>
                </c:pt>
                <c:pt idx="2910">
                  <c:v>39534</c:v>
                </c:pt>
                <c:pt idx="2911">
                  <c:v>39535</c:v>
                </c:pt>
                <c:pt idx="2912">
                  <c:v>39538</c:v>
                </c:pt>
                <c:pt idx="2913">
                  <c:v>39539</c:v>
                </c:pt>
                <c:pt idx="2914">
                  <c:v>39540</c:v>
                </c:pt>
                <c:pt idx="2915">
                  <c:v>39541</c:v>
                </c:pt>
                <c:pt idx="2916">
                  <c:v>39542</c:v>
                </c:pt>
                <c:pt idx="2917">
                  <c:v>39545</c:v>
                </c:pt>
                <c:pt idx="2918">
                  <c:v>39546</c:v>
                </c:pt>
                <c:pt idx="2919">
                  <c:v>39547</c:v>
                </c:pt>
                <c:pt idx="2920">
                  <c:v>39548</c:v>
                </c:pt>
                <c:pt idx="2921">
                  <c:v>39549</c:v>
                </c:pt>
                <c:pt idx="2922">
                  <c:v>39552</c:v>
                </c:pt>
                <c:pt idx="2923">
                  <c:v>39553</c:v>
                </c:pt>
                <c:pt idx="2924">
                  <c:v>39554</c:v>
                </c:pt>
                <c:pt idx="2925">
                  <c:v>39555</c:v>
                </c:pt>
                <c:pt idx="2926">
                  <c:v>39556</c:v>
                </c:pt>
                <c:pt idx="2927">
                  <c:v>39559</c:v>
                </c:pt>
                <c:pt idx="2928">
                  <c:v>39560</c:v>
                </c:pt>
                <c:pt idx="2929">
                  <c:v>39561</c:v>
                </c:pt>
                <c:pt idx="2930">
                  <c:v>39562</c:v>
                </c:pt>
                <c:pt idx="2931">
                  <c:v>39563</c:v>
                </c:pt>
                <c:pt idx="2932">
                  <c:v>39566</c:v>
                </c:pt>
                <c:pt idx="2933">
                  <c:v>39567</c:v>
                </c:pt>
                <c:pt idx="2934">
                  <c:v>39568</c:v>
                </c:pt>
                <c:pt idx="2935">
                  <c:v>39569</c:v>
                </c:pt>
                <c:pt idx="2936">
                  <c:v>39570</c:v>
                </c:pt>
                <c:pt idx="2937">
                  <c:v>39573</c:v>
                </c:pt>
                <c:pt idx="2938">
                  <c:v>39574</c:v>
                </c:pt>
                <c:pt idx="2939">
                  <c:v>39575</c:v>
                </c:pt>
                <c:pt idx="2940">
                  <c:v>39576</c:v>
                </c:pt>
                <c:pt idx="2941">
                  <c:v>39577</c:v>
                </c:pt>
                <c:pt idx="2942">
                  <c:v>39580</c:v>
                </c:pt>
                <c:pt idx="2943">
                  <c:v>39581</c:v>
                </c:pt>
                <c:pt idx="2944">
                  <c:v>39582</c:v>
                </c:pt>
                <c:pt idx="2945">
                  <c:v>39583</c:v>
                </c:pt>
                <c:pt idx="2946">
                  <c:v>39584</c:v>
                </c:pt>
                <c:pt idx="2947">
                  <c:v>39587</c:v>
                </c:pt>
                <c:pt idx="2948">
                  <c:v>39588</c:v>
                </c:pt>
                <c:pt idx="2949">
                  <c:v>39589</c:v>
                </c:pt>
                <c:pt idx="2950">
                  <c:v>39590</c:v>
                </c:pt>
                <c:pt idx="2951">
                  <c:v>39591</c:v>
                </c:pt>
                <c:pt idx="2952">
                  <c:v>39594</c:v>
                </c:pt>
                <c:pt idx="2953">
                  <c:v>39595</c:v>
                </c:pt>
                <c:pt idx="2954">
                  <c:v>39596</c:v>
                </c:pt>
                <c:pt idx="2955">
                  <c:v>39597</c:v>
                </c:pt>
                <c:pt idx="2956">
                  <c:v>39598</c:v>
                </c:pt>
                <c:pt idx="2957">
                  <c:v>39601</c:v>
                </c:pt>
                <c:pt idx="2958">
                  <c:v>39602</c:v>
                </c:pt>
                <c:pt idx="2959">
                  <c:v>39603</c:v>
                </c:pt>
                <c:pt idx="2960">
                  <c:v>39604</c:v>
                </c:pt>
                <c:pt idx="2961">
                  <c:v>39605</c:v>
                </c:pt>
                <c:pt idx="2962">
                  <c:v>39608</c:v>
                </c:pt>
                <c:pt idx="2963">
                  <c:v>39609</c:v>
                </c:pt>
                <c:pt idx="2964">
                  <c:v>39610</c:v>
                </c:pt>
                <c:pt idx="2965">
                  <c:v>39611</c:v>
                </c:pt>
                <c:pt idx="2966">
                  <c:v>39612</c:v>
                </c:pt>
                <c:pt idx="2967">
                  <c:v>39615</c:v>
                </c:pt>
                <c:pt idx="2968">
                  <c:v>39616</c:v>
                </c:pt>
                <c:pt idx="2969">
                  <c:v>39617</c:v>
                </c:pt>
                <c:pt idx="2970">
                  <c:v>39618</c:v>
                </c:pt>
                <c:pt idx="2971">
                  <c:v>39619</c:v>
                </c:pt>
                <c:pt idx="2972">
                  <c:v>39622</c:v>
                </c:pt>
                <c:pt idx="2973">
                  <c:v>39623</c:v>
                </c:pt>
                <c:pt idx="2974">
                  <c:v>39624</c:v>
                </c:pt>
                <c:pt idx="2975">
                  <c:v>39625</c:v>
                </c:pt>
                <c:pt idx="2976">
                  <c:v>39626</c:v>
                </c:pt>
                <c:pt idx="2977">
                  <c:v>39629</c:v>
                </c:pt>
                <c:pt idx="2978">
                  <c:v>39630</c:v>
                </c:pt>
                <c:pt idx="2979">
                  <c:v>39631</c:v>
                </c:pt>
                <c:pt idx="2980">
                  <c:v>39632</c:v>
                </c:pt>
                <c:pt idx="2981">
                  <c:v>39633</c:v>
                </c:pt>
                <c:pt idx="2982">
                  <c:v>39636</c:v>
                </c:pt>
                <c:pt idx="2983">
                  <c:v>39637</c:v>
                </c:pt>
                <c:pt idx="2984">
                  <c:v>39638</c:v>
                </c:pt>
                <c:pt idx="2985">
                  <c:v>39639</c:v>
                </c:pt>
                <c:pt idx="2986">
                  <c:v>39640</c:v>
                </c:pt>
                <c:pt idx="2987">
                  <c:v>39643</c:v>
                </c:pt>
                <c:pt idx="2988">
                  <c:v>39644</c:v>
                </c:pt>
                <c:pt idx="2989">
                  <c:v>39645</c:v>
                </c:pt>
                <c:pt idx="2990">
                  <c:v>39646</c:v>
                </c:pt>
                <c:pt idx="2991">
                  <c:v>39647</c:v>
                </c:pt>
                <c:pt idx="2992">
                  <c:v>39650</c:v>
                </c:pt>
                <c:pt idx="2993">
                  <c:v>39651</c:v>
                </c:pt>
                <c:pt idx="2994">
                  <c:v>39652</c:v>
                </c:pt>
                <c:pt idx="2995">
                  <c:v>39653</c:v>
                </c:pt>
                <c:pt idx="2996">
                  <c:v>39654</c:v>
                </c:pt>
                <c:pt idx="2997">
                  <c:v>39657</c:v>
                </c:pt>
                <c:pt idx="2998">
                  <c:v>39658</c:v>
                </c:pt>
                <c:pt idx="2999">
                  <c:v>39659</c:v>
                </c:pt>
                <c:pt idx="3000">
                  <c:v>39660</c:v>
                </c:pt>
                <c:pt idx="3001">
                  <c:v>39661</c:v>
                </c:pt>
                <c:pt idx="3002">
                  <c:v>39664</c:v>
                </c:pt>
                <c:pt idx="3003">
                  <c:v>39665</c:v>
                </c:pt>
                <c:pt idx="3004">
                  <c:v>39666</c:v>
                </c:pt>
                <c:pt idx="3005">
                  <c:v>39667</c:v>
                </c:pt>
                <c:pt idx="3006">
                  <c:v>39668</c:v>
                </c:pt>
                <c:pt idx="3007">
                  <c:v>39671</c:v>
                </c:pt>
                <c:pt idx="3008">
                  <c:v>39672</c:v>
                </c:pt>
                <c:pt idx="3009">
                  <c:v>39673</c:v>
                </c:pt>
                <c:pt idx="3010">
                  <c:v>39674</c:v>
                </c:pt>
                <c:pt idx="3011">
                  <c:v>39675</c:v>
                </c:pt>
                <c:pt idx="3012">
                  <c:v>39678</c:v>
                </c:pt>
                <c:pt idx="3013">
                  <c:v>39679</c:v>
                </c:pt>
                <c:pt idx="3014">
                  <c:v>39680</c:v>
                </c:pt>
                <c:pt idx="3015">
                  <c:v>39681</c:v>
                </c:pt>
                <c:pt idx="3016">
                  <c:v>39682</c:v>
                </c:pt>
                <c:pt idx="3017">
                  <c:v>39685</c:v>
                </c:pt>
                <c:pt idx="3018">
                  <c:v>39686</c:v>
                </c:pt>
                <c:pt idx="3019">
                  <c:v>39687</c:v>
                </c:pt>
                <c:pt idx="3020">
                  <c:v>39688</c:v>
                </c:pt>
                <c:pt idx="3021">
                  <c:v>39689</c:v>
                </c:pt>
                <c:pt idx="3022">
                  <c:v>39692</c:v>
                </c:pt>
                <c:pt idx="3023">
                  <c:v>39693</c:v>
                </c:pt>
                <c:pt idx="3024">
                  <c:v>39694</c:v>
                </c:pt>
                <c:pt idx="3025">
                  <c:v>39695</c:v>
                </c:pt>
                <c:pt idx="3026">
                  <c:v>39696</c:v>
                </c:pt>
                <c:pt idx="3027">
                  <c:v>39699</c:v>
                </c:pt>
                <c:pt idx="3028">
                  <c:v>39700</c:v>
                </c:pt>
                <c:pt idx="3029">
                  <c:v>39701</c:v>
                </c:pt>
                <c:pt idx="3030">
                  <c:v>39702</c:v>
                </c:pt>
                <c:pt idx="3031">
                  <c:v>39703</c:v>
                </c:pt>
                <c:pt idx="3032">
                  <c:v>39706</c:v>
                </c:pt>
                <c:pt idx="3033">
                  <c:v>39707</c:v>
                </c:pt>
                <c:pt idx="3034">
                  <c:v>39708</c:v>
                </c:pt>
                <c:pt idx="3035">
                  <c:v>39709</c:v>
                </c:pt>
                <c:pt idx="3036">
                  <c:v>39710</c:v>
                </c:pt>
                <c:pt idx="3037">
                  <c:v>39713</c:v>
                </c:pt>
                <c:pt idx="3038">
                  <c:v>39714</c:v>
                </c:pt>
                <c:pt idx="3039">
                  <c:v>39715</c:v>
                </c:pt>
                <c:pt idx="3040">
                  <c:v>39716</c:v>
                </c:pt>
                <c:pt idx="3041">
                  <c:v>39717</c:v>
                </c:pt>
                <c:pt idx="3042">
                  <c:v>39720</c:v>
                </c:pt>
                <c:pt idx="3043">
                  <c:v>39721</c:v>
                </c:pt>
                <c:pt idx="3044">
                  <c:v>39722</c:v>
                </c:pt>
                <c:pt idx="3045">
                  <c:v>39723</c:v>
                </c:pt>
                <c:pt idx="3046">
                  <c:v>39724</c:v>
                </c:pt>
                <c:pt idx="3047">
                  <c:v>39727</c:v>
                </c:pt>
                <c:pt idx="3048">
                  <c:v>39728</c:v>
                </c:pt>
                <c:pt idx="3049">
                  <c:v>39729</c:v>
                </c:pt>
                <c:pt idx="3050">
                  <c:v>39730</c:v>
                </c:pt>
                <c:pt idx="3051">
                  <c:v>39731</c:v>
                </c:pt>
                <c:pt idx="3052">
                  <c:v>39734</c:v>
                </c:pt>
                <c:pt idx="3053">
                  <c:v>39735</c:v>
                </c:pt>
                <c:pt idx="3054">
                  <c:v>39736</c:v>
                </c:pt>
                <c:pt idx="3055">
                  <c:v>39737</c:v>
                </c:pt>
                <c:pt idx="3056">
                  <c:v>39738</c:v>
                </c:pt>
                <c:pt idx="3057">
                  <c:v>39741</c:v>
                </c:pt>
                <c:pt idx="3058">
                  <c:v>39742</c:v>
                </c:pt>
                <c:pt idx="3059">
                  <c:v>39743</c:v>
                </c:pt>
                <c:pt idx="3060">
                  <c:v>39744</c:v>
                </c:pt>
                <c:pt idx="3061">
                  <c:v>39745</c:v>
                </c:pt>
                <c:pt idx="3062">
                  <c:v>39748</c:v>
                </c:pt>
                <c:pt idx="3063">
                  <c:v>39749</c:v>
                </c:pt>
                <c:pt idx="3064">
                  <c:v>39750</c:v>
                </c:pt>
                <c:pt idx="3065">
                  <c:v>39751</c:v>
                </c:pt>
                <c:pt idx="3066">
                  <c:v>39752</c:v>
                </c:pt>
                <c:pt idx="3067">
                  <c:v>39755</c:v>
                </c:pt>
                <c:pt idx="3068">
                  <c:v>39756</c:v>
                </c:pt>
                <c:pt idx="3069">
                  <c:v>39757</c:v>
                </c:pt>
                <c:pt idx="3070">
                  <c:v>39758</c:v>
                </c:pt>
                <c:pt idx="3071">
                  <c:v>39759</c:v>
                </c:pt>
                <c:pt idx="3072">
                  <c:v>39762</c:v>
                </c:pt>
                <c:pt idx="3073">
                  <c:v>39763</c:v>
                </c:pt>
                <c:pt idx="3074">
                  <c:v>39764</c:v>
                </c:pt>
                <c:pt idx="3075">
                  <c:v>39765</c:v>
                </c:pt>
                <c:pt idx="3076">
                  <c:v>39766</c:v>
                </c:pt>
                <c:pt idx="3077">
                  <c:v>39769</c:v>
                </c:pt>
                <c:pt idx="3078">
                  <c:v>39770</c:v>
                </c:pt>
                <c:pt idx="3079">
                  <c:v>39771</c:v>
                </c:pt>
                <c:pt idx="3080">
                  <c:v>39772</c:v>
                </c:pt>
                <c:pt idx="3081">
                  <c:v>39773</c:v>
                </c:pt>
                <c:pt idx="3082">
                  <c:v>39776</c:v>
                </c:pt>
                <c:pt idx="3083">
                  <c:v>39777</c:v>
                </c:pt>
                <c:pt idx="3084">
                  <c:v>39778</c:v>
                </c:pt>
                <c:pt idx="3085">
                  <c:v>39779</c:v>
                </c:pt>
                <c:pt idx="3086">
                  <c:v>39780</c:v>
                </c:pt>
                <c:pt idx="3087">
                  <c:v>39783</c:v>
                </c:pt>
                <c:pt idx="3088">
                  <c:v>39784</c:v>
                </c:pt>
                <c:pt idx="3089">
                  <c:v>39785</c:v>
                </c:pt>
                <c:pt idx="3090">
                  <c:v>39786</c:v>
                </c:pt>
                <c:pt idx="3091">
                  <c:v>39787</c:v>
                </c:pt>
                <c:pt idx="3092">
                  <c:v>39790</c:v>
                </c:pt>
                <c:pt idx="3093">
                  <c:v>39791</c:v>
                </c:pt>
                <c:pt idx="3094">
                  <c:v>39792</c:v>
                </c:pt>
                <c:pt idx="3095">
                  <c:v>39793</c:v>
                </c:pt>
                <c:pt idx="3096">
                  <c:v>39794</c:v>
                </c:pt>
                <c:pt idx="3097">
                  <c:v>39797</c:v>
                </c:pt>
                <c:pt idx="3098">
                  <c:v>39798</c:v>
                </c:pt>
                <c:pt idx="3099">
                  <c:v>39799</c:v>
                </c:pt>
                <c:pt idx="3100">
                  <c:v>39800</c:v>
                </c:pt>
                <c:pt idx="3101">
                  <c:v>39801</c:v>
                </c:pt>
                <c:pt idx="3102">
                  <c:v>39804</c:v>
                </c:pt>
                <c:pt idx="3103">
                  <c:v>39805</c:v>
                </c:pt>
                <c:pt idx="3104">
                  <c:v>39806</c:v>
                </c:pt>
                <c:pt idx="3105">
                  <c:v>39807</c:v>
                </c:pt>
                <c:pt idx="3106">
                  <c:v>39808</c:v>
                </c:pt>
                <c:pt idx="3107">
                  <c:v>39811</c:v>
                </c:pt>
                <c:pt idx="3108">
                  <c:v>39812</c:v>
                </c:pt>
                <c:pt idx="3109">
                  <c:v>39813</c:v>
                </c:pt>
                <c:pt idx="3110">
                  <c:v>39814</c:v>
                </c:pt>
                <c:pt idx="3111">
                  <c:v>39815</c:v>
                </c:pt>
                <c:pt idx="3112">
                  <c:v>39818</c:v>
                </c:pt>
                <c:pt idx="3113">
                  <c:v>39819</c:v>
                </c:pt>
                <c:pt idx="3114">
                  <c:v>39820</c:v>
                </c:pt>
                <c:pt idx="3115">
                  <c:v>39821</c:v>
                </c:pt>
                <c:pt idx="3116">
                  <c:v>39822</c:v>
                </c:pt>
                <c:pt idx="3117">
                  <c:v>39825</c:v>
                </c:pt>
                <c:pt idx="3118">
                  <c:v>39826</c:v>
                </c:pt>
                <c:pt idx="3119">
                  <c:v>39827</c:v>
                </c:pt>
                <c:pt idx="3120">
                  <c:v>39828</c:v>
                </c:pt>
                <c:pt idx="3121">
                  <c:v>39829</c:v>
                </c:pt>
                <c:pt idx="3122">
                  <c:v>39832</c:v>
                </c:pt>
                <c:pt idx="3123">
                  <c:v>39833</c:v>
                </c:pt>
                <c:pt idx="3124">
                  <c:v>39834</c:v>
                </c:pt>
                <c:pt idx="3125">
                  <c:v>39835</c:v>
                </c:pt>
                <c:pt idx="3126">
                  <c:v>39836</c:v>
                </c:pt>
                <c:pt idx="3127">
                  <c:v>39839</c:v>
                </c:pt>
                <c:pt idx="3128">
                  <c:v>39840</c:v>
                </c:pt>
                <c:pt idx="3129">
                  <c:v>39841</c:v>
                </c:pt>
                <c:pt idx="3130">
                  <c:v>39842</c:v>
                </c:pt>
                <c:pt idx="3131">
                  <c:v>39843</c:v>
                </c:pt>
                <c:pt idx="3132">
                  <c:v>39846</c:v>
                </c:pt>
                <c:pt idx="3133">
                  <c:v>39847</c:v>
                </c:pt>
                <c:pt idx="3134">
                  <c:v>39848</c:v>
                </c:pt>
                <c:pt idx="3135">
                  <c:v>39849</c:v>
                </c:pt>
                <c:pt idx="3136">
                  <c:v>39850</c:v>
                </c:pt>
                <c:pt idx="3137">
                  <c:v>39853</c:v>
                </c:pt>
                <c:pt idx="3138">
                  <c:v>39854</c:v>
                </c:pt>
                <c:pt idx="3139">
                  <c:v>39855</c:v>
                </c:pt>
                <c:pt idx="3140">
                  <c:v>39856</c:v>
                </c:pt>
                <c:pt idx="3141">
                  <c:v>39857</c:v>
                </c:pt>
                <c:pt idx="3142">
                  <c:v>39860</c:v>
                </c:pt>
                <c:pt idx="3143">
                  <c:v>39861</c:v>
                </c:pt>
                <c:pt idx="3144">
                  <c:v>39862</c:v>
                </c:pt>
                <c:pt idx="3145">
                  <c:v>39863</c:v>
                </c:pt>
                <c:pt idx="3146">
                  <c:v>39864</c:v>
                </c:pt>
                <c:pt idx="3147">
                  <c:v>39867</c:v>
                </c:pt>
                <c:pt idx="3148">
                  <c:v>39868</c:v>
                </c:pt>
                <c:pt idx="3149">
                  <c:v>39869</c:v>
                </c:pt>
                <c:pt idx="3150">
                  <c:v>39870</c:v>
                </c:pt>
                <c:pt idx="3151">
                  <c:v>39871</c:v>
                </c:pt>
                <c:pt idx="3152">
                  <c:v>39874</c:v>
                </c:pt>
                <c:pt idx="3153">
                  <c:v>39875</c:v>
                </c:pt>
                <c:pt idx="3154">
                  <c:v>39876</c:v>
                </c:pt>
                <c:pt idx="3155">
                  <c:v>39877</c:v>
                </c:pt>
                <c:pt idx="3156">
                  <c:v>39878</c:v>
                </c:pt>
                <c:pt idx="3157">
                  <c:v>39881</c:v>
                </c:pt>
                <c:pt idx="3158">
                  <c:v>39882</c:v>
                </c:pt>
                <c:pt idx="3159">
                  <c:v>39883</c:v>
                </c:pt>
                <c:pt idx="3160">
                  <c:v>39884</c:v>
                </c:pt>
                <c:pt idx="3161">
                  <c:v>39885</c:v>
                </c:pt>
                <c:pt idx="3162">
                  <c:v>39888</c:v>
                </c:pt>
                <c:pt idx="3163">
                  <c:v>39889</c:v>
                </c:pt>
                <c:pt idx="3164">
                  <c:v>39890</c:v>
                </c:pt>
                <c:pt idx="3165">
                  <c:v>39891</c:v>
                </c:pt>
                <c:pt idx="3166">
                  <c:v>39892</c:v>
                </c:pt>
                <c:pt idx="3167">
                  <c:v>39895</c:v>
                </c:pt>
                <c:pt idx="3168">
                  <c:v>39896</c:v>
                </c:pt>
                <c:pt idx="3169">
                  <c:v>39897</c:v>
                </c:pt>
                <c:pt idx="3170">
                  <c:v>39898</c:v>
                </c:pt>
                <c:pt idx="3171">
                  <c:v>39899</c:v>
                </c:pt>
                <c:pt idx="3172">
                  <c:v>39902</c:v>
                </c:pt>
                <c:pt idx="3173">
                  <c:v>39903</c:v>
                </c:pt>
                <c:pt idx="3174">
                  <c:v>39904</c:v>
                </c:pt>
                <c:pt idx="3175">
                  <c:v>39905</c:v>
                </c:pt>
                <c:pt idx="3176">
                  <c:v>39906</c:v>
                </c:pt>
                <c:pt idx="3177">
                  <c:v>39909</c:v>
                </c:pt>
                <c:pt idx="3178">
                  <c:v>39910</c:v>
                </c:pt>
                <c:pt idx="3179">
                  <c:v>39911</c:v>
                </c:pt>
                <c:pt idx="3180">
                  <c:v>39912</c:v>
                </c:pt>
                <c:pt idx="3181">
                  <c:v>39913</c:v>
                </c:pt>
                <c:pt idx="3182">
                  <c:v>39916</c:v>
                </c:pt>
                <c:pt idx="3183">
                  <c:v>39917</c:v>
                </c:pt>
                <c:pt idx="3184">
                  <c:v>39918</c:v>
                </c:pt>
                <c:pt idx="3185">
                  <c:v>39919</c:v>
                </c:pt>
                <c:pt idx="3186">
                  <c:v>39920</c:v>
                </c:pt>
                <c:pt idx="3187">
                  <c:v>39923</c:v>
                </c:pt>
                <c:pt idx="3188">
                  <c:v>39924</c:v>
                </c:pt>
                <c:pt idx="3189">
                  <c:v>39925</c:v>
                </c:pt>
                <c:pt idx="3190">
                  <c:v>39926</c:v>
                </c:pt>
                <c:pt idx="3191">
                  <c:v>39927</c:v>
                </c:pt>
                <c:pt idx="3192">
                  <c:v>39930</c:v>
                </c:pt>
                <c:pt idx="3193">
                  <c:v>39931</c:v>
                </c:pt>
                <c:pt idx="3194">
                  <c:v>39932</c:v>
                </c:pt>
                <c:pt idx="3195">
                  <c:v>39933</c:v>
                </c:pt>
                <c:pt idx="3196">
                  <c:v>39934</c:v>
                </c:pt>
                <c:pt idx="3197">
                  <c:v>39937</c:v>
                </c:pt>
                <c:pt idx="3198">
                  <c:v>39938</c:v>
                </c:pt>
                <c:pt idx="3199">
                  <c:v>39939</c:v>
                </c:pt>
                <c:pt idx="3200">
                  <c:v>39940</c:v>
                </c:pt>
                <c:pt idx="3201">
                  <c:v>39941</c:v>
                </c:pt>
                <c:pt idx="3202">
                  <c:v>39944</c:v>
                </c:pt>
                <c:pt idx="3203">
                  <c:v>39945</c:v>
                </c:pt>
                <c:pt idx="3204">
                  <c:v>39946</c:v>
                </c:pt>
                <c:pt idx="3205">
                  <c:v>39947</c:v>
                </c:pt>
                <c:pt idx="3206">
                  <c:v>39948</c:v>
                </c:pt>
                <c:pt idx="3207">
                  <c:v>39951</c:v>
                </c:pt>
                <c:pt idx="3208">
                  <c:v>39952</c:v>
                </c:pt>
                <c:pt idx="3209">
                  <c:v>39953</c:v>
                </c:pt>
                <c:pt idx="3210">
                  <c:v>39954</c:v>
                </c:pt>
                <c:pt idx="3211">
                  <c:v>39955</c:v>
                </c:pt>
                <c:pt idx="3212">
                  <c:v>39958</c:v>
                </c:pt>
                <c:pt idx="3213">
                  <c:v>39959</c:v>
                </c:pt>
                <c:pt idx="3214">
                  <c:v>39960</c:v>
                </c:pt>
                <c:pt idx="3215">
                  <c:v>39961</c:v>
                </c:pt>
                <c:pt idx="3216">
                  <c:v>39962</c:v>
                </c:pt>
                <c:pt idx="3217">
                  <c:v>39965</c:v>
                </c:pt>
                <c:pt idx="3218">
                  <c:v>39966</c:v>
                </c:pt>
                <c:pt idx="3219">
                  <c:v>39967</c:v>
                </c:pt>
                <c:pt idx="3220">
                  <c:v>39968</c:v>
                </c:pt>
                <c:pt idx="3221">
                  <c:v>39969</c:v>
                </c:pt>
                <c:pt idx="3222">
                  <c:v>39972</c:v>
                </c:pt>
                <c:pt idx="3223">
                  <c:v>39973</c:v>
                </c:pt>
                <c:pt idx="3224">
                  <c:v>39974</c:v>
                </c:pt>
                <c:pt idx="3225">
                  <c:v>39975</c:v>
                </c:pt>
                <c:pt idx="3226">
                  <c:v>39976</c:v>
                </c:pt>
                <c:pt idx="3227">
                  <c:v>39979</c:v>
                </c:pt>
                <c:pt idx="3228">
                  <c:v>39980</c:v>
                </c:pt>
                <c:pt idx="3229">
                  <c:v>39981</c:v>
                </c:pt>
                <c:pt idx="3230">
                  <c:v>39982</c:v>
                </c:pt>
                <c:pt idx="3231">
                  <c:v>39983</c:v>
                </c:pt>
                <c:pt idx="3232">
                  <c:v>39986</c:v>
                </c:pt>
                <c:pt idx="3233">
                  <c:v>39987</c:v>
                </c:pt>
                <c:pt idx="3234">
                  <c:v>39988</c:v>
                </c:pt>
                <c:pt idx="3235">
                  <c:v>39989</c:v>
                </c:pt>
                <c:pt idx="3236">
                  <c:v>39990</c:v>
                </c:pt>
                <c:pt idx="3237">
                  <c:v>39993</c:v>
                </c:pt>
                <c:pt idx="3238">
                  <c:v>39994</c:v>
                </c:pt>
                <c:pt idx="3239">
                  <c:v>39995</c:v>
                </c:pt>
                <c:pt idx="3240">
                  <c:v>39996</c:v>
                </c:pt>
                <c:pt idx="3241">
                  <c:v>39997</c:v>
                </c:pt>
                <c:pt idx="3242">
                  <c:v>40000</c:v>
                </c:pt>
                <c:pt idx="3243">
                  <c:v>40001</c:v>
                </c:pt>
                <c:pt idx="3244">
                  <c:v>40002</c:v>
                </c:pt>
                <c:pt idx="3245">
                  <c:v>40003</c:v>
                </c:pt>
                <c:pt idx="3246">
                  <c:v>40004</c:v>
                </c:pt>
                <c:pt idx="3247">
                  <c:v>40007</c:v>
                </c:pt>
                <c:pt idx="3248">
                  <c:v>40008</c:v>
                </c:pt>
                <c:pt idx="3249">
                  <c:v>40009</c:v>
                </c:pt>
                <c:pt idx="3250">
                  <c:v>40010</c:v>
                </c:pt>
                <c:pt idx="3251">
                  <c:v>40011</c:v>
                </c:pt>
                <c:pt idx="3252">
                  <c:v>40014</c:v>
                </c:pt>
                <c:pt idx="3253">
                  <c:v>40015</c:v>
                </c:pt>
                <c:pt idx="3254">
                  <c:v>40016</c:v>
                </c:pt>
                <c:pt idx="3255">
                  <c:v>40017</c:v>
                </c:pt>
                <c:pt idx="3256">
                  <c:v>40018</c:v>
                </c:pt>
                <c:pt idx="3257">
                  <c:v>40021</c:v>
                </c:pt>
                <c:pt idx="3258">
                  <c:v>40022</c:v>
                </c:pt>
                <c:pt idx="3259">
                  <c:v>40023</c:v>
                </c:pt>
                <c:pt idx="3260">
                  <c:v>40024</c:v>
                </c:pt>
                <c:pt idx="3261">
                  <c:v>40025</c:v>
                </c:pt>
                <c:pt idx="3262">
                  <c:v>40028</c:v>
                </c:pt>
                <c:pt idx="3263">
                  <c:v>40029</c:v>
                </c:pt>
                <c:pt idx="3264">
                  <c:v>40030</c:v>
                </c:pt>
                <c:pt idx="3265">
                  <c:v>40031</c:v>
                </c:pt>
                <c:pt idx="3266">
                  <c:v>40032</c:v>
                </c:pt>
                <c:pt idx="3267">
                  <c:v>40035</c:v>
                </c:pt>
                <c:pt idx="3268">
                  <c:v>40036</c:v>
                </c:pt>
                <c:pt idx="3269">
                  <c:v>40037</c:v>
                </c:pt>
                <c:pt idx="3270">
                  <c:v>40038</c:v>
                </c:pt>
                <c:pt idx="3271">
                  <c:v>40039</c:v>
                </c:pt>
                <c:pt idx="3272">
                  <c:v>40042</c:v>
                </c:pt>
                <c:pt idx="3273">
                  <c:v>40043</c:v>
                </c:pt>
                <c:pt idx="3274">
                  <c:v>40044</c:v>
                </c:pt>
                <c:pt idx="3275">
                  <c:v>40045</c:v>
                </c:pt>
                <c:pt idx="3276">
                  <c:v>40046</c:v>
                </c:pt>
                <c:pt idx="3277">
                  <c:v>40049</c:v>
                </c:pt>
                <c:pt idx="3278">
                  <c:v>40050</c:v>
                </c:pt>
                <c:pt idx="3279">
                  <c:v>40051</c:v>
                </c:pt>
                <c:pt idx="3280">
                  <c:v>40052</c:v>
                </c:pt>
                <c:pt idx="3281">
                  <c:v>40053</c:v>
                </c:pt>
                <c:pt idx="3282">
                  <c:v>40056</c:v>
                </c:pt>
                <c:pt idx="3283">
                  <c:v>40057</c:v>
                </c:pt>
                <c:pt idx="3284">
                  <c:v>40058</c:v>
                </c:pt>
                <c:pt idx="3285">
                  <c:v>40059</c:v>
                </c:pt>
                <c:pt idx="3286">
                  <c:v>40060</c:v>
                </c:pt>
                <c:pt idx="3287">
                  <c:v>40063</c:v>
                </c:pt>
                <c:pt idx="3288">
                  <c:v>40064</c:v>
                </c:pt>
                <c:pt idx="3289">
                  <c:v>40065</c:v>
                </c:pt>
                <c:pt idx="3290">
                  <c:v>40066</c:v>
                </c:pt>
                <c:pt idx="3291">
                  <c:v>40067</c:v>
                </c:pt>
                <c:pt idx="3292">
                  <c:v>40070</c:v>
                </c:pt>
                <c:pt idx="3293">
                  <c:v>40071</c:v>
                </c:pt>
                <c:pt idx="3294">
                  <c:v>40072</c:v>
                </c:pt>
                <c:pt idx="3295">
                  <c:v>40073</c:v>
                </c:pt>
                <c:pt idx="3296">
                  <c:v>40074</c:v>
                </c:pt>
                <c:pt idx="3297">
                  <c:v>40077</c:v>
                </c:pt>
                <c:pt idx="3298">
                  <c:v>40078</c:v>
                </c:pt>
                <c:pt idx="3299">
                  <c:v>40079</c:v>
                </c:pt>
                <c:pt idx="3300">
                  <c:v>40080</c:v>
                </c:pt>
                <c:pt idx="3301">
                  <c:v>40081</c:v>
                </c:pt>
                <c:pt idx="3302">
                  <c:v>40084</c:v>
                </c:pt>
                <c:pt idx="3303">
                  <c:v>40085</c:v>
                </c:pt>
                <c:pt idx="3304">
                  <c:v>40086</c:v>
                </c:pt>
                <c:pt idx="3305">
                  <c:v>40087</c:v>
                </c:pt>
                <c:pt idx="3306">
                  <c:v>40088</c:v>
                </c:pt>
                <c:pt idx="3307">
                  <c:v>40091</c:v>
                </c:pt>
                <c:pt idx="3308">
                  <c:v>40092</c:v>
                </c:pt>
                <c:pt idx="3309">
                  <c:v>40093</c:v>
                </c:pt>
                <c:pt idx="3310">
                  <c:v>40094</c:v>
                </c:pt>
                <c:pt idx="3311">
                  <c:v>40095</c:v>
                </c:pt>
                <c:pt idx="3312">
                  <c:v>40098</c:v>
                </c:pt>
                <c:pt idx="3313">
                  <c:v>40099</c:v>
                </c:pt>
                <c:pt idx="3314">
                  <c:v>40100</c:v>
                </c:pt>
                <c:pt idx="3315">
                  <c:v>40101</c:v>
                </c:pt>
                <c:pt idx="3316">
                  <c:v>40102</c:v>
                </c:pt>
                <c:pt idx="3317">
                  <c:v>40105</c:v>
                </c:pt>
                <c:pt idx="3318">
                  <c:v>40106</c:v>
                </c:pt>
                <c:pt idx="3319">
                  <c:v>40107</c:v>
                </c:pt>
                <c:pt idx="3320">
                  <c:v>40108</c:v>
                </c:pt>
                <c:pt idx="3321">
                  <c:v>40109</c:v>
                </c:pt>
                <c:pt idx="3322">
                  <c:v>40112</c:v>
                </c:pt>
                <c:pt idx="3323">
                  <c:v>40113</c:v>
                </c:pt>
                <c:pt idx="3324">
                  <c:v>40114</c:v>
                </c:pt>
                <c:pt idx="3325">
                  <c:v>40115</c:v>
                </c:pt>
                <c:pt idx="3326">
                  <c:v>40116</c:v>
                </c:pt>
                <c:pt idx="3327">
                  <c:v>40119</c:v>
                </c:pt>
                <c:pt idx="3328">
                  <c:v>40120</c:v>
                </c:pt>
                <c:pt idx="3329">
                  <c:v>40121</c:v>
                </c:pt>
                <c:pt idx="3330">
                  <c:v>40122</c:v>
                </c:pt>
                <c:pt idx="3331">
                  <c:v>40123</c:v>
                </c:pt>
                <c:pt idx="3332">
                  <c:v>40126</c:v>
                </c:pt>
                <c:pt idx="3333">
                  <c:v>40127</c:v>
                </c:pt>
                <c:pt idx="3334">
                  <c:v>40128</c:v>
                </c:pt>
                <c:pt idx="3335">
                  <c:v>40129</c:v>
                </c:pt>
                <c:pt idx="3336">
                  <c:v>40130</c:v>
                </c:pt>
                <c:pt idx="3337">
                  <c:v>40133</c:v>
                </c:pt>
                <c:pt idx="3338">
                  <c:v>40134</c:v>
                </c:pt>
                <c:pt idx="3339">
                  <c:v>40135</c:v>
                </c:pt>
                <c:pt idx="3340">
                  <c:v>40136</c:v>
                </c:pt>
                <c:pt idx="3341">
                  <c:v>40137</c:v>
                </c:pt>
                <c:pt idx="3342">
                  <c:v>40140</c:v>
                </c:pt>
                <c:pt idx="3343">
                  <c:v>40141</c:v>
                </c:pt>
                <c:pt idx="3344">
                  <c:v>40142</c:v>
                </c:pt>
                <c:pt idx="3345">
                  <c:v>40143</c:v>
                </c:pt>
                <c:pt idx="3346">
                  <c:v>40144</c:v>
                </c:pt>
                <c:pt idx="3347">
                  <c:v>40147</c:v>
                </c:pt>
                <c:pt idx="3348">
                  <c:v>40148</c:v>
                </c:pt>
                <c:pt idx="3349">
                  <c:v>40149</c:v>
                </c:pt>
                <c:pt idx="3350">
                  <c:v>40150</c:v>
                </c:pt>
                <c:pt idx="3351">
                  <c:v>40151</c:v>
                </c:pt>
                <c:pt idx="3352">
                  <c:v>40154</c:v>
                </c:pt>
                <c:pt idx="3353">
                  <c:v>40155</c:v>
                </c:pt>
                <c:pt idx="3354">
                  <c:v>40156</c:v>
                </c:pt>
                <c:pt idx="3355">
                  <c:v>40157</c:v>
                </c:pt>
                <c:pt idx="3356">
                  <c:v>40158</c:v>
                </c:pt>
                <c:pt idx="3357">
                  <c:v>40161</c:v>
                </c:pt>
                <c:pt idx="3358">
                  <c:v>40162</c:v>
                </c:pt>
                <c:pt idx="3359">
                  <c:v>40163</c:v>
                </c:pt>
                <c:pt idx="3360">
                  <c:v>40164</c:v>
                </c:pt>
                <c:pt idx="3361">
                  <c:v>40165</c:v>
                </c:pt>
                <c:pt idx="3362">
                  <c:v>40168</c:v>
                </c:pt>
                <c:pt idx="3363">
                  <c:v>40169</c:v>
                </c:pt>
                <c:pt idx="3364">
                  <c:v>40170</c:v>
                </c:pt>
                <c:pt idx="3365">
                  <c:v>40171</c:v>
                </c:pt>
                <c:pt idx="3366">
                  <c:v>40172</c:v>
                </c:pt>
                <c:pt idx="3367">
                  <c:v>40175</c:v>
                </c:pt>
                <c:pt idx="3368">
                  <c:v>40176</c:v>
                </c:pt>
                <c:pt idx="3369">
                  <c:v>40177</c:v>
                </c:pt>
                <c:pt idx="3370">
                  <c:v>40178</c:v>
                </c:pt>
                <c:pt idx="3371">
                  <c:v>40179</c:v>
                </c:pt>
                <c:pt idx="3372">
                  <c:v>40182</c:v>
                </c:pt>
                <c:pt idx="3373">
                  <c:v>40183</c:v>
                </c:pt>
                <c:pt idx="3374">
                  <c:v>40184</c:v>
                </c:pt>
                <c:pt idx="3375">
                  <c:v>40185</c:v>
                </c:pt>
                <c:pt idx="3376">
                  <c:v>40186</c:v>
                </c:pt>
                <c:pt idx="3377">
                  <c:v>40189</c:v>
                </c:pt>
                <c:pt idx="3378">
                  <c:v>40190</c:v>
                </c:pt>
                <c:pt idx="3379">
                  <c:v>40191</c:v>
                </c:pt>
                <c:pt idx="3380">
                  <c:v>40192</c:v>
                </c:pt>
                <c:pt idx="3381">
                  <c:v>40193</c:v>
                </c:pt>
                <c:pt idx="3382">
                  <c:v>40196</c:v>
                </c:pt>
                <c:pt idx="3383">
                  <c:v>40197</c:v>
                </c:pt>
                <c:pt idx="3384">
                  <c:v>40198</c:v>
                </c:pt>
                <c:pt idx="3385">
                  <c:v>40199</c:v>
                </c:pt>
                <c:pt idx="3386">
                  <c:v>40200</c:v>
                </c:pt>
                <c:pt idx="3387">
                  <c:v>40203</c:v>
                </c:pt>
                <c:pt idx="3388">
                  <c:v>40204</c:v>
                </c:pt>
                <c:pt idx="3389">
                  <c:v>40205</c:v>
                </c:pt>
                <c:pt idx="3390">
                  <c:v>40206</c:v>
                </c:pt>
                <c:pt idx="3391">
                  <c:v>40207</c:v>
                </c:pt>
                <c:pt idx="3392">
                  <c:v>40210</c:v>
                </c:pt>
                <c:pt idx="3393">
                  <c:v>40211</c:v>
                </c:pt>
                <c:pt idx="3394">
                  <c:v>40212</c:v>
                </c:pt>
                <c:pt idx="3395">
                  <c:v>40213</c:v>
                </c:pt>
                <c:pt idx="3396">
                  <c:v>40214</c:v>
                </c:pt>
                <c:pt idx="3397">
                  <c:v>40217</c:v>
                </c:pt>
                <c:pt idx="3398">
                  <c:v>40218</c:v>
                </c:pt>
                <c:pt idx="3399">
                  <c:v>40219</c:v>
                </c:pt>
                <c:pt idx="3400">
                  <c:v>40220</c:v>
                </c:pt>
                <c:pt idx="3401">
                  <c:v>40221</c:v>
                </c:pt>
                <c:pt idx="3402">
                  <c:v>40224</c:v>
                </c:pt>
                <c:pt idx="3403">
                  <c:v>40225</c:v>
                </c:pt>
                <c:pt idx="3404">
                  <c:v>40226</c:v>
                </c:pt>
                <c:pt idx="3405">
                  <c:v>40227</c:v>
                </c:pt>
                <c:pt idx="3406">
                  <c:v>40228</c:v>
                </c:pt>
                <c:pt idx="3407">
                  <c:v>40231</c:v>
                </c:pt>
                <c:pt idx="3408">
                  <c:v>40232</c:v>
                </c:pt>
                <c:pt idx="3409">
                  <c:v>40233</c:v>
                </c:pt>
                <c:pt idx="3410">
                  <c:v>40234</c:v>
                </c:pt>
                <c:pt idx="3411">
                  <c:v>40235</c:v>
                </c:pt>
                <c:pt idx="3412">
                  <c:v>40238</c:v>
                </c:pt>
                <c:pt idx="3413">
                  <c:v>40239</c:v>
                </c:pt>
                <c:pt idx="3414">
                  <c:v>40240</c:v>
                </c:pt>
                <c:pt idx="3415">
                  <c:v>40241</c:v>
                </c:pt>
                <c:pt idx="3416">
                  <c:v>40242</c:v>
                </c:pt>
                <c:pt idx="3417">
                  <c:v>40245</c:v>
                </c:pt>
                <c:pt idx="3418">
                  <c:v>40246</c:v>
                </c:pt>
                <c:pt idx="3419">
                  <c:v>40247</c:v>
                </c:pt>
                <c:pt idx="3420">
                  <c:v>40248</c:v>
                </c:pt>
                <c:pt idx="3421">
                  <c:v>40249</c:v>
                </c:pt>
                <c:pt idx="3422">
                  <c:v>40252</c:v>
                </c:pt>
                <c:pt idx="3423">
                  <c:v>40253</c:v>
                </c:pt>
                <c:pt idx="3424">
                  <c:v>40254</c:v>
                </c:pt>
                <c:pt idx="3425">
                  <c:v>40255</c:v>
                </c:pt>
                <c:pt idx="3426">
                  <c:v>40256</c:v>
                </c:pt>
                <c:pt idx="3427">
                  <c:v>40259</c:v>
                </c:pt>
                <c:pt idx="3428">
                  <c:v>40260</c:v>
                </c:pt>
                <c:pt idx="3429">
                  <c:v>40261</c:v>
                </c:pt>
                <c:pt idx="3430">
                  <c:v>40262</c:v>
                </c:pt>
                <c:pt idx="3431">
                  <c:v>40263</c:v>
                </c:pt>
                <c:pt idx="3432">
                  <c:v>40266</c:v>
                </c:pt>
                <c:pt idx="3433">
                  <c:v>40267</c:v>
                </c:pt>
                <c:pt idx="3434">
                  <c:v>40268</c:v>
                </c:pt>
                <c:pt idx="3435">
                  <c:v>40269</c:v>
                </c:pt>
                <c:pt idx="3436">
                  <c:v>40270</c:v>
                </c:pt>
                <c:pt idx="3437">
                  <c:v>40273</c:v>
                </c:pt>
                <c:pt idx="3438">
                  <c:v>40274</c:v>
                </c:pt>
                <c:pt idx="3439">
                  <c:v>40275</c:v>
                </c:pt>
                <c:pt idx="3440">
                  <c:v>40276</c:v>
                </c:pt>
                <c:pt idx="3441">
                  <c:v>40277</c:v>
                </c:pt>
                <c:pt idx="3442">
                  <c:v>40280</c:v>
                </c:pt>
                <c:pt idx="3443">
                  <c:v>40281</c:v>
                </c:pt>
                <c:pt idx="3444">
                  <c:v>40282</c:v>
                </c:pt>
                <c:pt idx="3445">
                  <c:v>40283</c:v>
                </c:pt>
                <c:pt idx="3446">
                  <c:v>40284</c:v>
                </c:pt>
                <c:pt idx="3447">
                  <c:v>40287</c:v>
                </c:pt>
                <c:pt idx="3448">
                  <c:v>40288</c:v>
                </c:pt>
                <c:pt idx="3449">
                  <c:v>40289</c:v>
                </c:pt>
                <c:pt idx="3450">
                  <c:v>40290</c:v>
                </c:pt>
                <c:pt idx="3451">
                  <c:v>40291</c:v>
                </c:pt>
                <c:pt idx="3452">
                  <c:v>40294</c:v>
                </c:pt>
                <c:pt idx="3453">
                  <c:v>40295</c:v>
                </c:pt>
                <c:pt idx="3454">
                  <c:v>40296</c:v>
                </c:pt>
                <c:pt idx="3455">
                  <c:v>40297</c:v>
                </c:pt>
                <c:pt idx="3456">
                  <c:v>40298</c:v>
                </c:pt>
                <c:pt idx="3457">
                  <c:v>40301</c:v>
                </c:pt>
                <c:pt idx="3458">
                  <c:v>40302</c:v>
                </c:pt>
                <c:pt idx="3459">
                  <c:v>40303</c:v>
                </c:pt>
                <c:pt idx="3460">
                  <c:v>40304</c:v>
                </c:pt>
                <c:pt idx="3461">
                  <c:v>40305</c:v>
                </c:pt>
                <c:pt idx="3462">
                  <c:v>40308</c:v>
                </c:pt>
                <c:pt idx="3463">
                  <c:v>40309</c:v>
                </c:pt>
                <c:pt idx="3464">
                  <c:v>40310</c:v>
                </c:pt>
                <c:pt idx="3465">
                  <c:v>40311</c:v>
                </c:pt>
                <c:pt idx="3466">
                  <c:v>40312</c:v>
                </c:pt>
                <c:pt idx="3467">
                  <c:v>40315</c:v>
                </c:pt>
                <c:pt idx="3468">
                  <c:v>40316</c:v>
                </c:pt>
                <c:pt idx="3469">
                  <c:v>40317</c:v>
                </c:pt>
                <c:pt idx="3470">
                  <c:v>40318</c:v>
                </c:pt>
                <c:pt idx="3471">
                  <c:v>40319</c:v>
                </c:pt>
                <c:pt idx="3472">
                  <c:v>40322</c:v>
                </c:pt>
                <c:pt idx="3473">
                  <c:v>40323</c:v>
                </c:pt>
                <c:pt idx="3474">
                  <c:v>40324</c:v>
                </c:pt>
                <c:pt idx="3475">
                  <c:v>40325</c:v>
                </c:pt>
                <c:pt idx="3476">
                  <c:v>40326</c:v>
                </c:pt>
                <c:pt idx="3477">
                  <c:v>40329</c:v>
                </c:pt>
                <c:pt idx="3478">
                  <c:v>40330</c:v>
                </c:pt>
                <c:pt idx="3479">
                  <c:v>40331</c:v>
                </c:pt>
                <c:pt idx="3480">
                  <c:v>40332</c:v>
                </c:pt>
                <c:pt idx="3481">
                  <c:v>40333</c:v>
                </c:pt>
                <c:pt idx="3482">
                  <c:v>40336</c:v>
                </c:pt>
                <c:pt idx="3483">
                  <c:v>40337</c:v>
                </c:pt>
                <c:pt idx="3484">
                  <c:v>40338</c:v>
                </c:pt>
                <c:pt idx="3485">
                  <c:v>40339</c:v>
                </c:pt>
                <c:pt idx="3486">
                  <c:v>40340</c:v>
                </c:pt>
                <c:pt idx="3487">
                  <c:v>40343</c:v>
                </c:pt>
                <c:pt idx="3488">
                  <c:v>40344</c:v>
                </c:pt>
                <c:pt idx="3489">
                  <c:v>40345</c:v>
                </c:pt>
                <c:pt idx="3490">
                  <c:v>40346</c:v>
                </c:pt>
                <c:pt idx="3491">
                  <c:v>40347</c:v>
                </c:pt>
                <c:pt idx="3492">
                  <c:v>40350</c:v>
                </c:pt>
                <c:pt idx="3493">
                  <c:v>40351</c:v>
                </c:pt>
                <c:pt idx="3494">
                  <c:v>40352</c:v>
                </c:pt>
                <c:pt idx="3495">
                  <c:v>40353</c:v>
                </c:pt>
                <c:pt idx="3496">
                  <c:v>40354</c:v>
                </c:pt>
                <c:pt idx="3497">
                  <c:v>40357</c:v>
                </c:pt>
                <c:pt idx="3498">
                  <c:v>40358</c:v>
                </c:pt>
                <c:pt idx="3499">
                  <c:v>40359</c:v>
                </c:pt>
                <c:pt idx="3500">
                  <c:v>40360</c:v>
                </c:pt>
                <c:pt idx="3501">
                  <c:v>40361</c:v>
                </c:pt>
                <c:pt idx="3502">
                  <c:v>40364</c:v>
                </c:pt>
                <c:pt idx="3503">
                  <c:v>40365</c:v>
                </c:pt>
                <c:pt idx="3504">
                  <c:v>40366</c:v>
                </c:pt>
                <c:pt idx="3505">
                  <c:v>40367</c:v>
                </c:pt>
                <c:pt idx="3506">
                  <c:v>40368</c:v>
                </c:pt>
                <c:pt idx="3507">
                  <c:v>40371</c:v>
                </c:pt>
                <c:pt idx="3508">
                  <c:v>40372</c:v>
                </c:pt>
                <c:pt idx="3509">
                  <c:v>40373</c:v>
                </c:pt>
                <c:pt idx="3510">
                  <c:v>40374</c:v>
                </c:pt>
                <c:pt idx="3511">
                  <c:v>40375</c:v>
                </c:pt>
                <c:pt idx="3512">
                  <c:v>40378</c:v>
                </c:pt>
                <c:pt idx="3513">
                  <c:v>40379</c:v>
                </c:pt>
                <c:pt idx="3514">
                  <c:v>40380</c:v>
                </c:pt>
                <c:pt idx="3515">
                  <c:v>40381</c:v>
                </c:pt>
                <c:pt idx="3516">
                  <c:v>40382</c:v>
                </c:pt>
                <c:pt idx="3517">
                  <c:v>40385</c:v>
                </c:pt>
                <c:pt idx="3518">
                  <c:v>40386</c:v>
                </c:pt>
                <c:pt idx="3519">
                  <c:v>40387</c:v>
                </c:pt>
                <c:pt idx="3520">
                  <c:v>40388</c:v>
                </c:pt>
                <c:pt idx="3521">
                  <c:v>40389</c:v>
                </c:pt>
                <c:pt idx="3522">
                  <c:v>40392</c:v>
                </c:pt>
                <c:pt idx="3523">
                  <c:v>40393</c:v>
                </c:pt>
                <c:pt idx="3524">
                  <c:v>40394</c:v>
                </c:pt>
                <c:pt idx="3525">
                  <c:v>40395</c:v>
                </c:pt>
                <c:pt idx="3526">
                  <c:v>40396</c:v>
                </c:pt>
                <c:pt idx="3527">
                  <c:v>40399</c:v>
                </c:pt>
                <c:pt idx="3528">
                  <c:v>40400</c:v>
                </c:pt>
                <c:pt idx="3529">
                  <c:v>40401</c:v>
                </c:pt>
                <c:pt idx="3530">
                  <c:v>40402</c:v>
                </c:pt>
                <c:pt idx="3531">
                  <c:v>40403</c:v>
                </c:pt>
                <c:pt idx="3532">
                  <c:v>40406</c:v>
                </c:pt>
                <c:pt idx="3533">
                  <c:v>40407</c:v>
                </c:pt>
                <c:pt idx="3534">
                  <c:v>40408</c:v>
                </c:pt>
                <c:pt idx="3535">
                  <c:v>40409</c:v>
                </c:pt>
                <c:pt idx="3536">
                  <c:v>40410</c:v>
                </c:pt>
                <c:pt idx="3537">
                  <c:v>40413</c:v>
                </c:pt>
                <c:pt idx="3538">
                  <c:v>40414</c:v>
                </c:pt>
                <c:pt idx="3539">
                  <c:v>40415</c:v>
                </c:pt>
                <c:pt idx="3540">
                  <c:v>40416</c:v>
                </c:pt>
                <c:pt idx="3541">
                  <c:v>40417</c:v>
                </c:pt>
                <c:pt idx="3542">
                  <c:v>40420</c:v>
                </c:pt>
                <c:pt idx="3543">
                  <c:v>40421</c:v>
                </c:pt>
                <c:pt idx="3544">
                  <c:v>40422</c:v>
                </c:pt>
                <c:pt idx="3545">
                  <c:v>40423</c:v>
                </c:pt>
                <c:pt idx="3546">
                  <c:v>40424</c:v>
                </c:pt>
                <c:pt idx="3547">
                  <c:v>40427</c:v>
                </c:pt>
                <c:pt idx="3548">
                  <c:v>40428</c:v>
                </c:pt>
                <c:pt idx="3549">
                  <c:v>40429</c:v>
                </c:pt>
                <c:pt idx="3550">
                  <c:v>40430</c:v>
                </c:pt>
                <c:pt idx="3551">
                  <c:v>40431</c:v>
                </c:pt>
                <c:pt idx="3552">
                  <c:v>40434</c:v>
                </c:pt>
                <c:pt idx="3553">
                  <c:v>40435</c:v>
                </c:pt>
                <c:pt idx="3554">
                  <c:v>40436</c:v>
                </c:pt>
                <c:pt idx="3555">
                  <c:v>40437</c:v>
                </c:pt>
                <c:pt idx="3556">
                  <c:v>40438</c:v>
                </c:pt>
                <c:pt idx="3557">
                  <c:v>40441</c:v>
                </c:pt>
                <c:pt idx="3558">
                  <c:v>40442</c:v>
                </c:pt>
                <c:pt idx="3559">
                  <c:v>40443</c:v>
                </c:pt>
                <c:pt idx="3560">
                  <c:v>40444</c:v>
                </c:pt>
                <c:pt idx="3561">
                  <c:v>40445</c:v>
                </c:pt>
                <c:pt idx="3562">
                  <c:v>40448</c:v>
                </c:pt>
                <c:pt idx="3563">
                  <c:v>40449</c:v>
                </c:pt>
                <c:pt idx="3564">
                  <c:v>40450</c:v>
                </c:pt>
                <c:pt idx="3565">
                  <c:v>40451</c:v>
                </c:pt>
                <c:pt idx="3566">
                  <c:v>40452</c:v>
                </c:pt>
                <c:pt idx="3567">
                  <c:v>40455</c:v>
                </c:pt>
                <c:pt idx="3568">
                  <c:v>40456</c:v>
                </c:pt>
                <c:pt idx="3569">
                  <c:v>40457</c:v>
                </c:pt>
                <c:pt idx="3570">
                  <c:v>40458</c:v>
                </c:pt>
                <c:pt idx="3571">
                  <c:v>40459</c:v>
                </c:pt>
                <c:pt idx="3572">
                  <c:v>40462</c:v>
                </c:pt>
                <c:pt idx="3573">
                  <c:v>40463</c:v>
                </c:pt>
                <c:pt idx="3574">
                  <c:v>40464</c:v>
                </c:pt>
                <c:pt idx="3575">
                  <c:v>40465</c:v>
                </c:pt>
                <c:pt idx="3576">
                  <c:v>40466</c:v>
                </c:pt>
                <c:pt idx="3577">
                  <c:v>40469</c:v>
                </c:pt>
                <c:pt idx="3578">
                  <c:v>40470</c:v>
                </c:pt>
                <c:pt idx="3579">
                  <c:v>40471</c:v>
                </c:pt>
                <c:pt idx="3580">
                  <c:v>40472</c:v>
                </c:pt>
                <c:pt idx="3581">
                  <c:v>40473</c:v>
                </c:pt>
                <c:pt idx="3582">
                  <c:v>40476</c:v>
                </c:pt>
                <c:pt idx="3583">
                  <c:v>40477</c:v>
                </c:pt>
                <c:pt idx="3584">
                  <c:v>40478</c:v>
                </c:pt>
                <c:pt idx="3585">
                  <c:v>40479</c:v>
                </c:pt>
                <c:pt idx="3586">
                  <c:v>40480</c:v>
                </c:pt>
                <c:pt idx="3587">
                  <c:v>40483</c:v>
                </c:pt>
                <c:pt idx="3588">
                  <c:v>40484</c:v>
                </c:pt>
                <c:pt idx="3589">
                  <c:v>40485</c:v>
                </c:pt>
                <c:pt idx="3590">
                  <c:v>40486</c:v>
                </c:pt>
                <c:pt idx="3591">
                  <c:v>40487</c:v>
                </c:pt>
                <c:pt idx="3592">
                  <c:v>40490</c:v>
                </c:pt>
                <c:pt idx="3593">
                  <c:v>40491</c:v>
                </c:pt>
                <c:pt idx="3594">
                  <c:v>40492</c:v>
                </c:pt>
                <c:pt idx="3595">
                  <c:v>40493</c:v>
                </c:pt>
                <c:pt idx="3596">
                  <c:v>40494</c:v>
                </c:pt>
                <c:pt idx="3597">
                  <c:v>40497</c:v>
                </c:pt>
                <c:pt idx="3598">
                  <c:v>40498</c:v>
                </c:pt>
                <c:pt idx="3599">
                  <c:v>40499</c:v>
                </c:pt>
                <c:pt idx="3600">
                  <c:v>40500</c:v>
                </c:pt>
                <c:pt idx="3601">
                  <c:v>40501</c:v>
                </c:pt>
                <c:pt idx="3602">
                  <c:v>40504</c:v>
                </c:pt>
                <c:pt idx="3603">
                  <c:v>40505</c:v>
                </c:pt>
                <c:pt idx="3604">
                  <c:v>40506</c:v>
                </c:pt>
                <c:pt idx="3605">
                  <c:v>40507</c:v>
                </c:pt>
                <c:pt idx="3606">
                  <c:v>40508</c:v>
                </c:pt>
                <c:pt idx="3607">
                  <c:v>40511</c:v>
                </c:pt>
                <c:pt idx="3608">
                  <c:v>40512</c:v>
                </c:pt>
                <c:pt idx="3609">
                  <c:v>40513</c:v>
                </c:pt>
                <c:pt idx="3610">
                  <c:v>40514</c:v>
                </c:pt>
                <c:pt idx="3611">
                  <c:v>40515</c:v>
                </c:pt>
                <c:pt idx="3612">
                  <c:v>40518</c:v>
                </c:pt>
                <c:pt idx="3613">
                  <c:v>40519</c:v>
                </c:pt>
                <c:pt idx="3614">
                  <c:v>40520</c:v>
                </c:pt>
                <c:pt idx="3615">
                  <c:v>40521</c:v>
                </c:pt>
                <c:pt idx="3616">
                  <c:v>40522</c:v>
                </c:pt>
                <c:pt idx="3617">
                  <c:v>40525</c:v>
                </c:pt>
                <c:pt idx="3618">
                  <c:v>40526</c:v>
                </c:pt>
                <c:pt idx="3619">
                  <c:v>40527</c:v>
                </c:pt>
                <c:pt idx="3620">
                  <c:v>40528</c:v>
                </c:pt>
                <c:pt idx="3621">
                  <c:v>40529</c:v>
                </c:pt>
                <c:pt idx="3622">
                  <c:v>40532</c:v>
                </c:pt>
                <c:pt idx="3623">
                  <c:v>40533</c:v>
                </c:pt>
                <c:pt idx="3624">
                  <c:v>40534</c:v>
                </c:pt>
                <c:pt idx="3625">
                  <c:v>40535</c:v>
                </c:pt>
                <c:pt idx="3626">
                  <c:v>40536</c:v>
                </c:pt>
                <c:pt idx="3627">
                  <c:v>40539</c:v>
                </c:pt>
                <c:pt idx="3628">
                  <c:v>40540</c:v>
                </c:pt>
                <c:pt idx="3629">
                  <c:v>40541</c:v>
                </c:pt>
                <c:pt idx="3630">
                  <c:v>40542</c:v>
                </c:pt>
                <c:pt idx="3631">
                  <c:v>40543</c:v>
                </c:pt>
                <c:pt idx="3632">
                  <c:v>40546</c:v>
                </c:pt>
                <c:pt idx="3633">
                  <c:v>40547</c:v>
                </c:pt>
                <c:pt idx="3634">
                  <c:v>40548</c:v>
                </c:pt>
                <c:pt idx="3635">
                  <c:v>40549</c:v>
                </c:pt>
                <c:pt idx="3636">
                  <c:v>40550</c:v>
                </c:pt>
                <c:pt idx="3637">
                  <c:v>40553</c:v>
                </c:pt>
                <c:pt idx="3638">
                  <c:v>40554</c:v>
                </c:pt>
                <c:pt idx="3639">
                  <c:v>40555</c:v>
                </c:pt>
                <c:pt idx="3640">
                  <c:v>40556</c:v>
                </c:pt>
                <c:pt idx="3641">
                  <c:v>40557</c:v>
                </c:pt>
                <c:pt idx="3642">
                  <c:v>40560</c:v>
                </c:pt>
                <c:pt idx="3643">
                  <c:v>40561</c:v>
                </c:pt>
                <c:pt idx="3644">
                  <c:v>40562</c:v>
                </c:pt>
                <c:pt idx="3645">
                  <c:v>40563</c:v>
                </c:pt>
                <c:pt idx="3646">
                  <c:v>40564</c:v>
                </c:pt>
                <c:pt idx="3647">
                  <c:v>40567</c:v>
                </c:pt>
                <c:pt idx="3648">
                  <c:v>40568</c:v>
                </c:pt>
                <c:pt idx="3649">
                  <c:v>40569</c:v>
                </c:pt>
                <c:pt idx="3650">
                  <c:v>40570</c:v>
                </c:pt>
                <c:pt idx="3651">
                  <c:v>40571</c:v>
                </c:pt>
                <c:pt idx="3652">
                  <c:v>40574</c:v>
                </c:pt>
                <c:pt idx="3653">
                  <c:v>40575</c:v>
                </c:pt>
                <c:pt idx="3654">
                  <c:v>40576</c:v>
                </c:pt>
                <c:pt idx="3655">
                  <c:v>40577</c:v>
                </c:pt>
                <c:pt idx="3656">
                  <c:v>40578</c:v>
                </c:pt>
                <c:pt idx="3657">
                  <c:v>40581</c:v>
                </c:pt>
                <c:pt idx="3658">
                  <c:v>40582</c:v>
                </c:pt>
                <c:pt idx="3659">
                  <c:v>40583</c:v>
                </c:pt>
                <c:pt idx="3660">
                  <c:v>40584</c:v>
                </c:pt>
                <c:pt idx="3661">
                  <c:v>40585</c:v>
                </c:pt>
                <c:pt idx="3662">
                  <c:v>40588</c:v>
                </c:pt>
                <c:pt idx="3663">
                  <c:v>40589</c:v>
                </c:pt>
                <c:pt idx="3664">
                  <c:v>40590</c:v>
                </c:pt>
                <c:pt idx="3665">
                  <c:v>40591</c:v>
                </c:pt>
                <c:pt idx="3666">
                  <c:v>40592</c:v>
                </c:pt>
                <c:pt idx="3667">
                  <c:v>40595</c:v>
                </c:pt>
                <c:pt idx="3668">
                  <c:v>40596</c:v>
                </c:pt>
                <c:pt idx="3669">
                  <c:v>40597</c:v>
                </c:pt>
                <c:pt idx="3670">
                  <c:v>40598</c:v>
                </c:pt>
                <c:pt idx="3671">
                  <c:v>40599</c:v>
                </c:pt>
                <c:pt idx="3672">
                  <c:v>40602</c:v>
                </c:pt>
                <c:pt idx="3673">
                  <c:v>40603</c:v>
                </c:pt>
                <c:pt idx="3674">
                  <c:v>40604</c:v>
                </c:pt>
                <c:pt idx="3675">
                  <c:v>40605</c:v>
                </c:pt>
                <c:pt idx="3676">
                  <c:v>40606</c:v>
                </c:pt>
                <c:pt idx="3677">
                  <c:v>40609</c:v>
                </c:pt>
                <c:pt idx="3678">
                  <c:v>40610</c:v>
                </c:pt>
                <c:pt idx="3679">
                  <c:v>40611</c:v>
                </c:pt>
                <c:pt idx="3680">
                  <c:v>40612</c:v>
                </c:pt>
                <c:pt idx="3681">
                  <c:v>40613</c:v>
                </c:pt>
                <c:pt idx="3682">
                  <c:v>40616</c:v>
                </c:pt>
                <c:pt idx="3683">
                  <c:v>40617</c:v>
                </c:pt>
                <c:pt idx="3684">
                  <c:v>40618</c:v>
                </c:pt>
                <c:pt idx="3685">
                  <c:v>40619</c:v>
                </c:pt>
                <c:pt idx="3686">
                  <c:v>40620</c:v>
                </c:pt>
                <c:pt idx="3687">
                  <c:v>40623</c:v>
                </c:pt>
                <c:pt idx="3688">
                  <c:v>40624</c:v>
                </c:pt>
                <c:pt idx="3689">
                  <c:v>40625</c:v>
                </c:pt>
                <c:pt idx="3690">
                  <c:v>40626</c:v>
                </c:pt>
                <c:pt idx="3691">
                  <c:v>40627</c:v>
                </c:pt>
                <c:pt idx="3692">
                  <c:v>40630</c:v>
                </c:pt>
                <c:pt idx="3693">
                  <c:v>40631</c:v>
                </c:pt>
                <c:pt idx="3694">
                  <c:v>40632</c:v>
                </c:pt>
                <c:pt idx="3695">
                  <c:v>40633</c:v>
                </c:pt>
                <c:pt idx="3696">
                  <c:v>40634</c:v>
                </c:pt>
                <c:pt idx="3697">
                  <c:v>40637</c:v>
                </c:pt>
                <c:pt idx="3698">
                  <c:v>40638</c:v>
                </c:pt>
                <c:pt idx="3699">
                  <c:v>40639</c:v>
                </c:pt>
                <c:pt idx="3700">
                  <c:v>40640</c:v>
                </c:pt>
                <c:pt idx="3701">
                  <c:v>40641</c:v>
                </c:pt>
                <c:pt idx="3702">
                  <c:v>40644</c:v>
                </c:pt>
                <c:pt idx="3703">
                  <c:v>40645</c:v>
                </c:pt>
                <c:pt idx="3704">
                  <c:v>40646</c:v>
                </c:pt>
                <c:pt idx="3705">
                  <c:v>40647</c:v>
                </c:pt>
                <c:pt idx="3706">
                  <c:v>40648</c:v>
                </c:pt>
                <c:pt idx="3707">
                  <c:v>40651</c:v>
                </c:pt>
                <c:pt idx="3708">
                  <c:v>40652</c:v>
                </c:pt>
                <c:pt idx="3709">
                  <c:v>40653</c:v>
                </c:pt>
                <c:pt idx="3710">
                  <c:v>40654</c:v>
                </c:pt>
                <c:pt idx="3711">
                  <c:v>40655</c:v>
                </c:pt>
                <c:pt idx="3712">
                  <c:v>40658</c:v>
                </c:pt>
                <c:pt idx="3713">
                  <c:v>40659</c:v>
                </c:pt>
                <c:pt idx="3714">
                  <c:v>40660</c:v>
                </c:pt>
                <c:pt idx="3715">
                  <c:v>40661</c:v>
                </c:pt>
                <c:pt idx="3716">
                  <c:v>40662</c:v>
                </c:pt>
                <c:pt idx="3717">
                  <c:v>40665</c:v>
                </c:pt>
                <c:pt idx="3718">
                  <c:v>40666</c:v>
                </c:pt>
                <c:pt idx="3719">
                  <c:v>40667</c:v>
                </c:pt>
                <c:pt idx="3720">
                  <c:v>40668</c:v>
                </c:pt>
                <c:pt idx="3721">
                  <c:v>40669</c:v>
                </c:pt>
                <c:pt idx="3722">
                  <c:v>40672</c:v>
                </c:pt>
                <c:pt idx="3723">
                  <c:v>40673</c:v>
                </c:pt>
                <c:pt idx="3724">
                  <c:v>40674</c:v>
                </c:pt>
                <c:pt idx="3725">
                  <c:v>40675</c:v>
                </c:pt>
                <c:pt idx="3726">
                  <c:v>40676</c:v>
                </c:pt>
                <c:pt idx="3727">
                  <c:v>40679</c:v>
                </c:pt>
                <c:pt idx="3728">
                  <c:v>40680</c:v>
                </c:pt>
                <c:pt idx="3729">
                  <c:v>40681</c:v>
                </c:pt>
                <c:pt idx="3730">
                  <c:v>40682</c:v>
                </c:pt>
                <c:pt idx="3731">
                  <c:v>40683</c:v>
                </c:pt>
                <c:pt idx="3732">
                  <c:v>40686</c:v>
                </c:pt>
                <c:pt idx="3733">
                  <c:v>40687</c:v>
                </c:pt>
                <c:pt idx="3734">
                  <c:v>40688</c:v>
                </c:pt>
                <c:pt idx="3735">
                  <c:v>40689</c:v>
                </c:pt>
                <c:pt idx="3736">
                  <c:v>40690</c:v>
                </c:pt>
                <c:pt idx="3737">
                  <c:v>40693</c:v>
                </c:pt>
                <c:pt idx="3738">
                  <c:v>40694</c:v>
                </c:pt>
                <c:pt idx="3739">
                  <c:v>40695</c:v>
                </c:pt>
                <c:pt idx="3740">
                  <c:v>40696</c:v>
                </c:pt>
                <c:pt idx="3741">
                  <c:v>40697</c:v>
                </c:pt>
                <c:pt idx="3742">
                  <c:v>40700</c:v>
                </c:pt>
                <c:pt idx="3743">
                  <c:v>40701</c:v>
                </c:pt>
                <c:pt idx="3744">
                  <c:v>40702</c:v>
                </c:pt>
                <c:pt idx="3745">
                  <c:v>40703</c:v>
                </c:pt>
                <c:pt idx="3746">
                  <c:v>40704</c:v>
                </c:pt>
                <c:pt idx="3747">
                  <c:v>40707</c:v>
                </c:pt>
                <c:pt idx="3748">
                  <c:v>40708</c:v>
                </c:pt>
                <c:pt idx="3749">
                  <c:v>40709</c:v>
                </c:pt>
                <c:pt idx="3750">
                  <c:v>40710</c:v>
                </c:pt>
                <c:pt idx="3751">
                  <c:v>40711</c:v>
                </c:pt>
                <c:pt idx="3752">
                  <c:v>40714</c:v>
                </c:pt>
                <c:pt idx="3753">
                  <c:v>40715</c:v>
                </c:pt>
                <c:pt idx="3754">
                  <c:v>40716</c:v>
                </c:pt>
                <c:pt idx="3755">
                  <c:v>40717</c:v>
                </c:pt>
                <c:pt idx="3756">
                  <c:v>40718</c:v>
                </c:pt>
                <c:pt idx="3757">
                  <c:v>40721</c:v>
                </c:pt>
                <c:pt idx="3758">
                  <c:v>40722</c:v>
                </c:pt>
                <c:pt idx="3759">
                  <c:v>40723</c:v>
                </c:pt>
                <c:pt idx="3760">
                  <c:v>40724</c:v>
                </c:pt>
                <c:pt idx="3761">
                  <c:v>40725</c:v>
                </c:pt>
                <c:pt idx="3762">
                  <c:v>40728</c:v>
                </c:pt>
                <c:pt idx="3763">
                  <c:v>40729</c:v>
                </c:pt>
                <c:pt idx="3764">
                  <c:v>40730</c:v>
                </c:pt>
                <c:pt idx="3765">
                  <c:v>40731</c:v>
                </c:pt>
                <c:pt idx="3766">
                  <c:v>40732</c:v>
                </c:pt>
                <c:pt idx="3767">
                  <c:v>40735</c:v>
                </c:pt>
                <c:pt idx="3768">
                  <c:v>40736</c:v>
                </c:pt>
                <c:pt idx="3769">
                  <c:v>40737</c:v>
                </c:pt>
                <c:pt idx="3770">
                  <c:v>40738</c:v>
                </c:pt>
                <c:pt idx="3771">
                  <c:v>40739</c:v>
                </c:pt>
                <c:pt idx="3772">
                  <c:v>40742</c:v>
                </c:pt>
                <c:pt idx="3773">
                  <c:v>40743</c:v>
                </c:pt>
                <c:pt idx="3774">
                  <c:v>40744</c:v>
                </c:pt>
                <c:pt idx="3775">
                  <c:v>40745</c:v>
                </c:pt>
                <c:pt idx="3776">
                  <c:v>40746</c:v>
                </c:pt>
                <c:pt idx="3777">
                  <c:v>40749</c:v>
                </c:pt>
                <c:pt idx="3778">
                  <c:v>40750</c:v>
                </c:pt>
                <c:pt idx="3779">
                  <c:v>40751</c:v>
                </c:pt>
                <c:pt idx="3780">
                  <c:v>40752</c:v>
                </c:pt>
                <c:pt idx="3781">
                  <c:v>40753</c:v>
                </c:pt>
                <c:pt idx="3782">
                  <c:v>40756</c:v>
                </c:pt>
                <c:pt idx="3783">
                  <c:v>40757</c:v>
                </c:pt>
                <c:pt idx="3784">
                  <c:v>40758</c:v>
                </c:pt>
                <c:pt idx="3785">
                  <c:v>40759</c:v>
                </c:pt>
                <c:pt idx="3786">
                  <c:v>40760</c:v>
                </c:pt>
                <c:pt idx="3787">
                  <c:v>40763</c:v>
                </c:pt>
                <c:pt idx="3788">
                  <c:v>40764</c:v>
                </c:pt>
                <c:pt idx="3789">
                  <c:v>40765</c:v>
                </c:pt>
                <c:pt idx="3790">
                  <c:v>40766</c:v>
                </c:pt>
                <c:pt idx="3791">
                  <c:v>40767</c:v>
                </c:pt>
                <c:pt idx="3792">
                  <c:v>40770</c:v>
                </c:pt>
                <c:pt idx="3793">
                  <c:v>40771</c:v>
                </c:pt>
                <c:pt idx="3794">
                  <c:v>40772</c:v>
                </c:pt>
                <c:pt idx="3795">
                  <c:v>40773</c:v>
                </c:pt>
                <c:pt idx="3796">
                  <c:v>40774</c:v>
                </c:pt>
                <c:pt idx="3797">
                  <c:v>40777</c:v>
                </c:pt>
                <c:pt idx="3798">
                  <c:v>40778</c:v>
                </c:pt>
                <c:pt idx="3799">
                  <c:v>40779</c:v>
                </c:pt>
                <c:pt idx="3800">
                  <c:v>40780</c:v>
                </c:pt>
                <c:pt idx="3801">
                  <c:v>40781</c:v>
                </c:pt>
                <c:pt idx="3802">
                  <c:v>40784</c:v>
                </c:pt>
                <c:pt idx="3803">
                  <c:v>40785</c:v>
                </c:pt>
                <c:pt idx="3804">
                  <c:v>40786</c:v>
                </c:pt>
                <c:pt idx="3805">
                  <c:v>40787</c:v>
                </c:pt>
                <c:pt idx="3806">
                  <c:v>40788</c:v>
                </c:pt>
                <c:pt idx="3807">
                  <c:v>40791</c:v>
                </c:pt>
                <c:pt idx="3808">
                  <c:v>40792</c:v>
                </c:pt>
                <c:pt idx="3809">
                  <c:v>40793</c:v>
                </c:pt>
                <c:pt idx="3810">
                  <c:v>40794</c:v>
                </c:pt>
                <c:pt idx="3811">
                  <c:v>40795</c:v>
                </c:pt>
                <c:pt idx="3812">
                  <c:v>40798</c:v>
                </c:pt>
                <c:pt idx="3813">
                  <c:v>40799</c:v>
                </c:pt>
                <c:pt idx="3814">
                  <c:v>40800</c:v>
                </c:pt>
                <c:pt idx="3815">
                  <c:v>40801</c:v>
                </c:pt>
                <c:pt idx="3816">
                  <c:v>40802</c:v>
                </c:pt>
                <c:pt idx="3817">
                  <c:v>40805</c:v>
                </c:pt>
                <c:pt idx="3818">
                  <c:v>40806</c:v>
                </c:pt>
                <c:pt idx="3819">
                  <c:v>40807</c:v>
                </c:pt>
                <c:pt idx="3820">
                  <c:v>40808</c:v>
                </c:pt>
                <c:pt idx="3821">
                  <c:v>40809</c:v>
                </c:pt>
                <c:pt idx="3822">
                  <c:v>40812</c:v>
                </c:pt>
                <c:pt idx="3823">
                  <c:v>40813</c:v>
                </c:pt>
                <c:pt idx="3824">
                  <c:v>40814</c:v>
                </c:pt>
                <c:pt idx="3825">
                  <c:v>40815</c:v>
                </c:pt>
                <c:pt idx="3826">
                  <c:v>40816</c:v>
                </c:pt>
                <c:pt idx="3827">
                  <c:v>40819</c:v>
                </c:pt>
                <c:pt idx="3828">
                  <c:v>40820</c:v>
                </c:pt>
                <c:pt idx="3829">
                  <c:v>40821</c:v>
                </c:pt>
                <c:pt idx="3830">
                  <c:v>40822</c:v>
                </c:pt>
                <c:pt idx="3831">
                  <c:v>40823</c:v>
                </c:pt>
                <c:pt idx="3832">
                  <c:v>40826</c:v>
                </c:pt>
                <c:pt idx="3833">
                  <c:v>40827</c:v>
                </c:pt>
                <c:pt idx="3834">
                  <c:v>40828</c:v>
                </c:pt>
                <c:pt idx="3835">
                  <c:v>40829</c:v>
                </c:pt>
                <c:pt idx="3836">
                  <c:v>40830</c:v>
                </c:pt>
                <c:pt idx="3837">
                  <c:v>40833</c:v>
                </c:pt>
                <c:pt idx="3838">
                  <c:v>40834</c:v>
                </c:pt>
                <c:pt idx="3839">
                  <c:v>40835</c:v>
                </c:pt>
                <c:pt idx="3840">
                  <c:v>40836</c:v>
                </c:pt>
                <c:pt idx="3841">
                  <c:v>40837</c:v>
                </c:pt>
                <c:pt idx="3842">
                  <c:v>40840</c:v>
                </c:pt>
                <c:pt idx="3843">
                  <c:v>40841</c:v>
                </c:pt>
                <c:pt idx="3844">
                  <c:v>40842</c:v>
                </c:pt>
                <c:pt idx="3845">
                  <c:v>40843</c:v>
                </c:pt>
                <c:pt idx="3846">
                  <c:v>40844</c:v>
                </c:pt>
                <c:pt idx="3847">
                  <c:v>40847</c:v>
                </c:pt>
                <c:pt idx="3848">
                  <c:v>40848</c:v>
                </c:pt>
                <c:pt idx="3849">
                  <c:v>40849</c:v>
                </c:pt>
                <c:pt idx="3850">
                  <c:v>40850</c:v>
                </c:pt>
                <c:pt idx="3851">
                  <c:v>40851</c:v>
                </c:pt>
                <c:pt idx="3852">
                  <c:v>40854</c:v>
                </c:pt>
                <c:pt idx="3853">
                  <c:v>40855</c:v>
                </c:pt>
                <c:pt idx="3854">
                  <c:v>40856</c:v>
                </c:pt>
                <c:pt idx="3855">
                  <c:v>40857</c:v>
                </c:pt>
                <c:pt idx="3856">
                  <c:v>40858</c:v>
                </c:pt>
                <c:pt idx="3857">
                  <c:v>40861</c:v>
                </c:pt>
                <c:pt idx="3858">
                  <c:v>40862</c:v>
                </c:pt>
                <c:pt idx="3859">
                  <c:v>40863</c:v>
                </c:pt>
                <c:pt idx="3860">
                  <c:v>40864</c:v>
                </c:pt>
                <c:pt idx="3861">
                  <c:v>40865</c:v>
                </c:pt>
                <c:pt idx="3862">
                  <c:v>40868</c:v>
                </c:pt>
                <c:pt idx="3863">
                  <c:v>40869</c:v>
                </c:pt>
                <c:pt idx="3864">
                  <c:v>40870</c:v>
                </c:pt>
                <c:pt idx="3865">
                  <c:v>40871</c:v>
                </c:pt>
                <c:pt idx="3866">
                  <c:v>40872</c:v>
                </c:pt>
                <c:pt idx="3867">
                  <c:v>40875</c:v>
                </c:pt>
                <c:pt idx="3868">
                  <c:v>40876</c:v>
                </c:pt>
                <c:pt idx="3869">
                  <c:v>40877</c:v>
                </c:pt>
                <c:pt idx="3870">
                  <c:v>40878</c:v>
                </c:pt>
                <c:pt idx="3871">
                  <c:v>40879</c:v>
                </c:pt>
                <c:pt idx="3872">
                  <c:v>40882</c:v>
                </c:pt>
                <c:pt idx="3873">
                  <c:v>40883</c:v>
                </c:pt>
                <c:pt idx="3874">
                  <c:v>40884</c:v>
                </c:pt>
                <c:pt idx="3875">
                  <c:v>40885</c:v>
                </c:pt>
                <c:pt idx="3876">
                  <c:v>40886</c:v>
                </c:pt>
                <c:pt idx="3877">
                  <c:v>40889</c:v>
                </c:pt>
                <c:pt idx="3878">
                  <c:v>40890</c:v>
                </c:pt>
                <c:pt idx="3879">
                  <c:v>40891</c:v>
                </c:pt>
                <c:pt idx="3880">
                  <c:v>40892</c:v>
                </c:pt>
                <c:pt idx="3881">
                  <c:v>40893</c:v>
                </c:pt>
                <c:pt idx="3882">
                  <c:v>40896</c:v>
                </c:pt>
                <c:pt idx="3883">
                  <c:v>40897</c:v>
                </c:pt>
                <c:pt idx="3884">
                  <c:v>40898</c:v>
                </c:pt>
                <c:pt idx="3885">
                  <c:v>40899</c:v>
                </c:pt>
                <c:pt idx="3886">
                  <c:v>40900</c:v>
                </c:pt>
                <c:pt idx="3887">
                  <c:v>40903</c:v>
                </c:pt>
                <c:pt idx="3888">
                  <c:v>40904</c:v>
                </c:pt>
                <c:pt idx="3889">
                  <c:v>40905</c:v>
                </c:pt>
                <c:pt idx="3890">
                  <c:v>40906</c:v>
                </c:pt>
                <c:pt idx="3891">
                  <c:v>40907</c:v>
                </c:pt>
                <c:pt idx="3892">
                  <c:v>40910</c:v>
                </c:pt>
                <c:pt idx="3893">
                  <c:v>40911</c:v>
                </c:pt>
                <c:pt idx="3894">
                  <c:v>40912</c:v>
                </c:pt>
                <c:pt idx="3895">
                  <c:v>40913</c:v>
                </c:pt>
                <c:pt idx="3896">
                  <c:v>40914</c:v>
                </c:pt>
                <c:pt idx="3897">
                  <c:v>40917</c:v>
                </c:pt>
                <c:pt idx="3898">
                  <c:v>40918</c:v>
                </c:pt>
                <c:pt idx="3899">
                  <c:v>40919</c:v>
                </c:pt>
                <c:pt idx="3900">
                  <c:v>40920</c:v>
                </c:pt>
                <c:pt idx="3901">
                  <c:v>40921</c:v>
                </c:pt>
                <c:pt idx="3902">
                  <c:v>40924</c:v>
                </c:pt>
                <c:pt idx="3903">
                  <c:v>40925</c:v>
                </c:pt>
                <c:pt idx="3904">
                  <c:v>40926</c:v>
                </c:pt>
                <c:pt idx="3905">
                  <c:v>40927</c:v>
                </c:pt>
                <c:pt idx="3906">
                  <c:v>40928</c:v>
                </c:pt>
                <c:pt idx="3907">
                  <c:v>40931</c:v>
                </c:pt>
                <c:pt idx="3908">
                  <c:v>40932</c:v>
                </c:pt>
                <c:pt idx="3909">
                  <c:v>40933</c:v>
                </c:pt>
                <c:pt idx="3910">
                  <c:v>40934</c:v>
                </c:pt>
                <c:pt idx="3911">
                  <c:v>40935</c:v>
                </c:pt>
                <c:pt idx="3912">
                  <c:v>40938</c:v>
                </c:pt>
                <c:pt idx="3913">
                  <c:v>40939</c:v>
                </c:pt>
                <c:pt idx="3914">
                  <c:v>40940</c:v>
                </c:pt>
                <c:pt idx="3915">
                  <c:v>40941</c:v>
                </c:pt>
                <c:pt idx="3916">
                  <c:v>40942</c:v>
                </c:pt>
                <c:pt idx="3917">
                  <c:v>40945</c:v>
                </c:pt>
                <c:pt idx="3918">
                  <c:v>40946</c:v>
                </c:pt>
                <c:pt idx="3919">
                  <c:v>40947</c:v>
                </c:pt>
                <c:pt idx="3920">
                  <c:v>40948</c:v>
                </c:pt>
                <c:pt idx="3921">
                  <c:v>40949</c:v>
                </c:pt>
                <c:pt idx="3922">
                  <c:v>40952</c:v>
                </c:pt>
                <c:pt idx="3923">
                  <c:v>40953</c:v>
                </c:pt>
                <c:pt idx="3924">
                  <c:v>40954</c:v>
                </c:pt>
                <c:pt idx="3925">
                  <c:v>40955</c:v>
                </c:pt>
                <c:pt idx="3926">
                  <c:v>40956</c:v>
                </c:pt>
                <c:pt idx="3927">
                  <c:v>40959</c:v>
                </c:pt>
                <c:pt idx="3928">
                  <c:v>40960</c:v>
                </c:pt>
                <c:pt idx="3929">
                  <c:v>40961</c:v>
                </c:pt>
                <c:pt idx="3930">
                  <c:v>40962</c:v>
                </c:pt>
                <c:pt idx="3931">
                  <c:v>40963</c:v>
                </c:pt>
                <c:pt idx="3932">
                  <c:v>40966</c:v>
                </c:pt>
                <c:pt idx="3933">
                  <c:v>40967</c:v>
                </c:pt>
                <c:pt idx="3934">
                  <c:v>40968</c:v>
                </c:pt>
                <c:pt idx="3935">
                  <c:v>40969</c:v>
                </c:pt>
                <c:pt idx="3936">
                  <c:v>40970</c:v>
                </c:pt>
                <c:pt idx="3937">
                  <c:v>40973</c:v>
                </c:pt>
                <c:pt idx="3938">
                  <c:v>40974</c:v>
                </c:pt>
                <c:pt idx="3939">
                  <c:v>40975</c:v>
                </c:pt>
                <c:pt idx="3940">
                  <c:v>40976</c:v>
                </c:pt>
                <c:pt idx="3941">
                  <c:v>40977</c:v>
                </c:pt>
                <c:pt idx="3942">
                  <c:v>40980</c:v>
                </c:pt>
                <c:pt idx="3943">
                  <c:v>40981</c:v>
                </c:pt>
                <c:pt idx="3944">
                  <c:v>40982</c:v>
                </c:pt>
                <c:pt idx="3945">
                  <c:v>40983</c:v>
                </c:pt>
                <c:pt idx="3946">
                  <c:v>40984</c:v>
                </c:pt>
                <c:pt idx="3947">
                  <c:v>40987</c:v>
                </c:pt>
                <c:pt idx="3948">
                  <c:v>40988</c:v>
                </c:pt>
                <c:pt idx="3949">
                  <c:v>40989</c:v>
                </c:pt>
                <c:pt idx="3950">
                  <c:v>40990</c:v>
                </c:pt>
                <c:pt idx="3951">
                  <c:v>40991</c:v>
                </c:pt>
                <c:pt idx="3952">
                  <c:v>40994</c:v>
                </c:pt>
                <c:pt idx="3953">
                  <c:v>40995</c:v>
                </c:pt>
                <c:pt idx="3954">
                  <c:v>40996</c:v>
                </c:pt>
                <c:pt idx="3955">
                  <c:v>40997</c:v>
                </c:pt>
                <c:pt idx="3956">
                  <c:v>40998</c:v>
                </c:pt>
                <c:pt idx="3957">
                  <c:v>41001</c:v>
                </c:pt>
                <c:pt idx="3958">
                  <c:v>41002</c:v>
                </c:pt>
                <c:pt idx="3959">
                  <c:v>41003</c:v>
                </c:pt>
                <c:pt idx="3960">
                  <c:v>41004</c:v>
                </c:pt>
                <c:pt idx="3961">
                  <c:v>41005</c:v>
                </c:pt>
                <c:pt idx="3962">
                  <c:v>41008</c:v>
                </c:pt>
                <c:pt idx="3963">
                  <c:v>41009</c:v>
                </c:pt>
                <c:pt idx="3964">
                  <c:v>41010</c:v>
                </c:pt>
                <c:pt idx="3965">
                  <c:v>41011</c:v>
                </c:pt>
                <c:pt idx="3966">
                  <c:v>41012</c:v>
                </c:pt>
                <c:pt idx="3967">
                  <c:v>41015</c:v>
                </c:pt>
                <c:pt idx="3968">
                  <c:v>41016</c:v>
                </c:pt>
                <c:pt idx="3969">
                  <c:v>41017</c:v>
                </c:pt>
                <c:pt idx="3970">
                  <c:v>41018</c:v>
                </c:pt>
                <c:pt idx="3971">
                  <c:v>41019</c:v>
                </c:pt>
                <c:pt idx="3972">
                  <c:v>41022</c:v>
                </c:pt>
                <c:pt idx="3973">
                  <c:v>41023</c:v>
                </c:pt>
                <c:pt idx="3974">
                  <c:v>41024</c:v>
                </c:pt>
                <c:pt idx="3975">
                  <c:v>41025</c:v>
                </c:pt>
                <c:pt idx="3976">
                  <c:v>41026</c:v>
                </c:pt>
                <c:pt idx="3977">
                  <c:v>41029</c:v>
                </c:pt>
                <c:pt idx="3978">
                  <c:v>41030</c:v>
                </c:pt>
                <c:pt idx="3979">
                  <c:v>41031</c:v>
                </c:pt>
                <c:pt idx="3980">
                  <c:v>41032</c:v>
                </c:pt>
                <c:pt idx="3981">
                  <c:v>41033</c:v>
                </c:pt>
                <c:pt idx="3982">
                  <c:v>41036</c:v>
                </c:pt>
                <c:pt idx="3983">
                  <c:v>41037</c:v>
                </c:pt>
                <c:pt idx="3984">
                  <c:v>41038</c:v>
                </c:pt>
                <c:pt idx="3985">
                  <c:v>41039</c:v>
                </c:pt>
                <c:pt idx="3986">
                  <c:v>41040</c:v>
                </c:pt>
                <c:pt idx="3987">
                  <c:v>41043</c:v>
                </c:pt>
                <c:pt idx="3988">
                  <c:v>41044</c:v>
                </c:pt>
                <c:pt idx="3989">
                  <c:v>41045</c:v>
                </c:pt>
                <c:pt idx="3990">
                  <c:v>41046</c:v>
                </c:pt>
                <c:pt idx="3991">
                  <c:v>41047</c:v>
                </c:pt>
                <c:pt idx="3992">
                  <c:v>41050</c:v>
                </c:pt>
                <c:pt idx="3993">
                  <c:v>41051</c:v>
                </c:pt>
                <c:pt idx="3994">
                  <c:v>41052</c:v>
                </c:pt>
                <c:pt idx="3995">
                  <c:v>41053</c:v>
                </c:pt>
                <c:pt idx="3996">
                  <c:v>41054</c:v>
                </c:pt>
                <c:pt idx="3997">
                  <c:v>41057</c:v>
                </c:pt>
                <c:pt idx="3998">
                  <c:v>41058</c:v>
                </c:pt>
                <c:pt idx="3999">
                  <c:v>41059</c:v>
                </c:pt>
                <c:pt idx="4000">
                  <c:v>41060</c:v>
                </c:pt>
                <c:pt idx="4001">
                  <c:v>41061</c:v>
                </c:pt>
                <c:pt idx="4002">
                  <c:v>41064</c:v>
                </c:pt>
                <c:pt idx="4003">
                  <c:v>41065</c:v>
                </c:pt>
                <c:pt idx="4004">
                  <c:v>41066</c:v>
                </c:pt>
                <c:pt idx="4005">
                  <c:v>41067</c:v>
                </c:pt>
                <c:pt idx="4006">
                  <c:v>41068</c:v>
                </c:pt>
                <c:pt idx="4007">
                  <c:v>41071</c:v>
                </c:pt>
                <c:pt idx="4008">
                  <c:v>41072</c:v>
                </c:pt>
                <c:pt idx="4009">
                  <c:v>41073</c:v>
                </c:pt>
                <c:pt idx="4010">
                  <c:v>41074</c:v>
                </c:pt>
                <c:pt idx="4011">
                  <c:v>41075</c:v>
                </c:pt>
                <c:pt idx="4012">
                  <c:v>41078</c:v>
                </c:pt>
                <c:pt idx="4013">
                  <c:v>41079</c:v>
                </c:pt>
                <c:pt idx="4014">
                  <c:v>41080</c:v>
                </c:pt>
                <c:pt idx="4015">
                  <c:v>41081</c:v>
                </c:pt>
                <c:pt idx="4016">
                  <c:v>41082</c:v>
                </c:pt>
                <c:pt idx="4017">
                  <c:v>41085</c:v>
                </c:pt>
                <c:pt idx="4018">
                  <c:v>41086</c:v>
                </c:pt>
                <c:pt idx="4019">
                  <c:v>41087</c:v>
                </c:pt>
                <c:pt idx="4020">
                  <c:v>41088</c:v>
                </c:pt>
                <c:pt idx="4021">
                  <c:v>41089</c:v>
                </c:pt>
                <c:pt idx="4022">
                  <c:v>41092</c:v>
                </c:pt>
                <c:pt idx="4023">
                  <c:v>41093</c:v>
                </c:pt>
                <c:pt idx="4024">
                  <c:v>41094</c:v>
                </c:pt>
                <c:pt idx="4025">
                  <c:v>41095</c:v>
                </c:pt>
                <c:pt idx="4026">
                  <c:v>41096</c:v>
                </c:pt>
                <c:pt idx="4027">
                  <c:v>41099</c:v>
                </c:pt>
                <c:pt idx="4028">
                  <c:v>41100</c:v>
                </c:pt>
                <c:pt idx="4029">
                  <c:v>41101</c:v>
                </c:pt>
                <c:pt idx="4030">
                  <c:v>41102</c:v>
                </c:pt>
                <c:pt idx="4031">
                  <c:v>41103</c:v>
                </c:pt>
                <c:pt idx="4032">
                  <c:v>41106</c:v>
                </c:pt>
                <c:pt idx="4033">
                  <c:v>41107</c:v>
                </c:pt>
                <c:pt idx="4034">
                  <c:v>41108</c:v>
                </c:pt>
                <c:pt idx="4035">
                  <c:v>41109</c:v>
                </c:pt>
                <c:pt idx="4036">
                  <c:v>41110</c:v>
                </c:pt>
                <c:pt idx="4037">
                  <c:v>41113</c:v>
                </c:pt>
                <c:pt idx="4038">
                  <c:v>41114</c:v>
                </c:pt>
                <c:pt idx="4039">
                  <c:v>41115</c:v>
                </c:pt>
                <c:pt idx="4040">
                  <c:v>41116</c:v>
                </c:pt>
                <c:pt idx="4041">
                  <c:v>41117</c:v>
                </c:pt>
                <c:pt idx="4042">
                  <c:v>41120</c:v>
                </c:pt>
                <c:pt idx="4043">
                  <c:v>41121</c:v>
                </c:pt>
                <c:pt idx="4044">
                  <c:v>41122</c:v>
                </c:pt>
                <c:pt idx="4045">
                  <c:v>41123</c:v>
                </c:pt>
                <c:pt idx="4046">
                  <c:v>41124</c:v>
                </c:pt>
                <c:pt idx="4047">
                  <c:v>41127</c:v>
                </c:pt>
                <c:pt idx="4048">
                  <c:v>41128</c:v>
                </c:pt>
                <c:pt idx="4049">
                  <c:v>41129</c:v>
                </c:pt>
                <c:pt idx="4050">
                  <c:v>41130</c:v>
                </c:pt>
                <c:pt idx="4051">
                  <c:v>41131</c:v>
                </c:pt>
                <c:pt idx="4052">
                  <c:v>41134</c:v>
                </c:pt>
                <c:pt idx="4053">
                  <c:v>41135</c:v>
                </c:pt>
                <c:pt idx="4054">
                  <c:v>41136</c:v>
                </c:pt>
                <c:pt idx="4055">
                  <c:v>41137</c:v>
                </c:pt>
                <c:pt idx="4056">
                  <c:v>41138</c:v>
                </c:pt>
                <c:pt idx="4057">
                  <c:v>41141</c:v>
                </c:pt>
                <c:pt idx="4058">
                  <c:v>41142</c:v>
                </c:pt>
                <c:pt idx="4059">
                  <c:v>41143</c:v>
                </c:pt>
                <c:pt idx="4060">
                  <c:v>41144</c:v>
                </c:pt>
                <c:pt idx="4061">
                  <c:v>41145</c:v>
                </c:pt>
                <c:pt idx="4062">
                  <c:v>41148</c:v>
                </c:pt>
                <c:pt idx="4063">
                  <c:v>41149</c:v>
                </c:pt>
                <c:pt idx="4064">
                  <c:v>41150</c:v>
                </c:pt>
                <c:pt idx="4065">
                  <c:v>41151</c:v>
                </c:pt>
                <c:pt idx="4066">
                  <c:v>41152</c:v>
                </c:pt>
                <c:pt idx="4067">
                  <c:v>41155</c:v>
                </c:pt>
                <c:pt idx="4068">
                  <c:v>41156</c:v>
                </c:pt>
                <c:pt idx="4069">
                  <c:v>41157</c:v>
                </c:pt>
                <c:pt idx="4070">
                  <c:v>41158</c:v>
                </c:pt>
                <c:pt idx="4071">
                  <c:v>41159</c:v>
                </c:pt>
                <c:pt idx="4072">
                  <c:v>41162</c:v>
                </c:pt>
                <c:pt idx="4073">
                  <c:v>41163</c:v>
                </c:pt>
                <c:pt idx="4074">
                  <c:v>41164</c:v>
                </c:pt>
                <c:pt idx="4075">
                  <c:v>41165</c:v>
                </c:pt>
                <c:pt idx="4076">
                  <c:v>41166</c:v>
                </c:pt>
                <c:pt idx="4077">
                  <c:v>41169</c:v>
                </c:pt>
                <c:pt idx="4078">
                  <c:v>41170</c:v>
                </c:pt>
                <c:pt idx="4079">
                  <c:v>41171</c:v>
                </c:pt>
                <c:pt idx="4080">
                  <c:v>41172</c:v>
                </c:pt>
                <c:pt idx="4081">
                  <c:v>41173</c:v>
                </c:pt>
                <c:pt idx="4082">
                  <c:v>41176</c:v>
                </c:pt>
                <c:pt idx="4083">
                  <c:v>41177</c:v>
                </c:pt>
                <c:pt idx="4084">
                  <c:v>41178</c:v>
                </c:pt>
                <c:pt idx="4085">
                  <c:v>41179</c:v>
                </c:pt>
                <c:pt idx="4086">
                  <c:v>41180</c:v>
                </c:pt>
                <c:pt idx="4087">
                  <c:v>41183</c:v>
                </c:pt>
                <c:pt idx="4088">
                  <c:v>41184</c:v>
                </c:pt>
                <c:pt idx="4089">
                  <c:v>41185</c:v>
                </c:pt>
                <c:pt idx="4090">
                  <c:v>41186</c:v>
                </c:pt>
                <c:pt idx="4091">
                  <c:v>41187</c:v>
                </c:pt>
                <c:pt idx="4092">
                  <c:v>41190</c:v>
                </c:pt>
                <c:pt idx="4093">
                  <c:v>41191</c:v>
                </c:pt>
                <c:pt idx="4094">
                  <c:v>41192</c:v>
                </c:pt>
                <c:pt idx="4095">
                  <c:v>41193</c:v>
                </c:pt>
                <c:pt idx="4096">
                  <c:v>41194</c:v>
                </c:pt>
                <c:pt idx="4097">
                  <c:v>41197</c:v>
                </c:pt>
                <c:pt idx="4098">
                  <c:v>41198</c:v>
                </c:pt>
                <c:pt idx="4099">
                  <c:v>41199</c:v>
                </c:pt>
                <c:pt idx="4100">
                  <c:v>41200</c:v>
                </c:pt>
                <c:pt idx="4101">
                  <c:v>41201</c:v>
                </c:pt>
                <c:pt idx="4102">
                  <c:v>41204</c:v>
                </c:pt>
                <c:pt idx="4103">
                  <c:v>41205</c:v>
                </c:pt>
                <c:pt idx="4104">
                  <c:v>41206</c:v>
                </c:pt>
                <c:pt idx="4105">
                  <c:v>41207</c:v>
                </c:pt>
                <c:pt idx="4106">
                  <c:v>41208</c:v>
                </c:pt>
                <c:pt idx="4107">
                  <c:v>41211</c:v>
                </c:pt>
                <c:pt idx="4108">
                  <c:v>41212</c:v>
                </c:pt>
                <c:pt idx="4109">
                  <c:v>41213</c:v>
                </c:pt>
                <c:pt idx="4110">
                  <c:v>41214</c:v>
                </c:pt>
                <c:pt idx="4111">
                  <c:v>41215</c:v>
                </c:pt>
                <c:pt idx="4112">
                  <c:v>41218</c:v>
                </c:pt>
                <c:pt idx="4113">
                  <c:v>41219</c:v>
                </c:pt>
                <c:pt idx="4114">
                  <c:v>41220</c:v>
                </c:pt>
                <c:pt idx="4115">
                  <c:v>41221</c:v>
                </c:pt>
                <c:pt idx="4116">
                  <c:v>41222</c:v>
                </c:pt>
                <c:pt idx="4117">
                  <c:v>41225</c:v>
                </c:pt>
                <c:pt idx="4118">
                  <c:v>41226</c:v>
                </c:pt>
                <c:pt idx="4119">
                  <c:v>41227</c:v>
                </c:pt>
                <c:pt idx="4120">
                  <c:v>41228</c:v>
                </c:pt>
                <c:pt idx="4121">
                  <c:v>41229</c:v>
                </c:pt>
                <c:pt idx="4122">
                  <c:v>41232</c:v>
                </c:pt>
                <c:pt idx="4123">
                  <c:v>41233</c:v>
                </c:pt>
                <c:pt idx="4124">
                  <c:v>41234</c:v>
                </c:pt>
                <c:pt idx="4125">
                  <c:v>41235</c:v>
                </c:pt>
                <c:pt idx="4126">
                  <c:v>41236</c:v>
                </c:pt>
                <c:pt idx="4127">
                  <c:v>41239</c:v>
                </c:pt>
                <c:pt idx="4128">
                  <c:v>41240</c:v>
                </c:pt>
                <c:pt idx="4129">
                  <c:v>41241</c:v>
                </c:pt>
                <c:pt idx="4130">
                  <c:v>41242</c:v>
                </c:pt>
                <c:pt idx="4131">
                  <c:v>41243</c:v>
                </c:pt>
                <c:pt idx="4132">
                  <c:v>41246</c:v>
                </c:pt>
                <c:pt idx="4133">
                  <c:v>41247</c:v>
                </c:pt>
                <c:pt idx="4134">
                  <c:v>41248</c:v>
                </c:pt>
                <c:pt idx="4135">
                  <c:v>41249</c:v>
                </c:pt>
                <c:pt idx="4136">
                  <c:v>41250</c:v>
                </c:pt>
                <c:pt idx="4137">
                  <c:v>41253</c:v>
                </c:pt>
                <c:pt idx="4138">
                  <c:v>41254</c:v>
                </c:pt>
                <c:pt idx="4139">
                  <c:v>41255</c:v>
                </c:pt>
                <c:pt idx="4140">
                  <c:v>41256</c:v>
                </c:pt>
                <c:pt idx="4141">
                  <c:v>41257</c:v>
                </c:pt>
                <c:pt idx="4142">
                  <c:v>41260</c:v>
                </c:pt>
                <c:pt idx="4143">
                  <c:v>41261</c:v>
                </c:pt>
                <c:pt idx="4144">
                  <c:v>41262</c:v>
                </c:pt>
                <c:pt idx="4145">
                  <c:v>41263</c:v>
                </c:pt>
                <c:pt idx="4146">
                  <c:v>41264</c:v>
                </c:pt>
                <c:pt idx="4147">
                  <c:v>41267</c:v>
                </c:pt>
                <c:pt idx="4148">
                  <c:v>41268</c:v>
                </c:pt>
                <c:pt idx="4149">
                  <c:v>41269</c:v>
                </c:pt>
                <c:pt idx="4150">
                  <c:v>41270</c:v>
                </c:pt>
                <c:pt idx="4151">
                  <c:v>41271</c:v>
                </c:pt>
                <c:pt idx="4152">
                  <c:v>41274</c:v>
                </c:pt>
                <c:pt idx="4153">
                  <c:v>41275</c:v>
                </c:pt>
                <c:pt idx="4154">
                  <c:v>41276</c:v>
                </c:pt>
                <c:pt idx="4155">
                  <c:v>41277</c:v>
                </c:pt>
                <c:pt idx="4156">
                  <c:v>41278</c:v>
                </c:pt>
                <c:pt idx="4157">
                  <c:v>41281</c:v>
                </c:pt>
                <c:pt idx="4158">
                  <c:v>41282</c:v>
                </c:pt>
                <c:pt idx="4159">
                  <c:v>41283</c:v>
                </c:pt>
                <c:pt idx="4160">
                  <c:v>41284</c:v>
                </c:pt>
                <c:pt idx="4161">
                  <c:v>41285</c:v>
                </c:pt>
                <c:pt idx="4162">
                  <c:v>41288</c:v>
                </c:pt>
                <c:pt idx="4163">
                  <c:v>41289</c:v>
                </c:pt>
                <c:pt idx="4164">
                  <c:v>41290</c:v>
                </c:pt>
                <c:pt idx="4165">
                  <c:v>41291</c:v>
                </c:pt>
                <c:pt idx="4166">
                  <c:v>41292</c:v>
                </c:pt>
                <c:pt idx="4167">
                  <c:v>41295</c:v>
                </c:pt>
                <c:pt idx="4168">
                  <c:v>41296</c:v>
                </c:pt>
                <c:pt idx="4169">
                  <c:v>41297</c:v>
                </c:pt>
                <c:pt idx="4170">
                  <c:v>41298</c:v>
                </c:pt>
                <c:pt idx="4171">
                  <c:v>41299</c:v>
                </c:pt>
                <c:pt idx="4172">
                  <c:v>41302</c:v>
                </c:pt>
                <c:pt idx="4173">
                  <c:v>41303</c:v>
                </c:pt>
                <c:pt idx="4174">
                  <c:v>41304</c:v>
                </c:pt>
                <c:pt idx="4175">
                  <c:v>41305</c:v>
                </c:pt>
                <c:pt idx="4176">
                  <c:v>41306</c:v>
                </c:pt>
                <c:pt idx="4177">
                  <c:v>41309</c:v>
                </c:pt>
                <c:pt idx="4178">
                  <c:v>41310</c:v>
                </c:pt>
                <c:pt idx="4179">
                  <c:v>41311</c:v>
                </c:pt>
                <c:pt idx="4180">
                  <c:v>41312</c:v>
                </c:pt>
                <c:pt idx="4181">
                  <c:v>41313</c:v>
                </c:pt>
                <c:pt idx="4182">
                  <c:v>41316</c:v>
                </c:pt>
                <c:pt idx="4183">
                  <c:v>41317</c:v>
                </c:pt>
                <c:pt idx="4184">
                  <c:v>41318</c:v>
                </c:pt>
                <c:pt idx="4185">
                  <c:v>41319</c:v>
                </c:pt>
                <c:pt idx="4186">
                  <c:v>41320</c:v>
                </c:pt>
                <c:pt idx="4187">
                  <c:v>41323</c:v>
                </c:pt>
                <c:pt idx="4188">
                  <c:v>41324</c:v>
                </c:pt>
                <c:pt idx="4189">
                  <c:v>41325</c:v>
                </c:pt>
                <c:pt idx="4190">
                  <c:v>41326</c:v>
                </c:pt>
                <c:pt idx="4191">
                  <c:v>41327</c:v>
                </c:pt>
                <c:pt idx="4192">
                  <c:v>41330</c:v>
                </c:pt>
                <c:pt idx="4193">
                  <c:v>41331</c:v>
                </c:pt>
                <c:pt idx="4194">
                  <c:v>41332</c:v>
                </c:pt>
                <c:pt idx="4195">
                  <c:v>41333</c:v>
                </c:pt>
                <c:pt idx="4196">
                  <c:v>41334</c:v>
                </c:pt>
                <c:pt idx="4197">
                  <c:v>41337</c:v>
                </c:pt>
                <c:pt idx="4198">
                  <c:v>41338</c:v>
                </c:pt>
                <c:pt idx="4199">
                  <c:v>41339</c:v>
                </c:pt>
                <c:pt idx="4200">
                  <c:v>41340</c:v>
                </c:pt>
                <c:pt idx="4201">
                  <c:v>41341</c:v>
                </c:pt>
                <c:pt idx="4202">
                  <c:v>41344</c:v>
                </c:pt>
                <c:pt idx="4203">
                  <c:v>41345</c:v>
                </c:pt>
                <c:pt idx="4204">
                  <c:v>41346</c:v>
                </c:pt>
                <c:pt idx="4205">
                  <c:v>41347</c:v>
                </c:pt>
                <c:pt idx="4206">
                  <c:v>41348</c:v>
                </c:pt>
                <c:pt idx="4207">
                  <c:v>41351</c:v>
                </c:pt>
                <c:pt idx="4208">
                  <c:v>41352</c:v>
                </c:pt>
                <c:pt idx="4209">
                  <c:v>41353</c:v>
                </c:pt>
                <c:pt idx="4210">
                  <c:v>41354</c:v>
                </c:pt>
                <c:pt idx="4211">
                  <c:v>41355</c:v>
                </c:pt>
                <c:pt idx="4212">
                  <c:v>41358</c:v>
                </c:pt>
                <c:pt idx="4213">
                  <c:v>41359</c:v>
                </c:pt>
                <c:pt idx="4214">
                  <c:v>41360</c:v>
                </c:pt>
                <c:pt idx="4215">
                  <c:v>41361</c:v>
                </c:pt>
                <c:pt idx="4216">
                  <c:v>41362</c:v>
                </c:pt>
                <c:pt idx="4217">
                  <c:v>41365</c:v>
                </c:pt>
                <c:pt idx="4218">
                  <c:v>41366</c:v>
                </c:pt>
                <c:pt idx="4219">
                  <c:v>41367</c:v>
                </c:pt>
                <c:pt idx="4220">
                  <c:v>41368</c:v>
                </c:pt>
                <c:pt idx="4221">
                  <c:v>41369</c:v>
                </c:pt>
                <c:pt idx="4222">
                  <c:v>41372</c:v>
                </c:pt>
                <c:pt idx="4223">
                  <c:v>41373</c:v>
                </c:pt>
                <c:pt idx="4224">
                  <c:v>41374</c:v>
                </c:pt>
                <c:pt idx="4225">
                  <c:v>41375</c:v>
                </c:pt>
                <c:pt idx="4226">
                  <c:v>41376</c:v>
                </c:pt>
                <c:pt idx="4227">
                  <c:v>41379</c:v>
                </c:pt>
                <c:pt idx="4228">
                  <c:v>41380</c:v>
                </c:pt>
                <c:pt idx="4229">
                  <c:v>41381</c:v>
                </c:pt>
                <c:pt idx="4230">
                  <c:v>41382</c:v>
                </c:pt>
                <c:pt idx="4231">
                  <c:v>41383</c:v>
                </c:pt>
                <c:pt idx="4232">
                  <c:v>41386</c:v>
                </c:pt>
                <c:pt idx="4233">
                  <c:v>41387</c:v>
                </c:pt>
                <c:pt idx="4234">
                  <c:v>41388</c:v>
                </c:pt>
                <c:pt idx="4235">
                  <c:v>41389</c:v>
                </c:pt>
                <c:pt idx="4236">
                  <c:v>41390</c:v>
                </c:pt>
                <c:pt idx="4237">
                  <c:v>41393</c:v>
                </c:pt>
                <c:pt idx="4238">
                  <c:v>41394</c:v>
                </c:pt>
                <c:pt idx="4239">
                  <c:v>41395</c:v>
                </c:pt>
                <c:pt idx="4240">
                  <c:v>41396</c:v>
                </c:pt>
                <c:pt idx="4241">
                  <c:v>41397</c:v>
                </c:pt>
                <c:pt idx="4242">
                  <c:v>41400</c:v>
                </c:pt>
                <c:pt idx="4243">
                  <c:v>41401</c:v>
                </c:pt>
                <c:pt idx="4244">
                  <c:v>41402</c:v>
                </c:pt>
                <c:pt idx="4245">
                  <c:v>41403</c:v>
                </c:pt>
                <c:pt idx="4246">
                  <c:v>41404</c:v>
                </c:pt>
                <c:pt idx="4247">
                  <c:v>41407</c:v>
                </c:pt>
                <c:pt idx="4248">
                  <c:v>41408</c:v>
                </c:pt>
                <c:pt idx="4249">
                  <c:v>41409</c:v>
                </c:pt>
                <c:pt idx="4250">
                  <c:v>41410</c:v>
                </c:pt>
                <c:pt idx="4251">
                  <c:v>41411</c:v>
                </c:pt>
                <c:pt idx="4252">
                  <c:v>41414</c:v>
                </c:pt>
                <c:pt idx="4253">
                  <c:v>41415</c:v>
                </c:pt>
                <c:pt idx="4254">
                  <c:v>41416</c:v>
                </c:pt>
                <c:pt idx="4255">
                  <c:v>41417</c:v>
                </c:pt>
                <c:pt idx="4256">
                  <c:v>41418</c:v>
                </c:pt>
                <c:pt idx="4257">
                  <c:v>41421</c:v>
                </c:pt>
                <c:pt idx="4258">
                  <c:v>41422</c:v>
                </c:pt>
                <c:pt idx="4259">
                  <c:v>41423</c:v>
                </c:pt>
                <c:pt idx="4260">
                  <c:v>41424</c:v>
                </c:pt>
                <c:pt idx="4261">
                  <c:v>41425</c:v>
                </c:pt>
                <c:pt idx="4262">
                  <c:v>41428</c:v>
                </c:pt>
                <c:pt idx="4263">
                  <c:v>41429</c:v>
                </c:pt>
                <c:pt idx="4264">
                  <c:v>41430</c:v>
                </c:pt>
                <c:pt idx="4265">
                  <c:v>41431</c:v>
                </c:pt>
                <c:pt idx="4266">
                  <c:v>41432</c:v>
                </c:pt>
                <c:pt idx="4267">
                  <c:v>41435</c:v>
                </c:pt>
                <c:pt idx="4268">
                  <c:v>41436</c:v>
                </c:pt>
                <c:pt idx="4269">
                  <c:v>41437</c:v>
                </c:pt>
                <c:pt idx="4270">
                  <c:v>41438</c:v>
                </c:pt>
                <c:pt idx="4271">
                  <c:v>41439</c:v>
                </c:pt>
                <c:pt idx="4272">
                  <c:v>41442</c:v>
                </c:pt>
                <c:pt idx="4273">
                  <c:v>41443</c:v>
                </c:pt>
                <c:pt idx="4274">
                  <c:v>41444</c:v>
                </c:pt>
                <c:pt idx="4275">
                  <c:v>41445</c:v>
                </c:pt>
                <c:pt idx="4276">
                  <c:v>41446</c:v>
                </c:pt>
                <c:pt idx="4277">
                  <c:v>41449</c:v>
                </c:pt>
                <c:pt idx="4278">
                  <c:v>41450</c:v>
                </c:pt>
                <c:pt idx="4279">
                  <c:v>41451</c:v>
                </c:pt>
                <c:pt idx="4280">
                  <c:v>41452</c:v>
                </c:pt>
                <c:pt idx="4281">
                  <c:v>41453</c:v>
                </c:pt>
                <c:pt idx="4282">
                  <c:v>41456</c:v>
                </c:pt>
                <c:pt idx="4283">
                  <c:v>41457</c:v>
                </c:pt>
                <c:pt idx="4284">
                  <c:v>41458</c:v>
                </c:pt>
                <c:pt idx="4285">
                  <c:v>41459</c:v>
                </c:pt>
                <c:pt idx="4286">
                  <c:v>41460</c:v>
                </c:pt>
                <c:pt idx="4287">
                  <c:v>41463</c:v>
                </c:pt>
                <c:pt idx="4288">
                  <c:v>41464</c:v>
                </c:pt>
                <c:pt idx="4289">
                  <c:v>41465</c:v>
                </c:pt>
                <c:pt idx="4290">
                  <c:v>41466</c:v>
                </c:pt>
                <c:pt idx="4291">
                  <c:v>41467</c:v>
                </c:pt>
                <c:pt idx="4292">
                  <c:v>41470</c:v>
                </c:pt>
                <c:pt idx="4293">
                  <c:v>41471</c:v>
                </c:pt>
                <c:pt idx="4294">
                  <c:v>41472</c:v>
                </c:pt>
                <c:pt idx="4295">
                  <c:v>41473</c:v>
                </c:pt>
                <c:pt idx="4296">
                  <c:v>41474</c:v>
                </c:pt>
                <c:pt idx="4297">
                  <c:v>41477</c:v>
                </c:pt>
                <c:pt idx="4298">
                  <c:v>41478</c:v>
                </c:pt>
                <c:pt idx="4299">
                  <c:v>41479</c:v>
                </c:pt>
                <c:pt idx="4300">
                  <c:v>41480</c:v>
                </c:pt>
                <c:pt idx="4301">
                  <c:v>41481</c:v>
                </c:pt>
                <c:pt idx="4302">
                  <c:v>41484</c:v>
                </c:pt>
                <c:pt idx="4303">
                  <c:v>41485</c:v>
                </c:pt>
                <c:pt idx="4304">
                  <c:v>41486</c:v>
                </c:pt>
                <c:pt idx="4305">
                  <c:v>41487</c:v>
                </c:pt>
                <c:pt idx="4306">
                  <c:v>41488</c:v>
                </c:pt>
                <c:pt idx="4307">
                  <c:v>41491</c:v>
                </c:pt>
                <c:pt idx="4308">
                  <c:v>41492</c:v>
                </c:pt>
                <c:pt idx="4309">
                  <c:v>41493</c:v>
                </c:pt>
                <c:pt idx="4310">
                  <c:v>41494</c:v>
                </c:pt>
                <c:pt idx="4311">
                  <c:v>41495</c:v>
                </c:pt>
                <c:pt idx="4312">
                  <c:v>41498</c:v>
                </c:pt>
                <c:pt idx="4313">
                  <c:v>41499</c:v>
                </c:pt>
                <c:pt idx="4314">
                  <c:v>41500</c:v>
                </c:pt>
                <c:pt idx="4315">
                  <c:v>41501</c:v>
                </c:pt>
                <c:pt idx="4316">
                  <c:v>41502</c:v>
                </c:pt>
                <c:pt idx="4317">
                  <c:v>41505</c:v>
                </c:pt>
                <c:pt idx="4318">
                  <c:v>41506</c:v>
                </c:pt>
                <c:pt idx="4319">
                  <c:v>41507</c:v>
                </c:pt>
                <c:pt idx="4320">
                  <c:v>41508</c:v>
                </c:pt>
                <c:pt idx="4321">
                  <c:v>41509</c:v>
                </c:pt>
                <c:pt idx="4322">
                  <c:v>41512</c:v>
                </c:pt>
                <c:pt idx="4323">
                  <c:v>41513</c:v>
                </c:pt>
                <c:pt idx="4324">
                  <c:v>41514</c:v>
                </c:pt>
                <c:pt idx="4325">
                  <c:v>41515</c:v>
                </c:pt>
                <c:pt idx="4326">
                  <c:v>41516</c:v>
                </c:pt>
                <c:pt idx="4327">
                  <c:v>41519</c:v>
                </c:pt>
                <c:pt idx="4328">
                  <c:v>41520</c:v>
                </c:pt>
                <c:pt idx="4329">
                  <c:v>41521</c:v>
                </c:pt>
                <c:pt idx="4330">
                  <c:v>41522</c:v>
                </c:pt>
                <c:pt idx="4331">
                  <c:v>41523</c:v>
                </c:pt>
                <c:pt idx="4332">
                  <c:v>41526</c:v>
                </c:pt>
                <c:pt idx="4333">
                  <c:v>41527</c:v>
                </c:pt>
                <c:pt idx="4334">
                  <c:v>41528</c:v>
                </c:pt>
                <c:pt idx="4335">
                  <c:v>41529</c:v>
                </c:pt>
                <c:pt idx="4336">
                  <c:v>41530</c:v>
                </c:pt>
                <c:pt idx="4337">
                  <c:v>41533</c:v>
                </c:pt>
                <c:pt idx="4338">
                  <c:v>41534</c:v>
                </c:pt>
                <c:pt idx="4339">
                  <c:v>41535</c:v>
                </c:pt>
                <c:pt idx="4340">
                  <c:v>41536</c:v>
                </c:pt>
                <c:pt idx="4341">
                  <c:v>41537</c:v>
                </c:pt>
                <c:pt idx="4342">
                  <c:v>41540</c:v>
                </c:pt>
                <c:pt idx="4343">
                  <c:v>41541</c:v>
                </c:pt>
                <c:pt idx="4344">
                  <c:v>41542</c:v>
                </c:pt>
                <c:pt idx="4345">
                  <c:v>41543</c:v>
                </c:pt>
                <c:pt idx="4346">
                  <c:v>41544</c:v>
                </c:pt>
                <c:pt idx="4347">
                  <c:v>41547</c:v>
                </c:pt>
                <c:pt idx="4348">
                  <c:v>41548</c:v>
                </c:pt>
                <c:pt idx="4349">
                  <c:v>41549</c:v>
                </c:pt>
                <c:pt idx="4350">
                  <c:v>41550</c:v>
                </c:pt>
                <c:pt idx="4351">
                  <c:v>41551</c:v>
                </c:pt>
                <c:pt idx="4352">
                  <c:v>41554</c:v>
                </c:pt>
                <c:pt idx="4353">
                  <c:v>41555</c:v>
                </c:pt>
                <c:pt idx="4354">
                  <c:v>41556</c:v>
                </c:pt>
                <c:pt idx="4355">
                  <c:v>41557</c:v>
                </c:pt>
                <c:pt idx="4356">
                  <c:v>41558</c:v>
                </c:pt>
                <c:pt idx="4357">
                  <c:v>41561</c:v>
                </c:pt>
                <c:pt idx="4358">
                  <c:v>41562</c:v>
                </c:pt>
                <c:pt idx="4359">
                  <c:v>41563</c:v>
                </c:pt>
                <c:pt idx="4360">
                  <c:v>41564</c:v>
                </c:pt>
                <c:pt idx="4361">
                  <c:v>41565</c:v>
                </c:pt>
                <c:pt idx="4362">
                  <c:v>41568</c:v>
                </c:pt>
                <c:pt idx="4363">
                  <c:v>41569</c:v>
                </c:pt>
                <c:pt idx="4364">
                  <c:v>41570</c:v>
                </c:pt>
                <c:pt idx="4365">
                  <c:v>41571</c:v>
                </c:pt>
                <c:pt idx="4366">
                  <c:v>41572</c:v>
                </c:pt>
                <c:pt idx="4367">
                  <c:v>41575</c:v>
                </c:pt>
                <c:pt idx="4368">
                  <c:v>41576</c:v>
                </c:pt>
                <c:pt idx="4369">
                  <c:v>41577</c:v>
                </c:pt>
                <c:pt idx="4370">
                  <c:v>41578</c:v>
                </c:pt>
                <c:pt idx="4371">
                  <c:v>41579</c:v>
                </c:pt>
                <c:pt idx="4372">
                  <c:v>41582</c:v>
                </c:pt>
                <c:pt idx="4373">
                  <c:v>41583</c:v>
                </c:pt>
                <c:pt idx="4374">
                  <c:v>41584</c:v>
                </c:pt>
                <c:pt idx="4375">
                  <c:v>41585</c:v>
                </c:pt>
                <c:pt idx="4376">
                  <c:v>41586</c:v>
                </c:pt>
                <c:pt idx="4377">
                  <c:v>41589</c:v>
                </c:pt>
                <c:pt idx="4378">
                  <c:v>41590</c:v>
                </c:pt>
                <c:pt idx="4379">
                  <c:v>41591</c:v>
                </c:pt>
                <c:pt idx="4380">
                  <c:v>41592</c:v>
                </c:pt>
                <c:pt idx="4381">
                  <c:v>41593</c:v>
                </c:pt>
                <c:pt idx="4382">
                  <c:v>41596</c:v>
                </c:pt>
                <c:pt idx="4383">
                  <c:v>41597</c:v>
                </c:pt>
                <c:pt idx="4384">
                  <c:v>41598</c:v>
                </c:pt>
                <c:pt idx="4385">
                  <c:v>41599</c:v>
                </c:pt>
                <c:pt idx="4386">
                  <c:v>41600</c:v>
                </c:pt>
                <c:pt idx="4387">
                  <c:v>41603</c:v>
                </c:pt>
                <c:pt idx="4388">
                  <c:v>41604</c:v>
                </c:pt>
                <c:pt idx="4389">
                  <c:v>41605</c:v>
                </c:pt>
                <c:pt idx="4390">
                  <c:v>41606</c:v>
                </c:pt>
                <c:pt idx="4391">
                  <c:v>41607</c:v>
                </c:pt>
                <c:pt idx="4392">
                  <c:v>41610</c:v>
                </c:pt>
                <c:pt idx="4393">
                  <c:v>41611</c:v>
                </c:pt>
                <c:pt idx="4394">
                  <c:v>41612</c:v>
                </c:pt>
                <c:pt idx="4395">
                  <c:v>41613</c:v>
                </c:pt>
                <c:pt idx="4396">
                  <c:v>41614</c:v>
                </c:pt>
                <c:pt idx="4397">
                  <c:v>41617</c:v>
                </c:pt>
                <c:pt idx="4398">
                  <c:v>41618</c:v>
                </c:pt>
                <c:pt idx="4399">
                  <c:v>41619</c:v>
                </c:pt>
                <c:pt idx="4400">
                  <c:v>41620</c:v>
                </c:pt>
                <c:pt idx="4401">
                  <c:v>41621</c:v>
                </c:pt>
                <c:pt idx="4402">
                  <c:v>41624</c:v>
                </c:pt>
                <c:pt idx="4403">
                  <c:v>41625</c:v>
                </c:pt>
                <c:pt idx="4404">
                  <c:v>41626</c:v>
                </c:pt>
                <c:pt idx="4405">
                  <c:v>41627</c:v>
                </c:pt>
                <c:pt idx="4406">
                  <c:v>41628</c:v>
                </c:pt>
                <c:pt idx="4407">
                  <c:v>41631</c:v>
                </c:pt>
                <c:pt idx="4408">
                  <c:v>41632</c:v>
                </c:pt>
                <c:pt idx="4409">
                  <c:v>41633</c:v>
                </c:pt>
                <c:pt idx="4410">
                  <c:v>41634</c:v>
                </c:pt>
                <c:pt idx="4411">
                  <c:v>41635</c:v>
                </c:pt>
                <c:pt idx="4412">
                  <c:v>41638</c:v>
                </c:pt>
                <c:pt idx="4413">
                  <c:v>41639</c:v>
                </c:pt>
                <c:pt idx="4414">
                  <c:v>41640</c:v>
                </c:pt>
                <c:pt idx="4415">
                  <c:v>41641</c:v>
                </c:pt>
                <c:pt idx="4416">
                  <c:v>41642</c:v>
                </c:pt>
                <c:pt idx="4417">
                  <c:v>41645</c:v>
                </c:pt>
                <c:pt idx="4418">
                  <c:v>41646</c:v>
                </c:pt>
                <c:pt idx="4419">
                  <c:v>41647</c:v>
                </c:pt>
                <c:pt idx="4420">
                  <c:v>41648</c:v>
                </c:pt>
                <c:pt idx="4421">
                  <c:v>41649</c:v>
                </c:pt>
                <c:pt idx="4422">
                  <c:v>41652</c:v>
                </c:pt>
                <c:pt idx="4423">
                  <c:v>41653</c:v>
                </c:pt>
                <c:pt idx="4424">
                  <c:v>41654</c:v>
                </c:pt>
                <c:pt idx="4425">
                  <c:v>41655</c:v>
                </c:pt>
                <c:pt idx="4426">
                  <c:v>41656</c:v>
                </c:pt>
                <c:pt idx="4427">
                  <c:v>41659</c:v>
                </c:pt>
                <c:pt idx="4428">
                  <c:v>41660</c:v>
                </c:pt>
                <c:pt idx="4429">
                  <c:v>41661</c:v>
                </c:pt>
                <c:pt idx="4430">
                  <c:v>41662</c:v>
                </c:pt>
                <c:pt idx="4431">
                  <c:v>41663</c:v>
                </c:pt>
                <c:pt idx="4432">
                  <c:v>41666</c:v>
                </c:pt>
                <c:pt idx="4433">
                  <c:v>41667</c:v>
                </c:pt>
                <c:pt idx="4434">
                  <c:v>41668</c:v>
                </c:pt>
                <c:pt idx="4435">
                  <c:v>41669</c:v>
                </c:pt>
                <c:pt idx="4436">
                  <c:v>41670</c:v>
                </c:pt>
                <c:pt idx="4437">
                  <c:v>41673</c:v>
                </c:pt>
                <c:pt idx="4438">
                  <c:v>41674</c:v>
                </c:pt>
                <c:pt idx="4439">
                  <c:v>41675</c:v>
                </c:pt>
                <c:pt idx="4440">
                  <c:v>41676</c:v>
                </c:pt>
                <c:pt idx="4441">
                  <c:v>41677</c:v>
                </c:pt>
                <c:pt idx="4442">
                  <c:v>41680</c:v>
                </c:pt>
                <c:pt idx="4443">
                  <c:v>41681</c:v>
                </c:pt>
                <c:pt idx="4444">
                  <c:v>41682</c:v>
                </c:pt>
                <c:pt idx="4445">
                  <c:v>41683</c:v>
                </c:pt>
                <c:pt idx="4446">
                  <c:v>41684</c:v>
                </c:pt>
                <c:pt idx="4447">
                  <c:v>41687</c:v>
                </c:pt>
                <c:pt idx="4448">
                  <c:v>41688</c:v>
                </c:pt>
                <c:pt idx="4449">
                  <c:v>41689</c:v>
                </c:pt>
                <c:pt idx="4450">
                  <c:v>41690</c:v>
                </c:pt>
                <c:pt idx="4451">
                  <c:v>41691</c:v>
                </c:pt>
                <c:pt idx="4452">
                  <c:v>41694</c:v>
                </c:pt>
                <c:pt idx="4453">
                  <c:v>41695</c:v>
                </c:pt>
                <c:pt idx="4454">
                  <c:v>41696</c:v>
                </c:pt>
                <c:pt idx="4455">
                  <c:v>41697</c:v>
                </c:pt>
                <c:pt idx="4456">
                  <c:v>41698</c:v>
                </c:pt>
                <c:pt idx="4457">
                  <c:v>41701</c:v>
                </c:pt>
                <c:pt idx="4458">
                  <c:v>41702</c:v>
                </c:pt>
                <c:pt idx="4459">
                  <c:v>41703</c:v>
                </c:pt>
                <c:pt idx="4460">
                  <c:v>41704</c:v>
                </c:pt>
                <c:pt idx="4461">
                  <c:v>41705</c:v>
                </c:pt>
                <c:pt idx="4462">
                  <c:v>41708</c:v>
                </c:pt>
                <c:pt idx="4463">
                  <c:v>41709</c:v>
                </c:pt>
                <c:pt idx="4464">
                  <c:v>41710</c:v>
                </c:pt>
                <c:pt idx="4465">
                  <c:v>41711</c:v>
                </c:pt>
                <c:pt idx="4466">
                  <c:v>41712</c:v>
                </c:pt>
                <c:pt idx="4467">
                  <c:v>41715</c:v>
                </c:pt>
                <c:pt idx="4468">
                  <c:v>41716</c:v>
                </c:pt>
                <c:pt idx="4469">
                  <c:v>41717</c:v>
                </c:pt>
                <c:pt idx="4470">
                  <c:v>41718</c:v>
                </c:pt>
                <c:pt idx="4471">
                  <c:v>41719</c:v>
                </c:pt>
                <c:pt idx="4472">
                  <c:v>41722</c:v>
                </c:pt>
                <c:pt idx="4473">
                  <c:v>41723</c:v>
                </c:pt>
                <c:pt idx="4474">
                  <c:v>41724</c:v>
                </c:pt>
                <c:pt idx="4475">
                  <c:v>41725</c:v>
                </c:pt>
                <c:pt idx="4476">
                  <c:v>41726</c:v>
                </c:pt>
                <c:pt idx="4477">
                  <c:v>41729</c:v>
                </c:pt>
                <c:pt idx="4478">
                  <c:v>41730</c:v>
                </c:pt>
                <c:pt idx="4479">
                  <c:v>41731</c:v>
                </c:pt>
                <c:pt idx="4480">
                  <c:v>41732</c:v>
                </c:pt>
                <c:pt idx="4481">
                  <c:v>41733</c:v>
                </c:pt>
                <c:pt idx="4482">
                  <c:v>41736</c:v>
                </c:pt>
                <c:pt idx="4483">
                  <c:v>41737</c:v>
                </c:pt>
                <c:pt idx="4484">
                  <c:v>41738</c:v>
                </c:pt>
                <c:pt idx="4485">
                  <c:v>41739</c:v>
                </c:pt>
                <c:pt idx="4486">
                  <c:v>41740</c:v>
                </c:pt>
                <c:pt idx="4487">
                  <c:v>41743</c:v>
                </c:pt>
                <c:pt idx="4488">
                  <c:v>41744</c:v>
                </c:pt>
                <c:pt idx="4489">
                  <c:v>41745</c:v>
                </c:pt>
                <c:pt idx="4490">
                  <c:v>41746</c:v>
                </c:pt>
                <c:pt idx="4491">
                  <c:v>41747</c:v>
                </c:pt>
                <c:pt idx="4492">
                  <c:v>41750</c:v>
                </c:pt>
                <c:pt idx="4493">
                  <c:v>41751</c:v>
                </c:pt>
                <c:pt idx="4494">
                  <c:v>41752</c:v>
                </c:pt>
                <c:pt idx="4495">
                  <c:v>41753</c:v>
                </c:pt>
                <c:pt idx="4496">
                  <c:v>41754</c:v>
                </c:pt>
                <c:pt idx="4497">
                  <c:v>41757</c:v>
                </c:pt>
                <c:pt idx="4498">
                  <c:v>41758</c:v>
                </c:pt>
                <c:pt idx="4499">
                  <c:v>41759</c:v>
                </c:pt>
                <c:pt idx="4500">
                  <c:v>41760</c:v>
                </c:pt>
                <c:pt idx="4501">
                  <c:v>41761</c:v>
                </c:pt>
                <c:pt idx="4502">
                  <c:v>41764</c:v>
                </c:pt>
                <c:pt idx="4503">
                  <c:v>41765</c:v>
                </c:pt>
                <c:pt idx="4504">
                  <c:v>41766</c:v>
                </c:pt>
                <c:pt idx="4505">
                  <c:v>41767</c:v>
                </c:pt>
                <c:pt idx="4506">
                  <c:v>41768</c:v>
                </c:pt>
                <c:pt idx="4507">
                  <c:v>41771</c:v>
                </c:pt>
                <c:pt idx="4508">
                  <c:v>41772</c:v>
                </c:pt>
                <c:pt idx="4509">
                  <c:v>41773</c:v>
                </c:pt>
                <c:pt idx="4510">
                  <c:v>41774</c:v>
                </c:pt>
                <c:pt idx="4511">
                  <c:v>41775</c:v>
                </c:pt>
                <c:pt idx="4512">
                  <c:v>41778</c:v>
                </c:pt>
                <c:pt idx="4513">
                  <c:v>41779</c:v>
                </c:pt>
                <c:pt idx="4514">
                  <c:v>41780</c:v>
                </c:pt>
                <c:pt idx="4515">
                  <c:v>41781</c:v>
                </c:pt>
                <c:pt idx="4516">
                  <c:v>41782</c:v>
                </c:pt>
                <c:pt idx="4517">
                  <c:v>41785</c:v>
                </c:pt>
                <c:pt idx="4518">
                  <c:v>41786</c:v>
                </c:pt>
                <c:pt idx="4519">
                  <c:v>41787</c:v>
                </c:pt>
                <c:pt idx="4520">
                  <c:v>41788</c:v>
                </c:pt>
                <c:pt idx="4521">
                  <c:v>41789</c:v>
                </c:pt>
                <c:pt idx="4522">
                  <c:v>41792</c:v>
                </c:pt>
                <c:pt idx="4523">
                  <c:v>41793</c:v>
                </c:pt>
                <c:pt idx="4524">
                  <c:v>41794</c:v>
                </c:pt>
                <c:pt idx="4525">
                  <c:v>41795</c:v>
                </c:pt>
                <c:pt idx="4526">
                  <c:v>41796</c:v>
                </c:pt>
                <c:pt idx="4527">
                  <c:v>41799</c:v>
                </c:pt>
                <c:pt idx="4528">
                  <c:v>41800</c:v>
                </c:pt>
                <c:pt idx="4529">
                  <c:v>41801</c:v>
                </c:pt>
                <c:pt idx="4530">
                  <c:v>41802</c:v>
                </c:pt>
                <c:pt idx="4531">
                  <c:v>41803</c:v>
                </c:pt>
                <c:pt idx="4532">
                  <c:v>41806</c:v>
                </c:pt>
                <c:pt idx="4533">
                  <c:v>41807</c:v>
                </c:pt>
                <c:pt idx="4534">
                  <c:v>41808</c:v>
                </c:pt>
                <c:pt idx="4535">
                  <c:v>41809</c:v>
                </c:pt>
                <c:pt idx="4536">
                  <c:v>41810</c:v>
                </c:pt>
                <c:pt idx="4537">
                  <c:v>41813</c:v>
                </c:pt>
                <c:pt idx="4538">
                  <c:v>41814</c:v>
                </c:pt>
                <c:pt idx="4539">
                  <c:v>41815</c:v>
                </c:pt>
                <c:pt idx="4540">
                  <c:v>41816</c:v>
                </c:pt>
                <c:pt idx="4541">
                  <c:v>41817</c:v>
                </c:pt>
                <c:pt idx="4542">
                  <c:v>41820</c:v>
                </c:pt>
                <c:pt idx="4543">
                  <c:v>41821</c:v>
                </c:pt>
                <c:pt idx="4544">
                  <c:v>41822</c:v>
                </c:pt>
                <c:pt idx="4545">
                  <c:v>41823</c:v>
                </c:pt>
                <c:pt idx="4546">
                  <c:v>41824</c:v>
                </c:pt>
                <c:pt idx="4547">
                  <c:v>41827</c:v>
                </c:pt>
                <c:pt idx="4548">
                  <c:v>41828</c:v>
                </c:pt>
                <c:pt idx="4549">
                  <c:v>41829</c:v>
                </c:pt>
                <c:pt idx="4550">
                  <c:v>41830</c:v>
                </c:pt>
                <c:pt idx="4551">
                  <c:v>41831</c:v>
                </c:pt>
                <c:pt idx="4552">
                  <c:v>41834</c:v>
                </c:pt>
                <c:pt idx="4553">
                  <c:v>41835</c:v>
                </c:pt>
                <c:pt idx="4554">
                  <c:v>41836</c:v>
                </c:pt>
                <c:pt idx="4555">
                  <c:v>41837</c:v>
                </c:pt>
                <c:pt idx="4556">
                  <c:v>41838</c:v>
                </c:pt>
                <c:pt idx="4557">
                  <c:v>41841</c:v>
                </c:pt>
                <c:pt idx="4558">
                  <c:v>41842</c:v>
                </c:pt>
                <c:pt idx="4559">
                  <c:v>41843</c:v>
                </c:pt>
                <c:pt idx="4560">
                  <c:v>41844</c:v>
                </c:pt>
                <c:pt idx="4561">
                  <c:v>41845</c:v>
                </c:pt>
                <c:pt idx="4562">
                  <c:v>41848</c:v>
                </c:pt>
                <c:pt idx="4563">
                  <c:v>41849</c:v>
                </c:pt>
                <c:pt idx="4564">
                  <c:v>41850</c:v>
                </c:pt>
                <c:pt idx="4565">
                  <c:v>41851</c:v>
                </c:pt>
                <c:pt idx="4566">
                  <c:v>41852</c:v>
                </c:pt>
                <c:pt idx="4567">
                  <c:v>41855</c:v>
                </c:pt>
                <c:pt idx="4568">
                  <c:v>41856</c:v>
                </c:pt>
                <c:pt idx="4569">
                  <c:v>41857</c:v>
                </c:pt>
                <c:pt idx="4570">
                  <c:v>41858</c:v>
                </c:pt>
                <c:pt idx="4571">
                  <c:v>41859</c:v>
                </c:pt>
                <c:pt idx="4572">
                  <c:v>41862</c:v>
                </c:pt>
                <c:pt idx="4573">
                  <c:v>41863</c:v>
                </c:pt>
                <c:pt idx="4574">
                  <c:v>41864</c:v>
                </c:pt>
                <c:pt idx="4575">
                  <c:v>41865</c:v>
                </c:pt>
                <c:pt idx="4576">
                  <c:v>41866</c:v>
                </c:pt>
                <c:pt idx="4577">
                  <c:v>41869</c:v>
                </c:pt>
                <c:pt idx="4578">
                  <c:v>41870</c:v>
                </c:pt>
                <c:pt idx="4579">
                  <c:v>41871</c:v>
                </c:pt>
                <c:pt idx="4580">
                  <c:v>41872</c:v>
                </c:pt>
                <c:pt idx="4581">
                  <c:v>41873</c:v>
                </c:pt>
                <c:pt idx="4582">
                  <c:v>41876</c:v>
                </c:pt>
                <c:pt idx="4583">
                  <c:v>41877</c:v>
                </c:pt>
                <c:pt idx="4584">
                  <c:v>41878</c:v>
                </c:pt>
                <c:pt idx="4585">
                  <c:v>41879</c:v>
                </c:pt>
                <c:pt idx="4586">
                  <c:v>41880</c:v>
                </c:pt>
                <c:pt idx="4587">
                  <c:v>41883</c:v>
                </c:pt>
                <c:pt idx="4588">
                  <c:v>41884</c:v>
                </c:pt>
                <c:pt idx="4589">
                  <c:v>41885</c:v>
                </c:pt>
                <c:pt idx="4590">
                  <c:v>41886</c:v>
                </c:pt>
                <c:pt idx="4591">
                  <c:v>41887</c:v>
                </c:pt>
                <c:pt idx="4592">
                  <c:v>41890</c:v>
                </c:pt>
                <c:pt idx="4593">
                  <c:v>41891</c:v>
                </c:pt>
                <c:pt idx="4594">
                  <c:v>41892</c:v>
                </c:pt>
                <c:pt idx="4595">
                  <c:v>41893</c:v>
                </c:pt>
                <c:pt idx="4596">
                  <c:v>41894</c:v>
                </c:pt>
                <c:pt idx="4597">
                  <c:v>41897</c:v>
                </c:pt>
                <c:pt idx="4598">
                  <c:v>41898</c:v>
                </c:pt>
                <c:pt idx="4599">
                  <c:v>41899</c:v>
                </c:pt>
                <c:pt idx="4600">
                  <c:v>41900</c:v>
                </c:pt>
                <c:pt idx="4601">
                  <c:v>41901</c:v>
                </c:pt>
                <c:pt idx="4602">
                  <c:v>41904</c:v>
                </c:pt>
                <c:pt idx="4603">
                  <c:v>41905</c:v>
                </c:pt>
                <c:pt idx="4604">
                  <c:v>41906</c:v>
                </c:pt>
                <c:pt idx="4605">
                  <c:v>41907</c:v>
                </c:pt>
                <c:pt idx="4606">
                  <c:v>41908</c:v>
                </c:pt>
                <c:pt idx="4607">
                  <c:v>41911</c:v>
                </c:pt>
                <c:pt idx="4608">
                  <c:v>41912</c:v>
                </c:pt>
                <c:pt idx="4609">
                  <c:v>41913</c:v>
                </c:pt>
                <c:pt idx="4610">
                  <c:v>41914</c:v>
                </c:pt>
                <c:pt idx="4611">
                  <c:v>41915</c:v>
                </c:pt>
                <c:pt idx="4612">
                  <c:v>41918</c:v>
                </c:pt>
                <c:pt idx="4613">
                  <c:v>41919</c:v>
                </c:pt>
                <c:pt idx="4614">
                  <c:v>41920</c:v>
                </c:pt>
                <c:pt idx="4615">
                  <c:v>41921</c:v>
                </c:pt>
                <c:pt idx="4616">
                  <c:v>41922</c:v>
                </c:pt>
                <c:pt idx="4617">
                  <c:v>41925</c:v>
                </c:pt>
                <c:pt idx="4618">
                  <c:v>41926</c:v>
                </c:pt>
                <c:pt idx="4619">
                  <c:v>41927</c:v>
                </c:pt>
                <c:pt idx="4620">
                  <c:v>41928</c:v>
                </c:pt>
                <c:pt idx="4621">
                  <c:v>41929</c:v>
                </c:pt>
                <c:pt idx="4622">
                  <c:v>41932</c:v>
                </c:pt>
                <c:pt idx="4623">
                  <c:v>41933</c:v>
                </c:pt>
                <c:pt idx="4624">
                  <c:v>41934</c:v>
                </c:pt>
                <c:pt idx="4625">
                  <c:v>41935</c:v>
                </c:pt>
                <c:pt idx="4626">
                  <c:v>41936</c:v>
                </c:pt>
                <c:pt idx="4627">
                  <c:v>41939</c:v>
                </c:pt>
                <c:pt idx="4628">
                  <c:v>41940</c:v>
                </c:pt>
                <c:pt idx="4629">
                  <c:v>41941</c:v>
                </c:pt>
                <c:pt idx="4630">
                  <c:v>41942</c:v>
                </c:pt>
                <c:pt idx="4631">
                  <c:v>41943</c:v>
                </c:pt>
                <c:pt idx="4632">
                  <c:v>41946</c:v>
                </c:pt>
                <c:pt idx="4633">
                  <c:v>41947</c:v>
                </c:pt>
                <c:pt idx="4634">
                  <c:v>41948</c:v>
                </c:pt>
                <c:pt idx="4635">
                  <c:v>41949</c:v>
                </c:pt>
                <c:pt idx="4636">
                  <c:v>41950</c:v>
                </c:pt>
                <c:pt idx="4637">
                  <c:v>41953</c:v>
                </c:pt>
                <c:pt idx="4638">
                  <c:v>41954</c:v>
                </c:pt>
                <c:pt idx="4639">
                  <c:v>41955</c:v>
                </c:pt>
                <c:pt idx="4640">
                  <c:v>41956</c:v>
                </c:pt>
                <c:pt idx="4641">
                  <c:v>41957</c:v>
                </c:pt>
                <c:pt idx="4642">
                  <c:v>41960</c:v>
                </c:pt>
                <c:pt idx="4643">
                  <c:v>41961</c:v>
                </c:pt>
                <c:pt idx="4644">
                  <c:v>41962</c:v>
                </c:pt>
                <c:pt idx="4645">
                  <c:v>41963</c:v>
                </c:pt>
                <c:pt idx="4646">
                  <c:v>41964</c:v>
                </c:pt>
                <c:pt idx="4647">
                  <c:v>41967</c:v>
                </c:pt>
                <c:pt idx="4648">
                  <c:v>41968</c:v>
                </c:pt>
                <c:pt idx="4649">
                  <c:v>41969</c:v>
                </c:pt>
                <c:pt idx="4650">
                  <c:v>41970</c:v>
                </c:pt>
                <c:pt idx="4651">
                  <c:v>41971</c:v>
                </c:pt>
                <c:pt idx="4652">
                  <c:v>41974</c:v>
                </c:pt>
                <c:pt idx="4653">
                  <c:v>41975</c:v>
                </c:pt>
                <c:pt idx="4654">
                  <c:v>41976</c:v>
                </c:pt>
                <c:pt idx="4655">
                  <c:v>41977</c:v>
                </c:pt>
                <c:pt idx="4656">
                  <c:v>41978</c:v>
                </c:pt>
                <c:pt idx="4657">
                  <c:v>41981</c:v>
                </c:pt>
                <c:pt idx="4658">
                  <c:v>41982</c:v>
                </c:pt>
                <c:pt idx="4659">
                  <c:v>41983</c:v>
                </c:pt>
                <c:pt idx="4660">
                  <c:v>41984</c:v>
                </c:pt>
                <c:pt idx="4661">
                  <c:v>41985</c:v>
                </c:pt>
                <c:pt idx="4662">
                  <c:v>41988</c:v>
                </c:pt>
                <c:pt idx="4663">
                  <c:v>41989</c:v>
                </c:pt>
                <c:pt idx="4664">
                  <c:v>41990</c:v>
                </c:pt>
                <c:pt idx="4665">
                  <c:v>41991</c:v>
                </c:pt>
                <c:pt idx="4666">
                  <c:v>41992</c:v>
                </c:pt>
                <c:pt idx="4667">
                  <c:v>41995</c:v>
                </c:pt>
                <c:pt idx="4668">
                  <c:v>41996</c:v>
                </c:pt>
                <c:pt idx="4669">
                  <c:v>41997</c:v>
                </c:pt>
                <c:pt idx="4670">
                  <c:v>41998</c:v>
                </c:pt>
                <c:pt idx="4671">
                  <c:v>41999</c:v>
                </c:pt>
                <c:pt idx="4672">
                  <c:v>42002</c:v>
                </c:pt>
                <c:pt idx="4673">
                  <c:v>42003</c:v>
                </c:pt>
                <c:pt idx="4674">
                  <c:v>42004</c:v>
                </c:pt>
                <c:pt idx="4675">
                  <c:v>42005</c:v>
                </c:pt>
                <c:pt idx="4676">
                  <c:v>42006</c:v>
                </c:pt>
                <c:pt idx="4677">
                  <c:v>42009</c:v>
                </c:pt>
                <c:pt idx="4678">
                  <c:v>42010</c:v>
                </c:pt>
                <c:pt idx="4679">
                  <c:v>42011</c:v>
                </c:pt>
                <c:pt idx="4680">
                  <c:v>42012</c:v>
                </c:pt>
                <c:pt idx="4681">
                  <c:v>42013</c:v>
                </c:pt>
                <c:pt idx="4682">
                  <c:v>42016</c:v>
                </c:pt>
                <c:pt idx="4683">
                  <c:v>42017</c:v>
                </c:pt>
                <c:pt idx="4684">
                  <c:v>42018</c:v>
                </c:pt>
                <c:pt idx="4685">
                  <c:v>42019</c:v>
                </c:pt>
                <c:pt idx="4686">
                  <c:v>42020</c:v>
                </c:pt>
                <c:pt idx="4687">
                  <c:v>42023</c:v>
                </c:pt>
                <c:pt idx="4688">
                  <c:v>42024</c:v>
                </c:pt>
                <c:pt idx="4689">
                  <c:v>42025</c:v>
                </c:pt>
                <c:pt idx="4690">
                  <c:v>42026</c:v>
                </c:pt>
                <c:pt idx="4691">
                  <c:v>42027</c:v>
                </c:pt>
                <c:pt idx="4692">
                  <c:v>42030</c:v>
                </c:pt>
                <c:pt idx="4693">
                  <c:v>42031</c:v>
                </c:pt>
                <c:pt idx="4694">
                  <c:v>42032</c:v>
                </c:pt>
                <c:pt idx="4695">
                  <c:v>42033</c:v>
                </c:pt>
                <c:pt idx="4696">
                  <c:v>42034</c:v>
                </c:pt>
                <c:pt idx="4697">
                  <c:v>42037</c:v>
                </c:pt>
                <c:pt idx="4698">
                  <c:v>42038</c:v>
                </c:pt>
                <c:pt idx="4699">
                  <c:v>42039</c:v>
                </c:pt>
                <c:pt idx="4700">
                  <c:v>42040</c:v>
                </c:pt>
                <c:pt idx="4701">
                  <c:v>42041</c:v>
                </c:pt>
                <c:pt idx="4702">
                  <c:v>42044</c:v>
                </c:pt>
                <c:pt idx="4703">
                  <c:v>42045</c:v>
                </c:pt>
                <c:pt idx="4704">
                  <c:v>42046</c:v>
                </c:pt>
                <c:pt idx="4705">
                  <c:v>42047</c:v>
                </c:pt>
                <c:pt idx="4706">
                  <c:v>42048</c:v>
                </c:pt>
                <c:pt idx="4707">
                  <c:v>42051</c:v>
                </c:pt>
                <c:pt idx="4708">
                  <c:v>42052</c:v>
                </c:pt>
                <c:pt idx="4709">
                  <c:v>42053</c:v>
                </c:pt>
                <c:pt idx="4710">
                  <c:v>42054</c:v>
                </c:pt>
                <c:pt idx="4711">
                  <c:v>42055</c:v>
                </c:pt>
                <c:pt idx="4712">
                  <c:v>42058</c:v>
                </c:pt>
                <c:pt idx="4713">
                  <c:v>42059</c:v>
                </c:pt>
                <c:pt idx="4714">
                  <c:v>42060</c:v>
                </c:pt>
                <c:pt idx="4715">
                  <c:v>42061</c:v>
                </c:pt>
                <c:pt idx="4716">
                  <c:v>42062</c:v>
                </c:pt>
                <c:pt idx="4717">
                  <c:v>42065</c:v>
                </c:pt>
                <c:pt idx="4718">
                  <c:v>42066</c:v>
                </c:pt>
                <c:pt idx="4719">
                  <c:v>42067</c:v>
                </c:pt>
                <c:pt idx="4720">
                  <c:v>42068</c:v>
                </c:pt>
                <c:pt idx="4721">
                  <c:v>42069</c:v>
                </c:pt>
                <c:pt idx="4722">
                  <c:v>42072</c:v>
                </c:pt>
                <c:pt idx="4723">
                  <c:v>42073</c:v>
                </c:pt>
                <c:pt idx="4724">
                  <c:v>42074</c:v>
                </c:pt>
                <c:pt idx="4725">
                  <c:v>42075</c:v>
                </c:pt>
                <c:pt idx="4726">
                  <c:v>42076</c:v>
                </c:pt>
                <c:pt idx="4727">
                  <c:v>42079</c:v>
                </c:pt>
                <c:pt idx="4728">
                  <c:v>42080</c:v>
                </c:pt>
                <c:pt idx="4729">
                  <c:v>42081</c:v>
                </c:pt>
                <c:pt idx="4730">
                  <c:v>42082</c:v>
                </c:pt>
                <c:pt idx="4731">
                  <c:v>42083</c:v>
                </c:pt>
                <c:pt idx="4732">
                  <c:v>42086</c:v>
                </c:pt>
                <c:pt idx="4733">
                  <c:v>42087</c:v>
                </c:pt>
                <c:pt idx="4734">
                  <c:v>42088</c:v>
                </c:pt>
                <c:pt idx="4735">
                  <c:v>42089</c:v>
                </c:pt>
                <c:pt idx="4736">
                  <c:v>42090</c:v>
                </c:pt>
                <c:pt idx="4737">
                  <c:v>42093</c:v>
                </c:pt>
                <c:pt idx="4738">
                  <c:v>42094</c:v>
                </c:pt>
                <c:pt idx="4739">
                  <c:v>42095</c:v>
                </c:pt>
                <c:pt idx="4740">
                  <c:v>42096</c:v>
                </c:pt>
                <c:pt idx="4741">
                  <c:v>42097</c:v>
                </c:pt>
                <c:pt idx="4742">
                  <c:v>42100</c:v>
                </c:pt>
                <c:pt idx="4743">
                  <c:v>42101</c:v>
                </c:pt>
                <c:pt idx="4744">
                  <c:v>42102</c:v>
                </c:pt>
                <c:pt idx="4745">
                  <c:v>42103</c:v>
                </c:pt>
                <c:pt idx="4746">
                  <c:v>42104</c:v>
                </c:pt>
                <c:pt idx="4747">
                  <c:v>42107</c:v>
                </c:pt>
                <c:pt idx="4748">
                  <c:v>42108</c:v>
                </c:pt>
                <c:pt idx="4749">
                  <c:v>42109</c:v>
                </c:pt>
                <c:pt idx="4750">
                  <c:v>42110</c:v>
                </c:pt>
                <c:pt idx="4751">
                  <c:v>42111</c:v>
                </c:pt>
                <c:pt idx="4752">
                  <c:v>42114</c:v>
                </c:pt>
                <c:pt idx="4753">
                  <c:v>42115</c:v>
                </c:pt>
                <c:pt idx="4754">
                  <c:v>42116</c:v>
                </c:pt>
                <c:pt idx="4755">
                  <c:v>42117</c:v>
                </c:pt>
                <c:pt idx="4756">
                  <c:v>42118</c:v>
                </c:pt>
                <c:pt idx="4757">
                  <c:v>42121</c:v>
                </c:pt>
                <c:pt idx="4758">
                  <c:v>42122</c:v>
                </c:pt>
                <c:pt idx="4759">
                  <c:v>42123</c:v>
                </c:pt>
                <c:pt idx="4760">
                  <c:v>42124</c:v>
                </c:pt>
                <c:pt idx="4761">
                  <c:v>42125</c:v>
                </c:pt>
                <c:pt idx="4762">
                  <c:v>42128</c:v>
                </c:pt>
                <c:pt idx="4763">
                  <c:v>42129</c:v>
                </c:pt>
                <c:pt idx="4764">
                  <c:v>42130</c:v>
                </c:pt>
                <c:pt idx="4765">
                  <c:v>42131</c:v>
                </c:pt>
                <c:pt idx="4766">
                  <c:v>42132</c:v>
                </c:pt>
                <c:pt idx="4767">
                  <c:v>42135</c:v>
                </c:pt>
                <c:pt idx="4768">
                  <c:v>42136</c:v>
                </c:pt>
                <c:pt idx="4769">
                  <c:v>42137</c:v>
                </c:pt>
                <c:pt idx="4770">
                  <c:v>42138</c:v>
                </c:pt>
                <c:pt idx="4771">
                  <c:v>42139</c:v>
                </c:pt>
                <c:pt idx="4772">
                  <c:v>42142</c:v>
                </c:pt>
                <c:pt idx="4773">
                  <c:v>42143</c:v>
                </c:pt>
                <c:pt idx="4774">
                  <c:v>42144</c:v>
                </c:pt>
                <c:pt idx="4775">
                  <c:v>42145</c:v>
                </c:pt>
                <c:pt idx="4776">
                  <c:v>42146</c:v>
                </c:pt>
                <c:pt idx="4777">
                  <c:v>42149</c:v>
                </c:pt>
                <c:pt idx="4778">
                  <c:v>42150</c:v>
                </c:pt>
                <c:pt idx="4779">
                  <c:v>42151</c:v>
                </c:pt>
                <c:pt idx="4780">
                  <c:v>42152</c:v>
                </c:pt>
                <c:pt idx="4781">
                  <c:v>42153</c:v>
                </c:pt>
                <c:pt idx="4782">
                  <c:v>42156</c:v>
                </c:pt>
                <c:pt idx="4783">
                  <c:v>42157</c:v>
                </c:pt>
                <c:pt idx="4784">
                  <c:v>42158</c:v>
                </c:pt>
                <c:pt idx="4785">
                  <c:v>42159</c:v>
                </c:pt>
                <c:pt idx="4786">
                  <c:v>42160</c:v>
                </c:pt>
                <c:pt idx="4787">
                  <c:v>42163</c:v>
                </c:pt>
                <c:pt idx="4788">
                  <c:v>42164</c:v>
                </c:pt>
                <c:pt idx="4789">
                  <c:v>42165</c:v>
                </c:pt>
                <c:pt idx="4790">
                  <c:v>42166</c:v>
                </c:pt>
                <c:pt idx="4791">
                  <c:v>42167</c:v>
                </c:pt>
                <c:pt idx="4792">
                  <c:v>42170</c:v>
                </c:pt>
                <c:pt idx="4793">
                  <c:v>42171</c:v>
                </c:pt>
                <c:pt idx="4794">
                  <c:v>42172</c:v>
                </c:pt>
                <c:pt idx="4795">
                  <c:v>42173</c:v>
                </c:pt>
                <c:pt idx="4796">
                  <c:v>42174</c:v>
                </c:pt>
                <c:pt idx="4797">
                  <c:v>42177</c:v>
                </c:pt>
                <c:pt idx="4798">
                  <c:v>42178</c:v>
                </c:pt>
                <c:pt idx="4799">
                  <c:v>42179</c:v>
                </c:pt>
                <c:pt idx="4800">
                  <c:v>42180</c:v>
                </c:pt>
                <c:pt idx="4801">
                  <c:v>42181</c:v>
                </c:pt>
                <c:pt idx="4802">
                  <c:v>42184</c:v>
                </c:pt>
                <c:pt idx="4803">
                  <c:v>42185</c:v>
                </c:pt>
                <c:pt idx="4804">
                  <c:v>42186</c:v>
                </c:pt>
                <c:pt idx="4805">
                  <c:v>42187</c:v>
                </c:pt>
                <c:pt idx="4806">
                  <c:v>42188</c:v>
                </c:pt>
                <c:pt idx="4807">
                  <c:v>42191</c:v>
                </c:pt>
                <c:pt idx="4808">
                  <c:v>42192</c:v>
                </c:pt>
                <c:pt idx="4809">
                  <c:v>42193</c:v>
                </c:pt>
                <c:pt idx="4810">
                  <c:v>42194</c:v>
                </c:pt>
                <c:pt idx="4811">
                  <c:v>42195</c:v>
                </c:pt>
                <c:pt idx="4812">
                  <c:v>42198</c:v>
                </c:pt>
                <c:pt idx="4813">
                  <c:v>42199</c:v>
                </c:pt>
                <c:pt idx="4814">
                  <c:v>42200</c:v>
                </c:pt>
                <c:pt idx="4815">
                  <c:v>42201</c:v>
                </c:pt>
                <c:pt idx="4816">
                  <c:v>42202</c:v>
                </c:pt>
                <c:pt idx="4817">
                  <c:v>42205</c:v>
                </c:pt>
                <c:pt idx="4818">
                  <c:v>42206</c:v>
                </c:pt>
                <c:pt idx="4819">
                  <c:v>42207</c:v>
                </c:pt>
                <c:pt idx="4820">
                  <c:v>42208</c:v>
                </c:pt>
                <c:pt idx="4821">
                  <c:v>42209</c:v>
                </c:pt>
                <c:pt idx="4822">
                  <c:v>42212</c:v>
                </c:pt>
                <c:pt idx="4823">
                  <c:v>42213</c:v>
                </c:pt>
                <c:pt idx="4824">
                  <c:v>42214</c:v>
                </c:pt>
                <c:pt idx="4825">
                  <c:v>42215</c:v>
                </c:pt>
                <c:pt idx="4826">
                  <c:v>42216</c:v>
                </c:pt>
                <c:pt idx="4827">
                  <c:v>42219</c:v>
                </c:pt>
                <c:pt idx="4828">
                  <c:v>42220</c:v>
                </c:pt>
                <c:pt idx="4829">
                  <c:v>42221</c:v>
                </c:pt>
                <c:pt idx="4830">
                  <c:v>42222</c:v>
                </c:pt>
                <c:pt idx="4831">
                  <c:v>42223</c:v>
                </c:pt>
                <c:pt idx="4832">
                  <c:v>42226</c:v>
                </c:pt>
                <c:pt idx="4833">
                  <c:v>42227</c:v>
                </c:pt>
                <c:pt idx="4834">
                  <c:v>42228</c:v>
                </c:pt>
                <c:pt idx="4835">
                  <c:v>42229</c:v>
                </c:pt>
                <c:pt idx="4836">
                  <c:v>42230</c:v>
                </c:pt>
                <c:pt idx="4837">
                  <c:v>42233</c:v>
                </c:pt>
                <c:pt idx="4838">
                  <c:v>42234</c:v>
                </c:pt>
                <c:pt idx="4839">
                  <c:v>42235</c:v>
                </c:pt>
                <c:pt idx="4840">
                  <c:v>42236</c:v>
                </c:pt>
                <c:pt idx="4841">
                  <c:v>42237</c:v>
                </c:pt>
                <c:pt idx="4842">
                  <c:v>42240</c:v>
                </c:pt>
                <c:pt idx="4843">
                  <c:v>42241</c:v>
                </c:pt>
                <c:pt idx="4844">
                  <c:v>42242</c:v>
                </c:pt>
                <c:pt idx="4845">
                  <c:v>42243</c:v>
                </c:pt>
                <c:pt idx="4846">
                  <c:v>42244</c:v>
                </c:pt>
                <c:pt idx="4847">
                  <c:v>42247</c:v>
                </c:pt>
                <c:pt idx="4848">
                  <c:v>42248</c:v>
                </c:pt>
                <c:pt idx="4849">
                  <c:v>42249</c:v>
                </c:pt>
                <c:pt idx="4850">
                  <c:v>42250</c:v>
                </c:pt>
                <c:pt idx="4851">
                  <c:v>42251</c:v>
                </c:pt>
                <c:pt idx="4852">
                  <c:v>42254</c:v>
                </c:pt>
                <c:pt idx="4853">
                  <c:v>42255</c:v>
                </c:pt>
                <c:pt idx="4854">
                  <c:v>42256</c:v>
                </c:pt>
                <c:pt idx="4855">
                  <c:v>42257</c:v>
                </c:pt>
                <c:pt idx="4856">
                  <c:v>42258</c:v>
                </c:pt>
                <c:pt idx="4857">
                  <c:v>42261</c:v>
                </c:pt>
                <c:pt idx="4858">
                  <c:v>42262</c:v>
                </c:pt>
                <c:pt idx="4859">
                  <c:v>42263</c:v>
                </c:pt>
                <c:pt idx="4860">
                  <c:v>42264</c:v>
                </c:pt>
                <c:pt idx="4861">
                  <c:v>42265</c:v>
                </c:pt>
                <c:pt idx="4862">
                  <c:v>42268</c:v>
                </c:pt>
                <c:pt idx="4863">
                  <c:v>42269</c:v>
                </c:pt>
                <c:pt idx="4864">
                  <c:v>42270</c:v>
                </c:pt>
                <c:pt idx="4865">
                  <c:v>42271</c:v>
                </c:pt>
                <c:pt idx="4866">
                  <c:v>42272</c:v>
                </c:pt>
                <c:pt idx="4867">
                  <c:v>42275</c:v>
                </c:pt>
                <c:pt idx="4868">
                  <c:v>42276</c:v>
                </c:pt>
                <c:pt idx="4869">
                  <c:v>42277</c:v>
                </c:pt>
                <c:pt idx="4870">
                  <c:v>42278</c:v>
                </c:pt>
                <c:pt idx="4871">
                  <c:v>42279</c:v>
                </c:pt>
                <c:pt idx="4872">
                  <c:v>42282</c:v>
                </c:pt>
                <c:pt idx="4873">
                  <c:v>42283</c:v>
                </c:pt>
                <c:pt idx="4874">
                  <c:v>42284</c:v>
                </c:pt>
                <c:pt idx="4875">
                  <c:v>42285</c:v>
                </c:pt>
                <c:pt idx="4876">
                  <c:v>42286</c:v>
                </c:pt>
                <c:pt idx="4877">
                  <c:v>42289</c:v>
                </c:pt>
                <c:pt idx="4878">
                  <c:v>42290</c:v>
                </c:pt>
                <c:pt idx="4879">
                  <c:v>42291</c:v>
                </c:pt>
                <c:pt idx="4880">
                  <c:v>42292</c:v>
                </c:pt>
                <c:pt idx="4881">
                  <c:v>42293</c:v>
                </c:pt>
                <c:pt idx="4882">
                  <c:v>42296</c:v>
                </c:pt>
                <c:pt idx="4883">
                  <c:v>42297</c:v>
                </c:pt>
                <c:pt idx="4884">
                  <c:v>42298</c:v>
                </c:pt>
                <c:pt idx="4885">
                  <c:v>42299</c:v>
                </c:pt>
                <c:pt idx="4886">
                  <c:v>42300</c:v>
                </c:pt>
                <c:pt idx="4887">
                  <c:v>42303</c:v>
                </c:pt>
                <c:pt idx="4888">
                  <c:v>42304</c:v>
                </c:pt>
                <c:pt idx="4889">
                  <c:v>42305</c:v>
                </c:pt>
                <c:pt idx="4890">
                  <c:v>42306</c:v>
                </c:pt>
                <c:pt idx="4891">
                  <c:v>42307</c:v>
                </c:pt>
                <c:pt idx="4892">
                  <c:v>42310</c:v>
                </c:pt>
                <c:pt idx="4893">
                  <c:v>42311</c:v>
                </c:pt>
                <c:pt idx="4894">
                  <c:v>42312</c:v>
                </c:pt>
                <c:pt idx="4895">
                  <c:v>42313</c:v>
                </c:pt>
                <c:pt idx="4896">
                  <c:v>42314</c:v>
                </c:pt>
                <c:pt idx="4897">
                  <c:v>42317</c:v>
                </c:pt>
                <c:pt idx="4898">
                  <c:v>42318</c:v>
                </c:pt>
                <c:pt idx="4899">
                  <c:v>42319</c:v>
                </c:pt>
                <c:pt idx="4900">
                  <c:v>42320</c:v>
                </c:pt>
                <c:pt idx="4901">
                  <c:v>42321</c:v>
                </c:pt>
                <c:pt idx="4902">
                  <c:v>42324</c:v>
                </c:pt>
                <c:pt idx="4903">
                  <c:v>42325</c:v>
                </c:pt>
                <c:pt idx="4904">
                  <c:v>42326</c:v>
                </c:pt>
                <c:pt idx="4905">
                  <c:v>42327</c:v>
                </c:pt>
                <c:pt idx="4906">
                  <c:v>42328</c:v>
                </c:pt>
                <c:pt idx="4907">
                  <c:v>42331</c:v>
                </c:pt>
                <c:pt idx="4908">
                  <c:v>42332</c:v>
                </c:pt>
                <c:pt idx="4909">
                  <c:v>42333</c:v>
                </c:pt>
                <c:pt idx="4910">
                  <c:v>42334</c:v>
                </c:pt>
                <c:pt idx="4911">
                  <c:v>42335</c:v>
                </c:pt>
                <c:pt idx="4912">
                  <c:v>42338</c:v>
                </c:pt>
                <c:pt idx="4913">
                  <c:v>42339</c:v>
                </c:pt>
                <c:pt idx="4914">
                  <c:v>42340</c:v>
                </c:pt>
                <c:pt idx="4915">
                  <c:v>42341</c:v>
                </c:pt>
                <c:pt idx="4916">
                  <c:v>42342</c:v>
                </c:pt>
                <c:pt idx="4917">
                  <c:v>42345</c:v>
                </c:pt>
                <c:pt idx="4918">
                  <c:v>42346</c:v>
                </c:pt>
                <c:pt idx="4919">
                  <c:v>42347</c:v>
                </c:pt>
                <c:pt idx="4920">
                  <c:v>42348</c:v>
                </c:pt>
                <c:pt idx="4921">
                  <c:v>42349</c:v>
                </c:pt>
                <c:pt idx="4922">
                  <c:v>42352</c:v>
                </c:pt>
                <c:pt idx="4923">
                  <c:v>42353</c:v>
                </c:pt>
                <c:pt idx="4924">
                  <c:v>42354</c:v>
                </c:pt>
                <c:pt idx="4925">
                  <c:v>42355</c:v>
                </c:pt>
                <c:pt idx="4926">
                  <c:v>42356</c:v>
                </c:pt>
                <c:pt idx="4927">
                  <c:v>42359</c:v>
                </c:pt>
                <c:pt idx="4928">
                  <c:v>42360</c:v>
                </c:pt>
                <c:pt idx="4929">
                  <c:v>42361</c:v>
                </c:pt>
                <c:pt idx="4930">
                  <c:v>42362</c:v>
                </c:pt>
                <c:pt idx="4931">
                  <c:v>42363</c:v>
                </c:pt>
                <c:pt idx="4932">
                  <c:v>42366</c:v>
                </c:pt>
                <c:pt idx="4933">
                  <c:v>42367</c:v>
                </c:pt>
                <c:pt idx="4934">
                  <c:v>42368</c:v>
                </c:pt>
                <c:pt idx="4935">
                  <c:v>42369</c:v>
                </c:pt>
                <c:pt idx="4936">
                  <c:v>42370</c:v>
                </c:pt>
                <c:pt idx="4937">
                  <c:v>42373</c:v>
                </c:pt>
                <c:pt idx="4938">
                  <c:v>42374</c:v>
                </c:pt>
                <c:pt idx="4939">
                  <c:v>42375</c:v>
                </c:pt>
                <c:pt idx="4940">
                  <c:v>42376</c:v>
                </c:pt>
                <c:pt idx="4941">
                  <c:v>42377</c:v>
                </c:pt>
                <c:pt idx="4942">
                  <c:v>42380</c:v>
                </c:pt>
                <c:pt idx="4943">
                  <c:v>42381</c:v>
                </c:pt>
                <c:pt idx="4944">
                  <c:v>42382</c:v>
                </c:pt>
                <c:pt idx="4945">
                  <c:v>42383</c:v>
                </c:pt>
                <c:pt idx="4946">
                  <c:v>42384</c:v>
                </c:pt>
                <c:pt idx="4947">
                  <c:v>42387</c:v>
                </c:pt>
                <c:pt idx="4948">
                  <c:v>42388</c:v>
                </c:pt>
                <c:pt idx="4949">
                  <c:v>42389</c:v>
                </c:pt>
                <c:pt idx="4950">
                  <c:v>42390</c:v>
                </c:pt>
                <c:pt idx="4951">
                  <c:v>42391</c:v>
                </c:pt>
                <c:pt idx="4952">
                  <c:v>42394</c:v>
                </c:pt>
                <c:pt idx="4953">
                  <c:v>42395</c:v>
                </c:pt>
                <c:pt idx="4954">
                  <c:v>42396</c:v>
                </c:pt>
                <c:pt idx="4955">
                  <c:v>42397</c:v>
                </c:pt>
                <c:pt idx="4956">
                  <c:v>42398</c:v>
                </c:pt>
                <c:pt idx="4957">
                  <c:v>42401</c:v>
                </c:pt>
                <c:pt idx="4958">
                  <c:v>42402</c:v>
                </c:pt>
                <c:pt idx="4959">
                  <c:v>42403</c:v>
                </c:pt>
                <c:pt idx="4960">
                  <c:v>42404</c:v>
                </c:pt>
                <c:pt idx="4961">
                  <c:v>42405</c:v>
                </c:pt>
                <c:pt idx="4962">
                  <c:v>42408</c:v>
                </c:pt>
                <c:pt idx="4963">
                  <c:v>42409</c:v>
                </c:pt>
                <c:pt idx="4964">
                  <c:v>42410</c:v>
                </c:pt>
                <c:pt idx="4965">
                  <c:v>42411</c:v>
                </c:pt>
                <c:pt idx="4966">
                  <c:v>42412</c:v>
                </c:pt>
                <c:pt idx="4967">
                  <c:v>42415</c:v>
                </c:pt>
                <c:pt idx="4968">
                  <c:v>42416</c:v>
                </c:pt>
                <c:pt idx="4969">
                  <c:v>42417</c:v>
                </c:pt>
                <c:pt idx="4970">
                  <c:v>42418</c:v>
                </c:pt>
                <c:pt idx="4971">
                  <c:v>42419</c:v>
                </c:pt>
                <c:pt idx="4972">
                  <c:v>42422</c:v>
                </c:pt>
                <c:pt idx="4973">
                  <c:v>42423</c:v>
                </c:pt>
                <c:pt idx="4974">
                  <c:v>42424</c:v>
                </c:pt>
                <c:pt idx="4975">
                  <c:v>42425</c:v>
                </c:pt>
                <c:pt idx="4976">
                  <c:v>42426</c:v>
                </c:pt>
                <c:pt idx="4977">
                  <c:v>42429</c:v>
                </c:pt>
                <c:pt idx="4978">
                  <c:v>42430</c:v>
                </c:pt>
                <c:pt idx="4979">
                  <c:v>42431</c:v>
                </c:pt>
                <c:pt idx="4980">
                  <c:v>42432</c:v>
                </c:pt>
                <c:pt idx="4981">
                  <c:v>42433</c:v>
                </c:pt>
                <c:pt idx="4982">
                  <c:v>42436</c:v>
                </c:pt>
                <c:pt idx="4983">
                  <c:v>42437</c:v>
                </c:pt>
                <c:pt idx="4984">
                  <c:v>42438</c:v>
                </c:pt>
                <c:pt idx="4985">
                  <c:v>42439</c:v>
                </c:pt>
                <c:pt idx="4986">
                  <c:v>42440</c:v>
                </c:pt>
                <c:pt idx="4987">
                  <c:v>42443</c:v>
                </c:pt>
                <c:pt idx="4988">
                  <c:v>42444</c:v>
                </c:pt>
                <c:pt idx="4989">
                  <c:v>42445</c:v>
                </c:pt>
                <c:pt idx="4990">
                  <c:v>42446</c:v>
                </c:pt>
                <c:pt idx="4991">
                  <c:v>42447</c:v>
                </c:pt>
                <c:pt idx="4992">
                  <c:v>42450</c:v>
                </c:pt>
                <c:pt idx="4993">
                  <c:v>42451</c:v>
                </c:pt>
                <c:pt idx="4994">
                  <c:v>42452</c:v>
                </c:pt>
                <c:pt idx="4995">
                  <c:v>42453</c:v>
                </c:pt>
                <c:pt idx="4996">
                  <c:v>42454</c:v>
                </c:pt>
                <c:pt idx="4997">
                  <c:v>42457</c:v>
                </c:pt>
                <c:pt idx="4998">
                  <c:v>42458</c:v>
                </c:pt>
                <c:pt idx="4999">
                  <c:v>42459</c:v>
                </c:pt>
                <c:pt idx="5000">
                  <c:v>42460</c:v>
                </c:pt>
                <c:pt idx="5001">
                  <c:v>42461</c:v>
                </c:pt>
                <c:pt idx="5002">
                  <c:v>42464</c:v>
                </c:pt>
                <c:pt idx="5003">
                  <c:v>42465</c:v>
                </c:pt>
                <c:pt idx="5004">
                  <c:v>42466</c:v>
                </c:pt>
                <c:pt idx="5005">
                  <c:v>42467</c:v>
                </c:pt>
                <c:pt idx="5006">
                  <c:v>42468</c:v>
                </c:pt>
                <c:pt idx="5007">
                  <c:v>42471</c:v>
                </c:pt>
                <c:pt idx="5008">
                  <c:v>42472</c:v>
                </c:pt>
                <c:pt idx="5009">
                  <c:v>42473</c:v>
                </c:pt>
                <c:pt idx="5010">
                  <c:v>42474</c:v>
                </c:pt>
                <c:pt idx="5011">
                  <c:v>42475</c:v>
                </c:pt>
                <c:pt idx="5012">
                  <c:v>42478</c:v>
                </c:pt>
                <c:pt idx="5013">
                  <c:v>42479</c:v>
                </c:pt>
                <c:pt idx="5014">
                  <c:v>42480</c:v>
                </c:pt>
                <c:pt idx="5015">
                  <c:v>42481</c:v>
                </c:pt>
                <c:pt idx="5016">
                  <c:v>42482</c:v>
                </c:pt>
                <c:pt idx="5017">
                  <c:v>42485</c:v>
                </c:pt>
                <c:pt idx="5018">
                  <c:v>42486</c:v>
                </c:pt>
                <c:pt idx="5019">
                  <c:v>42487</c:v>
                </c:pt>
                <c:pt idx="5020">
                  <c:v>42488</c:v>
                </c:pt>
                <c:pt idx="5021">
                  <c:v>42489</c:v>
                </c:pt>
                <c:pt idx="5022">
                  <c:v>42492</c:v>
                </c:pt>
                <c:pt idx="5023">
                  <c:v>42493</c:v>
                </c:pt>
                <c:pt idx="5024">
                  <c:v>42494</c:v>
                </c:pt>
                <c:pt idx="5025">
                  <c:v>42495</c:v>
                </c:pt>
                <c:pt idx="5026">
                  <c:v>42496</c:v>
                </c:pt>
                <c:pt idx="5027">
                  <c:v>42499</c:v>
                </c:pt>
                <c:pt idx="5028">
                  <c:v>42500</c:v>
                </c:pt>
                <c:pt idx="5029">
                  <c:v>42501</c:v>
                </c:pt>
                <c:pt idx="5030">
                  <c:v>42502</c:v>
                </c:pt>
                <c:pt idx="5031">
                  <c:v>42503</c:v>
                </c:pt>
                <c:pt idx="5032">
                  <c:v>42506</c:v>
                </c:pt>
                <c:pt idx="5033">
                  <c:v>42507</c:v>
                </c:pt>
                <c:pt idx="5034">
                  <c:v>42508</c:v>
                </c:pt>
                <c:pt idx="5035">
                  <c:v>42509</c:v>
                </c:pt>
                <c:pt idx="5036">
                  <c:v>42510</c:v>
                </c:pt>
                <c:pt idx="5037">
                  <c:v>42513</c:v>
                </c:pt>
                <c:pt idx="5038">
                  <c:v>42514</c:v>
                </c:pt>
                <c:pt idx="5039">
                  <c:v>42515</c:v>
                </c:pt>
                <c:pt idx="5040">
                  <c:v>42516</c:v>
                </c:pt>
                <c:pt idx="5041">
                  <c:v>42517</c:v>
                </c:pt>
                <c:pt idx="5042">
                  <c:v>42520</c:v>
                </c:pt>
                <c:pt idx="5043">
                  <c:v>42521</c:v>
                </c:pt>
                <c:pt idx="5044">
                  <c:v>42522</c:v>
                </c:pt>
                <c:pt idx="5045">
                  <c:v>42523</c:v>
                </c:pt>
                <c:pt idx="5046">
                  <c:v>42524</c:v>
                </c:pt>
                <c:pt idx="5047">
                  <c:v>42527</c:v>
                </c:pt>
                <c:pt idx="5048">
                  <c:v>42528</c:v>
                </c:pt>
                <c:pt idx="5049">
                  <c:v>42529</c:v>
                </c:pt>
                <c:pt idx="5050">
                  <c:v>42530</c:v>
                </c:pt>
                <c:pt idx="5051">
                  <c:v>42531</c:v>
                </c:pt>
                <c:pt idx="5052">
                  <c:v>42534</c:v>
                </c:pt>
                <c:pt idx="5053">
                  <c:v>42535</c:v>
                </c:pt>
                <c:pt idx="5054">
                  <c:v>42536</c:v>
                </c:pt>
                <c:pt idx="5055">
                  <c:v>42537</c:v>
                </c:pt>
                <c:pt idx="5056">
                  <c:v>42538</c:v>
                </c:pt>
                <c:pt idx="5057">
                  <c:v>42541</c:v>
                </c:pt>
                <c:pt idx="5058">
                  <c:v>42542</c:v>
                </c:pt>
                <c:pt idx="5059">
                  <c:v>42543</c:v>
                </c:pt>
                <c:pt idx="5060">
                  <c:v>42544</c:v>
                </c:pt>
                <c:pt idx="5061">
                  <c:v>42545</c:v>
                </c:pt>
                <c:pt idx="5062">
                  <c:v>42548</c:v>
                </c:pt>
                <c:pt idx="5063">
                  <c:v>42549</c:v>
                </c:pt>
                <c:pt idx="5064">
                  <c:v>42550</c:v>
                </c:pt>
                <c:pt idx="5065">
                  <c:v>42551</c:v>
                </c:pt>
                <c:pt idx="5066">
                  <c:v>42552</c:v>
                </c:pt>
                <c:pt idx="5067">
                  <c:v>42555</c:v>
                </c:pt>
                <c:pt idx="5068">
                  <c:v>42556</c:v>
                </c:pt>
                <c:pt idx="5069">
                  <c:v>42557</c:v>
                </c:pt>
                <c:pt idx="5070">
                  <c:v>42558</c:v>
                </c:pt>
                <c:pt idx="5071">
                  <c:v>42559</c:v>
                </c:pt>
                <c:pt idx="5072">
                  <c:v>42562</c:v>
                </c:pt>
                <c:pt idx="5073">
                  <c:v>42563</c:v>
                </c:pt>
                <c:pt idx="5074">
                  <c:v>42564</c:v>
                </c:pt>
                <c:pt idx="5075">
                  <c:v>42565</c:v>
                </c:pt>
                <c:pt idx="5076">
                  <c:v>42566</c:v>
                </c:pt>
                <c:pt idx="5077">
                  <c:v>42569</c:v>
                </c:pt>
                <c:pt idx="5078">
                  <c:v>42570</c:v>
                </c:pt>
                <c:pt idx="5079">
                  <c:v>42571</c:v>
                </c:pt>
                <c:pt idx="5080">
                  <c:v>42572</c:v>
                </c:pt>
                <c:pt idx="5081">
                  <c:v>42573</c:v>
                </c:pt>
                <c:pt idx="5082">
                  <c:v>42576</c:v>
                </c:pt>
                <c:pt idx="5083">
                  <c:v>42577</c:v>
                </c:pt>
                <c:pt idx="5084">
                  <c:v>42578</c:v>
                </c:pt>
                <c:pt idx="5085">
                  <c:v>42579</c:v>
                </c:pt>
                <c:pt idx="5086">
                  <c:v>42580</c:v>
                </c:pt>
                <c:pt idx="5087">
                  <c:v>42583</c:v>
                </c:pt>
                <c:pt idx="5088">
                  <c:v>42584</c:v>
                </c:pt>
                <c:pt idx="5089">
                  <c:v>42585</c:v>
                </c:pt>
                <c:pt idx="5090">
                  <c:v>42586</c:v>
                </c:pt>
                <c:pt idx="5091">
                  <c:v>42587</c:v>
                </c:pt>
                <c:pt idx="5092">
                  <c:v>42590</c:v>
                </c:pt>
                <c:pt idx="5093">
                  <c:v>42591</c:v>
                </c:pt>
                <c:pt idx="5094">
                  <c:v>42592</c:v>
                </c:pt>
                <c:pt idx="5095">
                  <c:v>42593</c:v>
                </c:pt>
                <c:pt idx="5096">
                  <c:v>42594</c:v>
                </c:pt>
                <c:pt idx="5097">
                  <c:v>42597</c:v>
                </c:pt>
                <c:pt idx="5098">
                  <c:v>42598</c:v>
                </c:pt>
                <c:pt idx="5099">
                  <c:v>42599</c:v>
                </c:pt>
                <c:pt idx="5100">
                  <c:v>42600</c:v>
                </c:pt>
                <c:pt idx="5101">
                  <c:v>42601</c:v>
                </c:pt>
                <c:pt idx="5102">
                  <c:v>42604</c:v>
                </c:pt>
                <c:pt idx="5103">
                  <c:v>42605</c:v>
                </c:pt>
                <c:pt idx="5104">
                  <c:v>42606</c:v>
                </c:pt>
                <c:pt idx="5105">
                  <c:v>42607</c:v>
                </c:pt>
                <c:pt idx="5106">
                  <c:v>42608</c:v>
                </c:pt>
                <c:pt idx="5107">
                  <c:v>42611</c:v>
                </c:pt>
                <c:pt idx="5108">
                  <c:v>42612</c:v>
                </c:pt>
                <c:pt idx="5109">
                  <c:v>42613</c:v>
                </c:pt>
                <c:pt idx="5110">
                  <c:v>42614</c:v>
                </c:pt>
                <c:pt idx="5111">
                  <c:v>42615</c:v>
                </c:pt>
                <c:pt idx="5112">
                  <c:v>42618</c:v>
                </c:pt>
                <c:pt idx="5113">
                  <c:v>42619</c:v>
                </c:pt>
                <c:pt idx="5114">
                  <c:v>42620</c:v>
                </c:pt>
                <c:pt idx="5115">
                  <c:v>42621</c:v>
                </c:pt>
                <c:pt idx="5116">
                  <c:v>42622</c:v>
                </c:pt>
                <c:pt idx="5117">
                  <c:v>42625</c:v>
                </c:pt>
                <c:pt idx="5118">
                  <c:v>42626</c:v>
                </c:pt>
                <c:pt idx="5119">
                  <c:v>42627</c:v>
                </c:pt>
                <c:pt idx="5120">
                  <c:v>42628</c:v>
                </c:pt>
                <c:pt idx="5121">
                  <c:v>42629</c:v>
                </c:pt>
                <c:pt idx="5122">
                  <c:v>42632</c:v>
                </c:pt>
                <c:pt idx="5123">
                  <c:v>42633</c:v>
                </c:pt>
                <c:pt idx="5124">
                  <c:v>42634</c:v>
                </c:pt>
                <c:pt idx="5125">
                  <c:v>42635</c:v>
                </c:pt>
                <c:pt idx="5126">
                  <c:v>42636</c:v>
                </c:pt>
                <c:pt idx="5127">
                  <c:v>42639</c:v>
                </c:pt>
                <c:pt idx="5128">
                  <c:v>42640</c:v>
                </c:pt>
                <c:pt idx="5129">
                  <c:v>42641</c:v>
                </c:pt>
                <c:pt idx="5130">
                  <c:v>42642</c:v>
                </c:pt>
                <c:pt idx="5131">
                  <c:v>42643</c:v>
                </c:pt>
                <c:pt idx="5132">
                  <c:v>42646</c:v>
                </c:pt>
                <c:pt idx="5133">
                  <c:v>42647</c:v>
                </c:pt>
                <c:pt idx="5134">
                  <c:v>42648</c:v>
                </c:pt>
                <c:pt idx="5135">
                  <c:v>42649</c:v>
                </c:pt>
                <c:pt idx="5136">
                  <c:v>42650</c:v>
                </c:pt>
                <c:pt idx="5137">
                  <c:v>42653</c:v>
                </c:pt>
                <c:pt idx="5138">
                  <c:v>42654</c:v>
                </c:pt>
                <c:pt idx="5139">
                  <c:v>42655</c:v>
                </c:pt>
                <c:pt idx="5140">
                  <c:v>42656</c:v>
                </c:pt>
                <c:pt idx="5141">
                  <c:v>42657</c:v>
                </c:pt>
                <c:pt idx="5142">
                  <c:v>42660</c:v>
                </c:pt>
                <c:pt idx="5143">
                  <c:v>42661</c:v>
                </c:pt>
                <c:pt idx="5144">
                  <c:v>42662</c:v>
                </c:pt>
                <c:pt idx="5145">
                  <c:v>42663</c:v>
                </c:pt>
                <c:pt idx="5146">
                  <c:v>42664</c:v>
                </c:pt>
                <c:pt idx="5147">
                  <c:v>42667</c:v>
                </c:pt>
                <c:pt idx="5148">
                  <c:v>42668</c:v>
                </c:pt>
                <c:pt idx="5149">
                  <c:v>42669</c:v>
                </c:pt>
                <c:pt idx="5150">
                  <c:v>42670</c:v>
                </c:pt>
                <c:pt idx="5151">
                  <c:v>42671</c:v>
                </c:pt>
                <c:pt idx="5152">
                  <c:v>42674</c:v>
                </c:pt>
                <c:pt idx="5153">
                  <c:v>42675</c:v>
                </c:pt>
                <c:pt idx="5154">
                  <c:v>42676</c:v>
                </c:pt>
                <c:pt idx="5155">
                  <c:v>42677</c:v>
                </c:pt>
                <c:pt idx="5156">
                  <c:v>42678</c:v>
                </c:pt>
                <c:pt idx="5157">
                  <c:v>42681</c:v>
                </c:pt>
                <c:pt idx="5158">
                  <c:v>42682</c:v>
                </c:pt>
                <c:pt idx="5159">
                  <c:v>42683</c:v>
                </c:pt>
                <c:pt idx="5160">
                  <c:v>42684</c:v>
                </c:pt>
                <c:pt idx="5161">
                  <c:v>42685</c:v>
                </c:pt>
                <c:pt idx="5162">
                  <c:v>42688</c:v>
                </c:pt>
                <c:pt idx="5163">
                  <c:v>42689</c:v>
                </c:pt>
                <c:pt idx="5164">
                  <c:v>42690</c:v>
                </c:pt>
                <c:pt idx="5165">
                  <c:v>42691</c:v>
                </c:pt>
                <c:pt idx="5166">
                  <c:v>42692</c:v>
                </c:pt>
                <c:pt idx="5167">
                  <c:v>42695</c:v>
                </c:pt>
                <c:pt idx="5168">
                  <c:v>42696</c:v>
                </c:pt>
                <c:pt idx="5169">
                  <c:v>42697</c:v>
                </c:pt>
                <c:pt idx="5170">
                  <c:v>42698</c:v>
                </c:pt>
                <c:pt idx="5171">
                  <c:v>42699</c:v>
                </c:pt>
                <c:pt idx="5172">
                  <c:v>42702</c:v>
                </c:pt>
                <c:pt idx="5173">
                  <c:v>42703</c:v>
                </c:pt>
                <c:pt idx="5174">
                  <c:v>42704</c:v>
                </c:pt>
                <c:pt idx="5175">
                  <c:v>42705</c:v>
                </c:pt>
                <c:pt idx="5176">
                  <c:v>42706</c:v>
                </c:pt>
                <c:pt idx="5177">
                  <c:v>42709</c:v>
                </c:pt>
                <c:pt idx="5178">
                  <c:v>42710</c:v>
                </c:pt>
                <c:pt idx="5179">
                  <c:v>42711</c:v>
                </c:pt>
                <c:pt idx="5180">
                  <c:v>42712</c:v>
                </c:pt>
                <c:pt idx="5181">
                  <c:v>42713</c:v>
                </c:pt>
                <c:pt idx="5182">
                  <c:v>42716</c:v>
                </c:pt>
                <c:pt idx="5183">
                  <c:v>42717</c:v>
                </c:pt>
                <c:pt idx="5184">
                  <c:v>42718</c:v>
                </c:pt>
                <c:pt idx="5185">
                  <c:v>42719</c:v>
                </c:pt>
                <c:pt idx="5186">
                  <c:v>42720</c:v>
                </c:pt>
                <c:pt idx="5187">
                  <c:v>42723</c:v>
                </c:pt>
                <c:pt idx="5188">
                  <c:v>42724</c:v>
                </c:pt>
                <c:pt idx="5189">
                  <c:v>42725</c:v>
                </c:pt>
                <c:pt idx="5190">
                  <c:v>42726</c:v>
                </c:pt>
                <c:pt idx="5191">
                  <c:v>42727</c:v>
                </c:pt>
                <c:pt idx="5192">
                  <c:v>42730</c:v>
                </c:pt>
                <c:pt idx="5193">
                  <c:v>42731</c:v>
                </c:pt>
                <c:pt idx="5194">
                  <c:v>42732</c:v>
                </c:pt>
                <c:pt idx="5195">
                  <c:v>42733</c:v>
                </c:pt>
                <c:pt idx="5196">
                  <c:v>42734</c:v>
                </c:pt>
                <c:pt idx="5197">
                  <c:v>42737</c:v>
                </c:pt>
                <c:pt idx="5198">
                  <c:v>42738</c:v>
                </c:pt>
                <c:pt idx="5199">
                  <c:v>42739</c:v>
                </c:pt>
                <c:pt idx="5200">
                  <c:v>42740</c:v>
                </c:pt>
                <c:pt idx="5201">
                  <c:v>42741</c:v>
                </c:pt>
                <c:pt idx="5202">
                  <c:v>42744</c:v>
                </c:pt>
                <c:pt idx="5203">
                  <c:v>42745</c:v>
                </c:pt>
                <c:pt idx="5204">
                  <c:v>42746</c:v>
                </c:pt>
                <c:pt idx="5205">
                  <c:v>42747</c:v>
                </c:pt>
                <c:pt idx="5206">
                  <c:v>42748</c:v>
                </c:pt>
                <c:pt idx="5207">
                  <c:v>42751</c:v>
                </c:pt>
                <c:pt idx="5208">
                  <c:v>42752</c:v>
                </c:pt>
                <c:pt idx="5209">
                  <c:v>42753</c:v>
                </c:pt>
                <c:pt idx="5210">
                  <c:v>42754</c:v>
                </c:pt>
                <c:pt idx="5211">
                  <c:v>42755</c:v>
                </c:pt>
                <c:pt idx="5212">
                  <c:v>42758</c:v>
                </c:pt>
                <c:pt idx="5213">
                  <c:v>42759</c:v>
                </c:pt>
                <c:pt idx="5214">
                  <c:v>42760</c:v>
                </c:pt>
                <c:pt idx="5215">
                  <c:v>42761</c:v>
                </c:pt>
                <c:pt idx="5216">
                  <c:v>42762</c:v>
                </c:pt>
                <c:pt idx="5217">
                  <c:v>42765</c:v>
                </c:pt>
                <c:pt idx="5218">
                  <c:v>42766</c:v>
                </c:pt>
                <c:pt idx="5219">
                  <c:v>42767</c:v>
                </c:pt>
                <c:pt idx="5220">
                  <c:v>42768</c:v>
                </c:pt>
                <c:pt idx="5221">
                  <c:v>42769</c:v>
                </c:pt>
                <c:pt idx="5222">
                  <c:v>42772</c:v>
                </c:pt>
                <c:pt idx="5223">
                  <c:v>42773</c:v>
                </c:pt>
                <c:pt idx="5224">
                  <c:v>42774</c:v>
                </c:pt>
                <c:pt idx="5225">
                  <c:v>42775</c:v>
                </c:pt>
                <c:pt idx="5226">
                  <c:v>42776</c:v>
                </c:pt>
                <c:pt idx="5227">
                  <c:v>42779</c:v>
                </c:pt>
                <c:pt idx="5228">
                  <c:v>42780</c:v>
                </c:pt>
                <c:pt idx="5229">
                  <c:v>42781</c:v>
                </c:pt>
                <c:pt idx="5230">
                  <c:v>42782</c:v>
                </c:pt>
                <c:pt idx="5231">
                  <c:v>42783</c:v>
                </c:pt>
                <c:pt idx="5232">
                  <c:v>42786</c:v>
                </c:pt>
                <c:pt idx="5233">
                  <c:v>42787</c:v>
                </c:pt>
                <c:pt idx="5234">
                  <c:v>42788</c:v>
                </c:pt>
                <c:pt idx="5235">
                  <c:v>42789</c:v>
                </c:pt>
                <c:pt idx="5236">
                  <c:v>42790</c:v>
                </c:pt>
                <c:pt idx="5237">
                  <c:v>42793</c:v>
                </c:pt>
                <c:pt idx="5238">
                  <c:v>42794</c:v>
                </c:pt>
                <c:pt idx="5239">
                  <c:v>42795</c:v>
                </c:pt>
                <c:pt idx="5240">
                  <c:v>42796</c:v>
                </c:pt>
                <c:pt idx="5241">
                  <c:v>42797</c:v>
                </c:pt>
                <c:pt idx="5242">
                  <c:v>42800</c:v>
                </c:pt>
                <c:pt idx="5243">
                  <c:v>42801</c:v>
                </c:pt>
                <c:pt idx="5244">
                  <c:v>42802</c:v>
                </c:pt>
                <c:pt idx="5245">
                  <c:v>42803</c:v>
                </c:pt>
                <c:pt idx="5246">
                  <c:v>42804</c:v>
                </c:pt>
                <c:pt idx="5247">
                  <c:v>42807</c:v>
                </c:pt>
                <c:pt idx="5248">
                  <c:v>42808</c:v>
                </c:pt>
                <c:pt idx="5249">
                  <c:v>42809</c:v>
                </c:pt>
                <c:pt idx="5250">
                  <c:v>42810</c:v>
                </c:pt>
                <c:pt idx="5251">
                  <c:v>42811</c:v>
                </c:pt>
                <c:pt idx="5252">
                  <c:v>42814</c:v>
                </c:pt>
                <c:pt idx="5253">
                  <c:v>42815</c:v>
                </c:pt>
                <c:pt idx="5254">
                  <c:v>42816</c:v>
                </c:pt>
                <c:pt idx="5255">
                  <c:v>42817</c:v>
                </c:pt>
                <c:pt idx="5256">
                  <c:v>42818</c:v>
                </c:pt>
                <c:pt idx="5257">
                  <c:v>42821</c:v>
                </c:pt>
                <c:pt idx="5258">
                  <c:v>42822</c:v>
                </c:pt>
                <c:pt idx="5259">
                  <c:v>42823</c:v>
                </c:pt>
                <c:pt idx="5260">
                  <c:v>42824</c:v>
                </c:pt>
                <c:pt idx="5261">
                  <c:v>42825</c:v>
                </c:pt>
                <c:pt idx="5262">
                  <c:v>42828</c:v>
                </c:pt>
                <c:pt idx="5263">
                  <c:v>42829</c:v>
                </c:pt>
                <c:pt idx="5264">
                  <c:v>42830</c:v>
                </c:pt>
                <c:pt idx="5265">
                  <c:v>42831</c:v>
                </c:pt>
                <c:pt idx="5266">
                  <c:v>42832</c:v>
                </c:pt>
                <c:pt idx="5267">
                  <c:v>42835</c:v>
                </c:pt>
                <c:pt idx="5268">
                  <c:v>42836</c:v>
                </c:pt>
                <c:pt idx="5269">
                  <c:v>42837</c:v>
                </c:pt>
                <c:pt idx="5270">
                  <c:v>42838</c:v>
                </c:pt>
                <c:pt idx="5271">
                  <c:v>42839</c:v>
                </c:pt>
                <c:pt idx="5272">
                  <c:v>42842</c:v>
                </c:pt>
                <c:pt idx="5273">
                  <c:v>42843</c:v>
                </c:pt>
                <c:pt idx="5274">
                  <c:v>42844</c:v>
                </c:pt>
                <c:pt idx="5275">
                  <c:v>42845</c:v>
                </c:pt>
                <c:pt idx="5276">
                  <c:v>42846</c:v>
                </c:pt>
                <c:pt idx="5277">
                  <c:v>42849</c:v>
                </c:pt>
                <c:pt idx="5278">
                  <c:v>42850</c:v>
                </c:pt>
                <c:pt idx="5279">
                  <c:v>42851</c:v>
                </c:pt>
                <c:pt idx="5280">
                  <c:v>42852</c:v>
                </c:pt>
                <c:pt idx="5281">
                  <c:v>42853</c:v>
                </c:pt>
                <c:pt idx="5282">
                  <c:v>42856</c:v>
                </c:pt>
                <c:pt idx="5283">
                  <c:v>42857</c:v>
                </c:pt>
                <c:pt idx="5284">
                  <c:v>42858</c:v>
                </c:pt>
                <c:pt idx="5285">
                  <c:v>42859</c:v>
                </c:pt>
                <c:pt idx="5286">
                  <c:v>42860</c:v>
                </c:pt>
                <c:pt idx="5287">
                  <c:v>42863</c:v>
                </c:pt>
                <c:pt idx="5288">
                  <c:v>42864</c:v>
                </c:pt>
                <c:pt idx="5289">
                  <c:v>42865</c:v>
                </c:pt>
                <c:pt idx="5290">
                  <c:v>42866</c:v>
                </c:pt>
                <c:pt idx="5291">
                  <c:v>42867</c:v>
                </c:pt>
                <c:pt idx="5292">
                  <c:v>42870</c:v>
                </c:pt>
                <c:pt idx="5293">
                  <c:v>42871</c:v>
                </c:pt>
                <c:pt idx="5294">
                  <c:v>42872</c:v>
                </c:pt>
                <c:pt idx="5295">
                  <c:v>42873</c:v>
                </c:pt>
                <c:pt idx="5296">
                  <c:v>42874</c:v>
                </c:pt>
                <c:pt idx="5297">
                  <c:v>42877</c:v>
                </c:pt>
                <c:pt idx="5298">
                  <c:v>42878</c:v>
                </c:pt>
                <c:pt idx="5299">
                  <c:v>42879</c:v>
                </c:pt>
                <c:pt idx="5300">
                  <c:v>42880</c:v>
                </c:pt>
                <c:pt idx="5301">
                  <c:v>42881</c:v>
                </c:pt>
                <c:pt idx="5302">
                  <c:v>42884</c:v>
                </c:pt>
                <c:pt idx="5303">
                  <c:v>42885</c:v>
                </c:pt>
                <c:pt idx="5304">
                  <c:v>42886</c:v>
                </c:pt>
                <c:pt idx="5305">
                  <c:v>42887</c:v>
                </c:pt>
                <c:pt idx="5306">
                  <c:v>42888</c:v>
                </c:pt>
                <c:pt idx="5307">
                  <c:v>42891</c:v>
                </c:pt>
                <c:pt idx="5308">
                  <c:v>42892</c:v>
                </c:pt>
                <c:pt idx="5309">
                  <c:v>42893</c:v>
                </c:pt>
                <c:pt idx="5310">
                  <c:v>42894</c:v>
                </c:pt>
                <c:pt idx="5311">
                  <c:v>42895</c:v>
                </c:pt>
                <c:pt idx="5312">
                  <c:v>42898</c:v>
                </c:pt>
                <c:pt idx="5313">
                  <c:v>42899</c:v>
                </c:pt>
                <c:pt idx="5314">
                  <c:v>42900</c:v>
                </c:pt>
                <c:pt idx="5315">
                  <c:v>42901</c:v>
                </c:pt>
                <c:pt idx="5316">
                  <c:v>42902</c:v>
                </c:pt>
                <c:pt idx="5317">
                  <c:v>42905</c:v>
                </c:pt>
                <c:pt idx="5318">
                  <c:v>42906</c:v>
                </c:pt>
                <c:pt idx="5319">
                  <c:v>42907</c:v>
                </c:pt>
                <c:pt idx="5320">
                  <c:v>42908</c:v>
                </c:pt>
                <c:pt idx="5321">
                  <c:v>42909</c:v>
                </c:pt>
                <c:pt idx="5322">
                  <c:v>42912</c:v>
                </c:pt>
                <c:pt idx="5323">
                  <c:v>42913</c:v>
                </c:pt>
                <c:pt idx="5324">
                  <c:v>42914</c:v>
                </c:pt>
                <c:pt idx="5325">
                  <c:v>42915</c:v>
                </c:pt>
                <c:pt idx="5326">
                  <c:v>42916</c:v>
                </c:pt>
                <c:pt idx="5327">
                  <c:v>42919</c:v>
                </c:pt>
                <c:pt idx="5328">
                  <c:v>42920</c:v>
                </c:pt>
                <c:pt idx="5329">
                  <c:v>42921</c:v>
                </c:pt>
                <c:pt idx="5330">
                  <c:v>42922</c:v>
                </c:pt>
                <c:pt idx="5331">
                  <c:v>42923</c:v>
                </c:pt>
                <c:pt idx="5332">
                  <c:v>42926</c:v>
                </c:pt>
                <c:pt idx="5333">
                  <c:v>42927</c:v>
                </c:pt>
                <c:pt idx="5334">
                  <c:v>42928</c:v>
                </c:pt>
                <c:pt idx="5335">
                  <c:v>42929</c:v>
                </c:pt>
                <c:pt idx="5336">
                  <c:v>42930</c:v>
                </c:pt>
                <c:pt idx="5337">
                  <c:v>42933</c:v>
                </c:pt>
                <c:pt idx="5338">
                  <c:v>42934</c:v>
                </c:pt>
                <c:pt idx="5339">
                  <c:v>42935</c:v>
                </c:pt>
                <c:pt idx="5340">
                  <c:v>42936</c:v>
                </c:pt>
                <c:pt idx="5341">
                  <c:v>42937</c:v>
                </c:pt>
                <c:pt idx="5342">
                  <c:v>42940</c:v>
                </c:pt>
                <c:pt idx="5343">
                  <c:v>42941</c:v>
                </c:pt>
                <c:pt idx="5344">
                  <c:v>42942</c:v>
                </c:pt>
                <c:pt idx="5345">
                  <c:v>42943</c:v>
                </c:pt>
                <c:pt idx="5346">
                  <c:v>42944</c:v>
                </c:pt>
                <c:pt idx="5347">
                  <c:v>42947</c:v>
                </c:pt>
                <c:pt idx="5348">
                  <c:v>42948</c:v>
                </c:pt>
                <c:pt idx="5349">
                  <c:v>42949</c:v>
                </c:pt>
                <c:pt idx="5350">
                  <c:v>42950</c:v>
                </c:pt>
                <c:pt idx="5351">
                  <c:v>42951</c:v>
                </c:pt>
                <c:pt idx="5352">
                  <c:v>42954</c:v>
                </c:pt>
                <c:pt idx="5353">
                  <c:v>42955</c:v>
                </c:pt>
                <c:pt idx="5354">
                  <c:v>42956</c:v>
                </c:pt>
                <c:pt idx="5355">
                  <c:v>42957</c:v>
                </c:pt>
                <c:pt idx="5356">
                  <c:v>42958</c:v>
                </c:pt>
                <c:pt idx="5357">
                  <c:v>42961</c:v>
                </c:pt>
                <c:pt idx="5358">
                  <c:v>42962</c:v>
                </c:pt>
                <c:pt idx="5359">
                  <c:v>42963</c:v>
                </c:pt>
                <c:pt idx="5360">
                  <c:v>42964</c:v>
                </c:pt>
                <c:pt idx="5361">
                  <c:v>42965</c:v>
                </c:pt>
                <c:pt idx="5362">
                  <c:v>42968</c:v>
                </c:pt>
                <c:pt idx="5363">
                  <c:v>42969</c:v>
                </c:pt>
                <c:pt idx="5364">
                  <c:v>42970</c:v>
                </c:pt>
                <c:pt idx="5365">
                  <c:v>42971</c:v>
                </c:pt>
                <c:pt idx="5366">
                  <c:v>42972</c:v>
                </c:pt>
                <c:pt idx="5367">
                  <c:v>42975</c:v>
                </c:pt>
                <c:pt idx="5368">
                  <c:v>42976</c:v>
                </c:pt>
                <c:pt idx="5369">
                  <c:v>42977</c:v>
                </c:pt>
                <c:pt idx="5370">
                  <c:v>42978</c:v>
                </c:pt>
                <c:pt idx="5371">
                  <c:v>42979</c:v>
                </c:pt>
                <c:pt idx="5372">
                  <c:v>42982</c:v>
                </c:pt>
                <c:pt idx="5373">
                  <c:v>42983</c:v>
                </c:pt>
                <c:pt idx="5374">
                  <c:v>42984</c:v>
                </c:pt>
                <c:pt idx="5375">
                  <c:v>42985</c:v>
                </c:pt>
                <c:pt idx="5376">
                  <c:v>42986</c:v>
                </c:pt>
                <c:pt idx="5377">
                  <c:v>42989</c:v>
                </c:pt>
                <c:pt idx="5378">
                  <c:v>42990</c:v>
                </c:pt>
                <c:pt idx="5379">
                  <c:v>42991</c:v>
                </c:pt>
                <c:pt idx="5380">
                  <c:v>42992</c:v>
                </c:pt>
                <c:pt idx="5381">
                  <c:v>42993</c:v>
                </c:pt>
                <c:pt idx="5382">
                  <c:v>42996</c:v>
                </c:pt>
                <c:pt idx="5383">
                  <c:v>42997</c:v>
                </c:pt>
                <c:pt idx="5384">
                  <c:v>42998</c:v>
                </c:pt>
                <c:pt idx="5385">
                  <c:v>42999</c:v>
                </c:pt>
                <c:pt idx="5386">
                  <c:v>43000</c:v>
                </c:pt>
                <c:pt idx="5387">
                  <c:v>43003</c:v>
                </c:pt>
                <c:pt idx="5388">
                  <c:v>43004</c:v>
                </c:pt>
                <c:pt idx="5389">
                  <c:v>43005</c:v>
                </c:pt>
                <c:pt idx="5390">
                  <c:v>43006</c:v>
                </c:pt>
                <c:pt idx="5391">
                  <c:v>43007</c:v>
                </c:pt>
                <c:pt idx="5392">
                  <c:v>43010</c:v>
                </c:pt>
                <c:pt idx="5393">
                  <c:v>43011</c:v>
                </c:pt>
                <c:pt idx="5394">
                  <c:v>43012</c:v>
                </c:pt>
                <c:pt idx="5395">
                  <c:v>43013</c:v>
                </c:pt>
                <c:pt idx="5396">
                  <c:v>43014</c:v>
                </c:pt>
                <c:pt idx="5397">
                  <c:v>43017</c:v>
                </c:pt>
                <c:pt idx="5398">
                  <c:v>43018</c:v>
                </c:pt>
                <c:pt idx="5399">
                  <c:v>43019</c:v>
                </c:pt>
                <c:pt idx="5400">
                  <c:v>43020</c:v>
                </c:pt>
                <c:pt idx="5401">
                  <c:v>43021</c:v>
                </c:pt>
                <c:pt idx="5402">
                  <c:v>43024</c:v>
                </c:pt>
                <c:pt idx="5403">
                  <c:v>43025</c:v>
                </c:pt>
                <c:pt idx="5404">
                  <c:v>43026</c:v>
                </c:pt>
                <c:pt idx="5405">
                  <c:v>43027</c:v>
                </c:pt>
                <c:pt idx="5406">
                  <c:v>43028</c:v>
                </c:pt>
                <c:pt idx="5407">
                  <c:v>43031</c:v>
                </c:pt>
                <c:pt idx="5408">
                  <c:v>43032</c:v>
                </c:pt>
                <c:pt idx="5409">
                  <c:v>43033</c:v>
                </c:pt>
                <c:pt idx="5410">
                  <c:v>43034</c:v>
                </c:pt>
                <c:pt idx="5411">
                  <c:v>43035</c:v>
                </c:pt>
                <c:pt idx="5412">
                  <c:v>43038</c:v>
                </c:pt>
                <c:pt idx="5413">
                  <c:v>43039</c:v>
                </c:pt>
                <c:pt idx="5414">
                  <c:v>43040</c:v>
                </c:pt>
                <c:pt idx="5415">
                  <c:v>43041</c:v>
                </c:pt>
                <c:pt idx="5416">
                  <c:v>43042</c:v>
                </c:pt>
                <c:pt idx="5417">
                  <c:v>43045</c:v>
                </c:pt>
                <c:pt idx="5418">
                  <c:v>43046</c:v>
                </c:pt>
                <c:pt idx="5419">
                  <c:v>43047</c:v>
                </c:pt>
                <c:pt idx="5420">
                  <c:v>43048</c:v>
                </c:pt>
                <c:pt idx="5421">
                  <c:v>43049</c:v>
                </c:pt>
                <c:pt idx="5422">
                  <c:v>43052</c:v>
                </c:pt>
                <c:pt idx="5423">
                  <c:v>43053</c:v>
                </c:pt>
                <c:pt idx="5424">
                  <c:v>43054</c:v>
                </c:pt>
                <c:pt idx="5425">
                  <c:v>43055</c:v>
                </c:pt>
                <c:pt idx="5426">
                  <c:v>43056</c:v>
                </c:pt>
                <c:pt idx="5427">
                  <c:v>43059</c:v>
                </c:pt>
                <c:pt idx="5428">
                  <c:v>43060</c:v>
                </c:pt>
                <c:pt idx="5429">
                  <c:v>43061</c:v>
                </c:pt>
                <c:pt idx="5430">
                  <c:v>43062</c:v>
                </c:pt>
                <c:pt idx="5431">
                  <c:v>43063</c:v>
                </c:pt>
                <c:pt idx="5432">
                  <c:v>43066</c:v>
                </c:pt>
                <c:pt idx="5433">
                  <c:v>43067</c:v>
                </c:pt>
                <c:pt idx="5434">
                  <c:v>43068</c:v>
                </c:pt>
                <c:pt idx="5435">
                  <c:v>43069</c:v>
                </c:pt>
                <c:pt idx="5436">
                  <c:v>43070</c:v>
                </c:pt>
                <c:pt idx="5437">
                  <c:v>43073</c:v>
                </c:pt>
                <c:pt idx="5438">
                  <c:v>43074</c:v>
                </c:pt>
                <c:pt idx="5439">
                  <c:v>43075</c:v>
                </c:pt>
                <c:pt idx="5440">
                  <c:v>43076</c:v>
                </c:pt>
                <c:pt idx="5441">
                  <c:v>43077</c:v>
                </c:pt>
                <c:pt idx="5442">
                  <c:v>43080</c:v>
                </c:pt>
                <c:pt idx="5443">
                  <c:v>43081</c:v>
                </c:pt>
                <c:pt idx="5444">
                  <c:v>43082</c:v>
                </c:pt>
                <c:pt idx="5445">
                  <c:v>43083</c:v>
                </c:pt>
                <c:pt idx="5446">
                  <c:v>43084</c:v>
                </c:pt>
                <c:pt idx="5447">
                  <c:v>43087</c:v>
                </c:pt>
                <c:pt idx="5448">
                  <c:v>43088</c:v>
                </c:pt>
                <c:pt idx="5449">
                  <c:v>43089</c:v>
                </c:pt>
                <c:pt idx="5450">
                  <c:v>43090</c:v>
                </c:pt>
                <c:pt idx="5451">
                  <c:v>43091</c:v>
                </c:pt>
                <c:pt idx="5452">
                  <c:v>43094</c:v>
                </c:pt>
                <c:pt idx="5453">
                  <c:v>43095</c:v>
                </c:pt>
                <c:pt idx="5454">
                  <c:v>43096</c:v>
                </c:pt>
                <c:pt idx="5455">
                  <c:v>43097</c:v>
                </c:pt>
                <c:pt idx="5456">
                  <c:v>43098</c:v>
                </c:pt>
                <c:pt idx="5457">
                  <c:v>43101</c:v>
                </c:pt>
                <c:pt idx="5458">
                  <c:v>43102</c:v>
                </c:pt>
                <c:pt idx="5459">
                  <c:v>43103</c:v>
                </c:pt>
                <c:pt idx="5460">
                  <c:v>43104</c:v>
                </c:pt>
                <c:pt idx="5461">
                  <c:v>43105</c:v>
                </c:pt>
                <c:pt idx="5462">
                  <c:v>43108</c:v>
                </c:pt>
                <c:pt idx="5463">
                  <c:v>43109</c:v>
                </c:pt>
                <c:pt idx="5464">
                  <c:v>43110</c:v>
                </c:pt>
                <c:pt idx="5465">
                  <c:v>43111</c:v>
                </c:pt>
                <c:pt idx="5466">
                  <c:v>43112</c:v>
                </c:pt>
                <c:pt idx="5467">
                  <c:v>43115</c:v>
                </c:pt>
                <c:pt idx="5468">
                  <c:v>43116</c:v>
                </c:pt>
                <c:pt idx="5469">
                  <c:v>43117</c:v>
                </c:pt>
                <c:pt idx="5470">
                  <c:v>43118</c:v>
                </c:pt>
                <c:pt idx="5471">
                  <c:v>43119</c:v>
                </c:pt>
                <c:pt idx="5472">
                  <c:v>43122</c:v>
                </c:pt>
                <c:pt idx="5473">
                  <c:v>43123</c:v>
                </c:pt>
                <c:pt idx="5474">
                  <c:v>43124</c:v>
                </c:pt>
                <c:pt idx="5475">
                  <c:v>43125</c:v>
                </c:pt>
                <c:pt idx="5476">
                  <c:v>43126</c:v>
                </c:pt>
                <c:pt idx="5477">
                  <c:v>43129</c:v>
                </c:pt>
                <c:pt idx="5478">
                  <c:v>43130</c:v>
                </c:pt>
                <c:pt idx="5479">
                  <c:v>43131</c:v>
                </c:pt>
                <c:pt idx="5480">
                  <c:v>43132</c:v>
                </c:pt>
                <c:pt idx="5481">
                  <c:v>43133</c:v>
                </c:pt>
                <c:pt idx="5482">
                  <c:v>43136</c:v>
                </c:pt>
                <c:pt idx="5483">
                  <c:v>43137</c:v>
                </c:pt>
                <c:pt idx="5484">
                  <c:v>43138</c:v>
                </c:pt>
                <c:pt idx="5485">
                  <c:v>43139</c:v>
                </c:pt>
                <c:pt idx="5486">
                  <c:v>43140</c:v>
                </c:pt>
                <c:pt idx="5487">
                  <c:v>43143</c:v>
                </c:pt>
                <c:pt idx="5488">
                  <c:v>43144</c:v>
                </c:pt>
                <c:pt idx="5489">
                  <c:v>43145</c:v>
                </c:pt>
                <c:pt idx="5490">
                  <c:v>43146</c:v>
                </c:pt>
                <c:pt idx="5491">
                  <c:v>43147</c:v>
                </c:pt>
                <c:pt idx="5492">
                  <c:v>43150</c:v>
                </c:pt>
                <c:pt idx="5493">
                  <c:v>43151</c:v>
                </c:pt>
                <c:pt idx="5494">
                  <c:v>43152</c:v>
                </c:pt>
                <c:pt idx="5495">
                  <c:v>43153</c:v>
                </c:pt>
                <c:pt idx="5496">
                  <c:v>43154</c:v>
                </c:pt>
                <c:pt idx="5497">
                  <c:v>43157</c:v>
                </c:pt>
                <c:pt idx="5498">
                  <c:v>43158</c:v>
                </c:pt>
                <c:pt idx="5499">
                  <c:v>43159</c:v>
                </c:pt>
                <c:pt idx="5500">
                  <c:v>43160</c:v>
                </c:pt>
                <c:pt idx="5501">
                  <c:v>43161</c:v>
                </c:pt>
                <c:pt idx="5502">
                  <c:v>43164</c:v>
                </c:pt>
                <c:pt idx="5503">
                  <c:v>43165</c:v>
                </c:pt>
                <c:pt idx="5504">
                  <c:v>43166</c:v>
                </c:pt>
                <c:pt idx="5505">
                  <c:v>43167</c:v>
                </c:pt>
                <c:pt idx="5506">
                  <c:v>43168</c:v>
                </c:pt>
                <c:pt idx="5507">
                  <c:v>43171</c:v>
                </c:pt>
                <c:pt idx="5508">
                  <c:v>43172</c:v>
                </c:pt>
                <c:pt idx="5509">
                  <c:v>43173</c:v>
                </c:pt>
                <c:pt idx="5510">
                  <c:v>43174</c:v>
                </c:pt>
                <c:pt idx="5511">
                  <c:v>43175</c:v>
                </c:pt>
                <c:pt idx="5512">
                  <c:v>43178</c:v>
                </c:pt>
                <c:pt idx="5513">
                  <c:v>43179</c:v>
                </c:pt>
                <c:pt idx="5514">
                  <c:v>43180</c:v>
                </c:pt>
                <c:pt idx="5515">
                  <c:v>43181</c:v>
                </c:pt>
                <c:pt idx="5516">
                  <c:v>43182</c:v>
                </c:pt>
                <c:pt idx="5517">
                  <c:v>43185</c:v>
                </c:pt>
                <c:pt idx="5518">
                  <c:v>43186</c:v>
                </c:pt>
                <c:pt idx="5519">
                  <c:v>43187</c:v>
                </c:pt>
                <c:pt idx="5520">
                  <c:v>43188</c:v>
                </c:pt>
                <c:pt idx="5521">
                  <c:v>43189</c:v>
                </c:pt>
                <c:pt idx="5522">
                  <c:v>43192</c:v>
                </c:pt>
                <c:pt idx="5523">
                  <c:v>43193</c:v>
                </c:pt>
                <c:pt idx="5524">
                  <c:v>43194</c:v>
                </c:pt>
                <c:pt idx="5525">
                  <c:v>43195</c:v>
                </c:pt>
                <c:pt idx="5526">
                  <c:v>43196</c:v>
                </c:pt>
                <c:pt idx="5527">
                  <c:v>43199</c:v>
                </c:pt>
                <c:pt idx="5528">
                  <c:v>43200</c:v>
                </c:pt>
                <c:pt idx="5529">
                  <c:v>43201</c:v>
                </c:pt>
                <c:pt idx="5530">
                  <c:v>43202</c:v>
                </c:pt>
                <c:pt idx="5531">
                  <c:v>43203</c:v>
                </c:pt>
                <c:pt idx="5532">
                  <c:v>43206</c:v>
                </c:pt>
                <c:pt idx="5533">
                  <c:v>43207</c:v>
                </c:pt>
                <c:pt idx="5534">
                  <c:v>43208</c:v>
                </c:pt>
                <c:pt idx="5535">
                  <c:v>43209</c:v>
                </c:pt>
                <c:pt idx="5536">
                  <c:v>43210</c:v>
                </c:pt>
                <c:pt idx="5537">
                  <c:v>43213</c:v>
                </c:pt>
                <c:pt idx="5538">
                  <c:v>43214</c:v>
                </c:pt>
                <c:pt idx="5539">
                  <c:v>43215</c:v>
                </c:pt>
                <c:pt idx="5540">
                  <c:v>43216</c:v>
                </c:pt>
                <c:pt idx="5541">
                  <c:v>43217</c:v>
                </c:pt>
                <c:pt idx="5542">
                  <c:v>43220</c:v>
                </c:pt>
                <c:pt idx="5543">
                  <c:v>43221</c:v>
                </c:pt>
                <c:pt idx="5544">
                  <c:v>43222</c:v>
                </c:pt>
                <c:pt idx="5545">
                  <c:v>43223</c:v>
                </c:pt>
                <c:pt idx="5546">
                  <c:v>43224</c:v>
                </c:pt>
                <c:pt idx="5547">
                  <c:v>43227</c:v>
                </c:pt>
                <c:pt idx="5548">
                  <c:v>43228</c:v>
                </c:pt>
                <c:pt idx="5549">
                  <c:v>43229</c:v>
                </c:pt>
                <c:pt idx="5550">
                  <c:v>43230</c:v>
                </c:pt>
                <c:pt idx="5551">
                  <c:v>43231</c:v>
                </c:pt>
                <c:pt idx="5552">
                  <c:v>43234</c:v>
                </c:pt>
                <c:pt idx="5553">
                  <c:v>43235</c:v>
                </c:pt>
                <c:pt idx="5554">
                  <c:v>43236</c:v>
                </c:pt>
                <c:pt idx="5555">
                  <c:v>43237</c:v>
                </c:pt>
                <c:pt idx="5556">
                  <c:v>43238</c:v>
                </c:pt>
                <c:pt idx="5557">
                  <c:v>43241</c:v>
                </c:pt>
                <c:pt idx="5558">
                  <c:v>43242</c:v>
                </c:pt>
                <c:pt idx="5559">
                  <c:v>43243</c:v>
                </c:pt>
                <c:pt idx="5560">
                  <c:v>43244</c:v>
                </c:pt>
                <c:pt idx="5561">
                  <c:v>43245</c:v>
                </c:pt>
                <c:pt idx="5562">
                  <c:v>43248</c:v>
                </c:pt>
                <c:pt idx="5563">
                  <c:v>43249</c:v>
                </c:pt>
                <c:pt idx="5564">
                  <c:v>43250</c:v>
                </c:pt>
                <c:pt idx="5565">
                  <c:v>43251</c:v>
                </c:pt>
                <c:pt idx="5566">
                  <c:v>43252</c:v>
                </c:pt>
                <c:pt idx="5567">
                  <c:v>43255</c:v>
                </c:pt>
                <c:pt idx="5568">
                  <c:v>43256</c:v>
                </c:pt>
                <c:pt idx="5569">
                  <c:v>43257</c:v>
                </c:pt>
                <c:pt idx="5570">
                  <c:v>43258</c:v>
                </c:pt>
                <c:pt idx="5571">
                  <c:v>43259</c:v>
                </c:pt>
                <c:pt idx="5572">
                  <c:v>43262</c:v>
                </c:pt>
                <c:pt idx="5573">
                  <c:v>43263</c:v>
                </c:pt>
                <c:pt idx="5574">
                  <c:v>43264</c:v>
                </c:pt>
                <c:pt idx="5575">
                  <c:v>43265</c:v>
                </c:pt>
                <c:pt idx="5576">
                  <c:v>43266</c:v>
                </c:pt>
                <c:pt idx="5577">
                  <c:v>43269</c:v>
                </c:pt>
                <c:pt idx="5578">
                  <c:v>43270</c:v>
                </c:pt>
                <c:pt idx="5579">
                  <c:v>43271</c:v>
                </c:pt>
                <c:pt idx="5580">
                  <c:v>43272</c:v>
                </c:pt>
                <c:pt idx="5581">
                  <c:v>43273</c:v>
                </c:pt>
                <c:pt idx="5582">
                  <c:v>43276</c:v>
                </c:pt>
                <c:pt idx="5583">
                  <c:v>43277</c:v>
                </c:pt>
                <c:pt idx="5584">
                  <c:v>43278</c:v>
                </c:pt>
                <c:pt idx="5585">
                  <c:v>43279</c:v>
                </c:pt>
                <c:pt idx="5586">
                  <c:v>43280</c:v>
                </c:pt>
                <c:pt idx="5587">
                  <c:v>43283</c:v>
                </c:pt>
                <c:pt idx="5588">
                  <c:v>43284</c:v>
                </c:pt>
                <c:pt idx="5589">
                  <c:v>43285</c:v>
                </c:pt>
                <c:pt idx="5590">
                  <c:v>43286</c:v>
                </c:pt>
                <c:pt idx="5591">
                  <c:v>43287</c:v>
                </c:pt>
                <c:pt idx="5592">
                  <c:v>43290</c:v>
                </c:pt>
                <c:pt idx="5593">
                  <c:v>43291</c:v>
                </c:pt>
                <c:pt idx="5594">
                  <c:v>43292</c:v>
                </c:pt>
                <c:pt idx="5595">
                  <c:v>43293</c:v>
                </c:pt>
                <c:pt idx="5596">
                  <c:v>43294</c:v>
                </c:pt>
                <c:pt idx="5597">
                  <c:v>43297</c:v>
                </c:pt>
                <c:pt idx="5598">
                  <c:v>43298</c:v>
                </c:pt>
                <c:pt idx="5599">
                  <c:v>43299</c:v>
                </c:pt>
                <c:pt idx="5600">
                  <c:v>43300</c:v>
                </c:pt>
                <c:pt idx="5601">
                  <c:v>43301</c:v>
                </c:pt>
                <c:pt idx="5602">
                  <c:v>43304</c:v>
                </c:pt>
                <c:pt idx="5603">
                  <c:v>43305</c:v>
                </c:pt>
                <c:pt idx="5604">
                  <c:v>43306</c:v>
                </c:pt>
                <c:pt idx="5605">
                  <c:v>43307</c:v>
                </c:pt>
                <c:pt idx="5606">
                  <c:v>43308</c:v>
                </c:pt>
                <c:pt idx="5607">
                  <c:v>43311</c:v>
                </c:pt>
                <c:pt idx="5608">
                  <c:v>43312</c:v>
                </c:pt>
                <c:pt idx="5609">
                  <c:v>43313</c:v>
                </c:pt>
                <c:pt idx="5610">
                  <c:v>43314</c:v>
                </c:pt>
                <c:pt idx="5611">
                  <c:v>43315</c:v>
                </c:pt>
                <c:pt idx="5612">
                  <c:v>43318</c:v>
                </c:pt>
                <c:pt idx="5613">
                  <c:v>43319</c:v>
                </c:pt>
                <c:pt idx="5614">
                  <c:v>43320</c:v>
                </c:pt>
                <c:pt idx="5615">
                  <c:v>43321</c:v>
                </c:pt>
                <c:pt idx="5616">
                  <c:v>43322</c:v>
                </c:pt>
                <c:pt idx="5617">
                  <c:v>43325</c:v>
                </c:pt>
                <c:pt idx="5618">
                  <c:v>43326</c:v>
                </c:pt>
                <c:pt idx="5619">
                  <c:v>43327</c:v>
                </c:pt>
                <c:pt idx="5620">
                  <c:v>43328</c:v>
                </c:pt>
                <c:pt idx="5621">
                  <c:v>43329</c:v>
                </c:pt>
                <c:pt idx="5622">
                  <c:v>43332</c:v>
                </c:pt>
                <c:pt idx="5623">
                  <c:v>43333</c:v>
                </c:pt>
                <c:pt idx="5624">
                  <c:v>43334</c:v>
                </c:pt>
                <c:pt idx="5625">
                  <c:v>43335</c:v>
                </c:pt>
                <c:pt idx="5626">
                  <c:v>43336</c:v>
                </c:pt>
                <c:pt idx="5627">
                  <c:v>43339</c:v>
                </c:pt>
                <c:pt idx="5628">
                  <c:v>43340</c:v>
                </c:pt>
                <c:pt idx="5629">
                  <c:v>43341</c:v>
                </c:pt>
                <c:pt idx="5630">
                  <c:v>43342</c:v>
                </c:pt>
                <c:pt idx="5631">
                  <c:v>43343</c:v>
                </c:pt>
                <c:pt idx="5632">
                  <c:v>43346</c:v>
                </c:pt>
                <c:pt idx="5633">
                  <c:v>43347</c:v>
                </c:pt>
                <c:pt idx="5634">
                  <c:v>43348</c:v>
                </c:pt>
                <c:pt idx="5635">
                  <c:v>43349</c:v>
                </c:pt>
                <c:pt idx="5636">
                  <c:v>43350</c:v>
                </c:pt>
                <c:pt idx="5637">
                  <c:v>43353</c:v>
                </c:pt>
                <c:pt idx="5638">
                  <c:v>43354</c:v>
                </c:pt>
                <c:pt idx="5639">
                  <c:v>43355</c:v>
                </c:pt>
                <c:pt idx="5640">
                  <c:v>43356</c:v>
                </c:pt>
                <c:pt idx="5641">
                  <c:v>43357</c:v>
                </c:pt>
                <c:pt idx="5642">
                  <c:v>43360</c:v>
                </c:pt>
                <c:pt idx="5643">
                  <c:v>43361</c:v>
                </c:pt>
                <c:pt idx="5644">
                  <c:v>43362</c:v>
                </c:pt>
                <c:pt idx="5645">
                  <c:v>43363</c:v>
                </c:pt>
                <c:pt idx="5646">
                  <c:v>43364</c:v>
                </c:pt>
                <c:pt idx="5647">
                  <c:v>43367</c:v>
                </c:pt>
                <c:pt idx="5648">
                  <c:v>43368</c:v>
                </c:pt>
                <c:pt idx="5649">
                  <c:v>43369</c:v>
                </c:pt>
                <c:pt idx="5650">
                  <c:v>43370</c:v>
                </c:pt>
                <c:pt idx="5651">
                  <c:v>43371</c:v>
                </c:pt>
                <c:pt idx="5652">
                  <c:v>43374</c:v>
                </c:pt>
                <c:pt idx="5653">
                  <c:v>43375</c:v>
                </c:pt>
                <c:pt idx="5654">
                  <c:v>43376</c:v>
                </c:pt>
                <c:pt idx="5655">
                  <c:v>43377</c:v>
                </c:pt>
                <c:pt idx="5656">
                  <c:v>43378</c:v>
                </c:pt>
                <c:pt idx="5657">
                  <c:v>43381</c:v>
                </c:pt>
                <c:pt idx="5658">
                  <c:v>43382</c:v>
                </c:pt>
                <c:pt idx="5659">
                  <c:v>43383</c:v>
                </c:pt>
                <c:pt idx="5660">
                  <c:v>43384</c:v>
                </c:pt>
                <c:pt idx="5661">
                  <c:v>43385</c:v>
                </c:pt>
                <c:pt idx="5662">
                  <c:v>43388</c:v>
                </c:pt>
                <c:pt idx="5663">
                  <c:v>43389</c:v>
                </c:pt>
                <c:pt idx="5664">
                  <c:v>43390</c:v>
                </c:pt>
                <c:pt idx="5665">
                  <c:v>43391</c:v>
                </c:pt>
                <c:pt idx="5666">
                  <c:v>43392</c:v>
                </c:pt>
                <c:pt idx="5667">
                  <c:v>43395</c:v>
                </c:pt>
                <c:pt idx="5668">
                  <c:v>43396</c:v>
                </c:pt>
                <c:pt idx="5669">
                  <c:v>43397</c:v>
                </c:pt>
                <c:pt idx="5670">
                  <c:v>43398</c:v>
                </c:pt>
                <c:pt idx="5671">
                  <c:v>43399</c:v>
                </c:pt>
                <c:pt idx="5672">
                  <c:v>43402</c:v>
                </c:pt>
                <c:pt idx="5673">
                  <c:v>43403</c:v>
                </c:pt>
                <c:pt idx="5674">
                  <c:v>43404</c:v>
                </c:pt>
                <c:pt idx="5675">
                  <c:v>43405</c:v>
                </c:pt>
                <c:pt idx="5676">
                  <c:v>43406</c:v>
                </c:pt>
                <c:pt idx="5677">
                  <c:v>43409</c:v>
                </c:pt>
                <c:pt idx="5678">
                  <c:v>43410</c:v>
                </c:pt>
                <c:pt idx="5679">
                  <c:v>43411</c:v>
                </c:pt>
                <c:pt idx="5680">
                  <c:v>43412</c:v>
                </c:pt>
                <c:pt idx="5681">
                  <c:v>43413</c:v>
                </c:pt>
                <c:pt idx="5682">
                  <c:v>43416</c:v>
                </c:pt>
                <c:pt idx="5683">
                  <c:v>43417</c:v>
                </c:pt>
                <c:pt idx="5684">
                  <c:v>43418</c:v>
                </c:pt>
                <c:pt idx="5685">
                  <c:v>43419</c:v>
                </c:pt>
                <c:pt idx="5686">
                  <c:v>43420</c:v>
                </c:pt>
                <c:pt idx="5687">
                  <c:v>43423</c:v>
                </c:pt>
                <c:pt idx="5688">
                  <c:v>43424</c:v>
                </c:pt>
                <c:pt idx="5689">
                  <c:v>43425</c:v>
                </c:pt>
                <c:pt idx="5690">
                  <c:v>43426</c:v>
                </c:pt>
                <c:pt idx="5691">
                  <c:v>43427</c:v>
                </c:pt>
                <c:pt idx="5692">
                  <c:v>43430</c:v>
                </c:pt>
                <c:pt idx="5693">
                  <c:v>43431</c:v>
                </c:pt>
                <c:pt idx="5694">
                  <c:v>43432</c:v>
                </c:pt>
                <c:pt idx="5695">
                  <c:v>43433</c:v>
                </c:pt>
                <c:pt idx="5696">
                  <c:v>43434</c:v>
                </c:pt>
                <c:pt idx="5697">
                  <c:v>43437</c:v>
                </c:pt>
                <c:pt idx="5698">
                  <c:v>43438</c:v>
                </c:pt>
                <c:pt idx="5699">
                  <c:v>43439</c:v>
                </c:pt>
                <c:pt idx="5700">
                  <c:v>43440</c:v>
                </c:pt>
                <c:pt idx="5701">
                  <c:v>43441</c:v>
                </c:pt>
                <c:pt idx="5702">
                  <c:v>43444</c:v>
                </c:pt>
                <c:pt idx="5703">
                  <c:v>43445</c:v>
                </c:pt>
                <c:pt idx="5704">
                  <c:v>43446</c:v>
                </c:pt>
                <c:pt idx="5705">
                  <c:v>43447</c:v>
                </c:pt>
                <c:pt idx="5706">
                  <c:v>43448</c:v>
                </c:pt>
                <c:pt idx="5707">
                  <c:v>43451</c:v>
                </c:pt>
                <c:pt idx="5708">
                  <c:v>43452</c:v>
                </c:pt>
                <c:pt idx="5709">
                  <c:v>43453</c:v>
                </c:pt>
                <c:pt idx="5710">
                  <c:v>43454</c:v>
                </c:pt>
                <c:pt idx="5711">
                  <c:v>43455</c:v>
                </c:pt>
                <c:pt idx="5712">
                  <c:v>43458</c:v>
                </c:pt>
                <c:pt idx="5713">
                  <c:v>43459</c:v>
                </c:pt>
                <c:pt idx="5714">
                  <c:v>43460</c:v>
                </c:pt>
                <c:pt idx="5715">
                  <c:v>43461</c:v>
                </c:pt>
                <c:pt idx="5716">
                  <c:v>43462</c:v>
                </c:pt>
                <c:pt idx="5717">
                  <c:v>43465</c:v>
                </c:pt>
                <c:pt idx="5718">
                  <c:v>43466</c:v>
                </c:pt>
                <c:pt idx="5719">
                  <c:v>43467</c:v>
                </c:pt>
                <c:pt idx="5720">
                  <c:v>43468</c:v>
                </c:pt>
                <c:pt idx="5721">
                  <c:v>43469</c:v>
                </c:pt>
                <c:pt idx="5722">
                  <c:v>43472</c:v>
                </c:pt>
                <c:pt idx="5723">
                  <c:v>43473</c:v>
                </c:pt>
                <c:pt idx="5724">
                  <c:v>43474</c:v>
                </c:pt>
                <c:pt idx="5725">
                  <c:v>43475</c:v>
                </c:pt>
                <c:pt idx="5726">
                  <c:v>43476</c:v>
                </c:pt>
                <c:pt idx="5727">
                  <c:v>43479</c:v>
                </c:pt>
                <c:pt idx="5728">
                  <c:v>43480</c:v>
                </c:pt>
                <c:pt idx="5729">
                  <c:v>43481</c:v>
                </c:pt>
                <c:pt idx="5730">
                  <c:v>43482</c:v>
                </c:pt>
                <c:pt idx="5731">
                  <c:v>43483</c:v>
                </c:pt>
                <c:pt idx="5732">
                  <c:v>43486</c:v>
                </c:pt>
                <c:pt idx="5733">
                  <c:v>43487</c:v>
                </c:pt>
                <c:pt idx="5734">
                  <c:v>43488</c:v>
                </c:pt>
                <c:pt idx="5735">
                  <c:v>43489</c:v>
                </c:pt>
                <c:pt idx="5736">
                  <c:v>43490</c:v>
                </c:pt>
                <c:pt idx="5737">
                  <c:v>43493</c:v>
                </c:pt>
                <c:pt idx="5738">
                  <c:v>43494</c:v>
                </c:pt>
                <c:pt idx="5739">
                  <c:v>43495</c:v>
                </c:pt>
                <c:pt idx="5740">
                  <c:v>43496</c:v>
                </c:pt>
                <c:pt idx="5741">
                  <c:v>43497</c:v>
                </c:pt>
                <c:pt idx="5742">
                  <c:v>43500</c:v>
                </c:pt>
                <c:pt idx="5743">
                  <c:v>43501</c:v>
                </c:pt>
                <c:pt idx="5744">
                  <c:v>43502</c:v>
                </c:pt>
                <c:pt idx="5745">
                  <c:v>43503</c:v>
                </c:pt>
                <c:pt idx="5746">
                  <c:v>43504</c:v>
                </c:pt>
                <c:pt idx="5747">
                  <c:v>43507</c:v>
                </c:pt>
                <c:pt idx="5748">
                  <c:v>43508</c:v>
                </c:pt>
                <c:pt idx="5749">
                  <c:v>43509</c:v>
                </c:pt>
                <c:pt idx="5750">
                  <c:v>43510</c:v>
                </c:pt>
                <c:pt idx="5751">
                  <c:v>43511</c:v>
                </c:pt>
                <c:pt idx="5752">
                  <c:v>43514</c:v>
                </c:pt>
                <c:pt idx="5753">
                  <c:v>43515</c:v>
                </c:pt>
                <c:pt idx="5754">
                  <c:v>43516</c:v>
                </c:pt>
                <c:pt idx="5755">
                  <c:v>43517</c:v>
                </c:pt>
                <c:pt idx="5756">
                  <c:v>43518</c:v>
                </c:pt>
                <c:pt idx="5757">
                  <c:v>43521</c:v>
                </c:pt>
                <c:pt idx="5758">
                  <c:v>43522</c:v>
                </c:pt>
                <c:pt idx="5759">
                  <c:v>43523</c:v>
                </c:pt>
                <c:pt idx="5760">
                  <c:v>43524</c:v>
                </c:pt>
                <c:pt idx="5761">
                  <c:v>43525</c:v>
                </c:pt>
                <c:pt idx="5762">
                  <c:v>43528</c:v>
                </c:pt>
                <c:pt idx="5763">
                  <c:v>43529</c:v>
                </c:pt>
                <c:pt idx="5764">
                  <c:v>43530</c:v>
                </c:pt>
                <c:pt idx="5765">
                  <c:v>43531</c:v>
                </c:pt>
                <c:pt idx="5766">
                  <c:v>43532</c:v>
                </c:pt>
                <c:pt idx="5767">
                  <c:v>43535</c:v>
                </c:pt>
                <c:pt idx="5768">
                  <c:v>43536</c:v>
                </c:pt>
                <c:pt idx="5769">
                  <c:v>43537</c:v>
                </c:pt>
                <c:pt idx="5770">
                  <c:v>43538</c:v>
                </c:pt>
                <c:pt idx="5771">
                  <c:v>43539</c:v>
                </c:pt>
                <c:pt idx="5772">
                  <c:v>43542</c:v>
                </c:pt>
                <c:pt idx="5773">
                  <c:v>43543</c:v>
                </c:pt>
                <c:pt idx="5774">
                  <c:v>43544</c:v>
                </c:pt>
                <c:pt idx="5775">
                  <c:v>43545</c:v>
                </c:pt>
                <c:pt idx="5776">
                  <c:v>43546</c:v>
                </c:pt>
                <c:pt idx="5777">
                  <c:v>43549</c:v>
                </c:pt>
                <c:pt idx="5778">
                  <c:v>43550</c:v>
                </c:pt>
                <c:pt idx="5779">
                  <c:v>43551</c:v>
                </c:pt>
                <c:pt idx="5780">
                  <c:v>43552</c:v>
                </c:pt>
                <c:pt idx="5781">
                  <c:v>43553</c:v>
                </c:pt>
                <c:pt idx="5782">
                  <c:v>43556</c:v>
                </c:pt>
                <c:pt idx="5783">
                  <c:v>43557</c:v>
                </c:pt>
                <c:pt idx="5784">
                  <c:v>43558</c:v>
                </c:pt>
                <c:pt idx="5785">
                  <c:v>43559</c:v>
                </c:pt>
                <c:pt idx="5786">
                  <c:v>43560</c:v>
                </c:pt>
                <c:pt idx="5787">
                  <c:v>43563</c:v>
                </c:pt>
                <c:pt idx="5788">
                  <c:v>43564</c:v>
                </c:pt>
                <c:pt idx="5789">
                  <c:v>43565</c:v>
                </c:pt>
                <c:pt idx="5790">
                  <c:v>43566</c:v>
                </c:pt>
                <c:pt idx="5791">
                  <c:v>43567</c:v>
                </c:pt>
                <c:pt idx="5792">
                  <c:v>43570</c:v>
                </c:pt>
                <c:pt idx="5793">
                  <c:v>43571</c:v>
                </c:pt>
                <c:pt idx="5794">
                  <c:v>43572</c:v>
                </c:pt>
                <c:pt idx="5795">
                  <c:v>43573</c:v>
                </c:pt>
                <c:pt idx="5796">
                  <c:v>43574</c:v>
                </c:pt>
                <c:pt idx="5797">
                  <c:v>43577</c:v>
                </c:pt>
                <c:pt idx="5798">
                  <c:v>43578</c:v>
                </c:pt>
                <c:pt idx="5799">
                  <c:v>43579</c:v>
                </c:pt>
                <c:pt idx="5800">
                  <c:v>43580</c:v>
                </c:pt>
                <c:pt idx="5801">
                  <c:v>43581</c:v>
                </c:pt>
                <c:pt idx="5802">
                  <c:v>43584</c:v>
                </c:pt>
                <c:pt idx="5803">
                  <c:v>43585</c:v>
                </c:pt>
                <c:pt idx="5804">
                  <c:v>43586</c:v>
                </c:pt>
                <c:pt idx="5805">
                  <c:v>43587</c:v>
                </c:pt>
                <c:pt idx="5806">
                  <c:v>43588</c:v>
                </c:pt>
                <c:pt idx="5807">
                  <c:v>43591</c:v>
                </c:pt>
                <c:pt idx="5808">
                  <c:v>43592</c:v>
                </c:pt>
                <c:pt idx="5809">
                  <c:v>43593</c:v>
                </c:pt>
                <c:pt idx="5810">
                  <c:v>43594</c:v>
                </c:pt>
                <c:pt idx="5811">
                  <c:v>43595</c:v>
                </c:pt>
                <c:pt idx="5812">
                  <c:v>43598</c:v>
                </c:pt>
                <c:pt idx="5813">
                  <c:v>43599</c:v>
                </c:pt>
                <c:pt idx="5814">
                  <c:v>43600</c:v>
                </c:pt>
                <c:pt idx="5815">
                  <c:v>43601</c:v>
                </c:pt>
                <c:pt idx="5816">
                  <c:v>43602</c:v>
                </c:pt>
                <c:pt idx="5817">
                  <c:v>43605</c:v>
                </c:pt>
                <c:pt idx="5818">
                  <c:v>43606</c:v>
                </c:pt>
                <c:pt idx="5819">
                  <c:v>43607</c:v>
                </c:pt>
                <c:pt idx="5820">
                  <c:v>43608</c:v>
                </c:pt>
                <c:pt idx="5821">
                  <c:v>43609</c:v>
                </c:pt>
                <c:pt idx="5822">
                  <c:v>43612</c:v>
                </c:pt>
                <c:pt idx="5823">
                  <c:v>43613</c:v>
                </c:pt>
                <c:pt idx="5824">
                  <c:v>43614</c:v>
                </c:pt>
                <c:pt idx="5825">
                  <c:v>43615</c:v>
                </c:pt>
                <c:pt idx="5826">
                  <c:v>43616</c:v>
                </c:pt>
                <c:pt idx="5827">
                  <c:v>43619</c:v>
                </c:pt>
                <c:pt idx="5828">
                  <c:v>43620</c:v>
                </c:pt>
                <c:pt idx="5829">
                  <c:v>43621</c:v>
                </c:pt>
                <c:pt idx="5830">
                  <c:v>43622</c:v>
                </c:pt>
                <c:pt idx="5831">
                  <c:v>43623</c:v>
                </c:pt>
                <c:pt idx="5832">
                  <c:v>43626</c:v>
                </c:pt>
                <c:pt idx="5833">
                  <c:v>43627</c:v>
                </c:pt>
                <c:pt idx="5834">
                  <c:v>43628</c:v>
                </c:pt>
                <c:pt idx="5835">
                  <c:v>43629</c:v>
                </c:pt>
                <c:pt idx="5836">
                  <c:v>43630</c:v>
                </c:pt>
                <c:pt idx="5837">
                  <c:v>43633</c:v>
                </c:pt>
                <c:pt idx="5838">
                  <c:v>43634</c:v>
                </c:pt>
                <c:pt idx="5839">
                  <c:v>43635</c:v>
                </c:pt>
                <c:pt idx="5840">
                  <c:v>43636</c:v>
                </c:pt>
                <c:pt idx="5841">
                  <c:v>43637</c:v>
                </c:pt>
                <c:pt idx="5842">
                  <c:v>43640</c:v>
                </c:pt>
                <c:pt idx="5843">
                  <c:v>43641</c:v>
                </c:pt>
                <c:pt idx="5844">
                  <c:v>43642</c:v>
                </c:pt>
                <c:pt idx="5845">
                  <c:v>43643</c:v>
                </c:pt>
                <c:pt idx="5846">
                  <c:v>43644</c:v>
                </c:pt>
                <c:pt idx="5847">
                  <c:v>43647</c:v>
                </c:pt>
                <c:pt idx="5848">
                  <c:v>43648</c:v>
                </c:pt>
                <c:pt idx="5849">
                  <c:v>43649</c:v>
                </c:pt>
                <c:pt idx="5850">
                  <c:v>43650</c:v>
                </c:pt>
                <c:pt idx="5851">
                  <c:v>43651</c:v>
                </c:pt>
                <c:pt idx="5852">
                  <c:v>43654</c:v>
                </c:pt>
                <c:pt idx="5853">
                  <c:v>43655</c:v>
                </c:pt>
                <c:pt idx="5854">
                  <c:v>43656</c:v>
                </c:pt>
                <c:pt idx="5855">
                  <c:v>43657</c:v>
                </c:pt>
                <c:pt idx="5856">
                  <c:v>43658</c:v>
                </c:pt>
                <c:pt idx="5857">
                  <c:v>43661</c:v>
                </c:pt>
                <c:pt idx="5858">
                  <c:v>43662</c:v>
                </c:pt>
                <c:pt idx="5859">
                  <c:v>43663</c:v>
                </c:pt>
                <c:pt idx="5860">
                  <c:v>43664</c:v>
                </c:pt>
                <c:pt idx="5861">
                  <c:v>43665</c:v>
                </c:pt>
                <c:pt idx="5862">
                  <c:v>43668</c:v>
                </c:pt>
                <c:pt idx="5863">
                  <c:v>43669</c:v>
                </c:pt>
                <c:pt idx="5864">
                  <c:v>43670</c:v>
                </c:pt>
                <c:pt idx="5865">
                  <c:v>43671</c:v>
                </c:pt>
                <c:pt idx="5866">
                  <c:v>43672</c:v>
                </c:pt>
                <c:pt idx="5867">
                  <c:v>43675</c:v>
                </c:pt>
                <c:pt idx="5868">
                  <c:v>43676</c:v>
                </c:pt>
                <c:pt idx="5869">
                  <c:v>43677</c:v>
                </c:pt>
                <c:pt idx="5870">
                  <c:v>43678</c:v>
                </c:pt>
                <c:pt idx="5871">
                  <c:v>43679</c:v>
                </c:pt>
                <c:pt idx="5872">
                  <c:v>43682</c:v>
                </c:pt>
                <c:pt idx="5873">
                  <c:v>43683</c:v>
                </c:pt>
                <c:pt idx="5874">
                  <c:v>43684</c:v>
                </c:pt>
                <c:pt idx="5875">
                  <c:v>43685</c:v>
                </c:pt>
                <c:pt idx="5876">
                  <c:v>43686</c:v>
                </c:pt>
                <c:pt idx="5877">
                  <c:v>43689</c:v>
                </c:pt>
                <c:pt idx="5878">
                  <c:v>43690</c:v>
                </c:pt>
                <c:pt idx="5879">
                  <c:v>43691</c:v>
                </c:pt>
                <c:pt idx="5880">
                  <c:v>43692</c:v>
                </c:pt>
                <c:pt idx="5881">
                  <c:v>43693</c:v>
                </c:pt>
                <c:pt idx="5882">
                  <c:v>43696</c:v>
                </c:pt>
                <c:pt idx="5883">
                  <c:v>43697</c:v>
                </c:pt>
                <c:pt idx="5884">
                  <c:v>43698</c:v>
                </c:pt>
                <c:pt idx="5885">
                  <c:v>43699</c:v>
                </c:pt>
                <c:pt idx="5886">
                  <c:v>43700</c:v>
                </c:pt>
                <c:pt idx="5887">
                  <c:v>43703</c:v>
                </c:pt>
                <c:pt idx="5888">
                  <c:v>43704</c:v>
                </c:pt>
                <c:pt idx="5889">
                  <c:v>43705</c:v>
                </c:pt>
                <c:pt idx="5890">
                  <c:v>43706</c:v>
                </c:pt>
                <c:pt idx="5891">
                  <c:v>43707</c:v>
                </c:pt>
                <c:pt idx="5892">
                  <c:v>43710</c:v>
                </c:pt>
                <c:pt idx="5893">
                  <c:v>43711</c:v>
                </c:pt>
                <c:pt idx="5894">
                  <c:v>43712</c:v>
                </c:pt>
                <c:pt idx="5895">
                  <c:v>43713</c:v>
                </c:pt>
                <c:pt idx="5896">
                  <c:v>43714</c:v>
                </c:pt>
                <c:pt idx="5897">
                  <c:v>43717</c:v>
                </c:pt>
                <c:pt idx="5898">
                  <c:v>43718</c:v>
                </c:pt>
                <c:pt idx="5899">
                  <c:v>43719</c:v>
                </c:pt>
                <c:pt idx="5900">
                  <c:v>43720</c:v>
                </c:pt>
                <c:pt idx="5901">
                  <c:v>43721</c:v>
                </c:pt>
                <c:pt idx="5902">
                  <c:v>43724</c:v>
                </c:pt>
                <c:pt idx="5903">
                  <c:v>43725</c:v>
                </c:pt>
                <c:pt idx="5904">
                  <c:v>43726</c:v>
                </c:pt>
                <c:pt idx="5905">
                  <c:v>43727</c:v>
                </c:pt>
                <c:pt idx="5906">
                  <c:v>43728</c:v>
                </c:pt>
                <c:pt idx="5907">
                  <c:v>43731</c:v>
                </c:pt>
                <c:pt idx="5908">
                  <c:v>43732</c:v>
                </c:pt>
                <c:pt idx="5909">
                  <c:v>43733</c:v>
                </c:pt>
                <c:pt idx="5910">
                  <c:v>43734</c:v>
                </c:pt>
                <c:pt idx="5911">
                  <c:v>43735</c:v>
                </c:pt>
                <c:pt idx="5912">
                  <c:v>43738</c:v>
                </c:pt>
                <c:pt idx="5913">
                  <c:v>43739</c:v>
                </c:pt>
                <c:pt idx="5914">
                  <c:v>43740</c:v>
                </c:pt>
                <c:pt idx="5915">
                  <c:v>43741</c:v>
                </c:pt>
                <c:pt idx="5916">
                  <c:v>43742</c:v>
                </c:pt>
                <c:pt idx="5917">
                  <c:v>43745</c:v>
                </c:pt>
                <c:pt idx="5918">
                  <c:v>43746</c:v>
                </c:pt>
                <c:pt idx="5919">
                  <c:v>43747</c:v>
                </c:pt>
                <c:pt idx="5920">
                  <c:v>43748</c:v>
                </c:pt>
                <c:pt idx="5921">
                  <c:v>43749</c:v>
                </c:pt>
                <c:pt idx="5922">
                  <c:v>43752</c:v>
                </c:pt>
                <c:pt idx="5923">
                  <c:v>43753</c:v>
                </c:pt>
                <c:pt idx="5924">
                  <c:v>43754</c:v>
                </c:pt>
                <c:pt idx="5925">
                  <c:v>43755</c:v>
                </c:pt>
                <c:pt idx="5926">
                  <c:v>43756</c:v>
                </c:pt>
                <c:pt idx="5927">
                  <c:v>43759</c:v>
                </c:pt>
                <c:pt idx="5928">
                  <c:v>43760</c:v>
                </c:pt>
                <c:pt idx="5929">
                  <c:v>43761</c:v>
                </c:pt>
                <c:pt idx="5930">
                  <c:v>43762</c:v>
                </c:pt>
                <c:pt idx="5931">
                  <c:v>43763</c:v>
                </c:pt>
                <c:pt idx="5932">
                  <c:v>43766</c:v>
                </c:pt>
                <c:pt idx="5933">
                  <c:v>43767</c:v>
                </c:pt>
                <c:pt idx="5934">
                  <c:v>43768</c:v>
                </c:pt>
                <c:pt idx="5935">
                  <c:v>43769</c:v>
                </c:pt>
                <c:pt idx="5936">
                  <c:v>43770</c:v>
                </c:pt>
                <c:pt idx="5937">
                  <c:v>43773</c:v>
                </c:pt>
                <c:pt idx="5938">
                  <c:v>43774</c:v>
                </c:pt>
                <c:pt idx="5939">
                  <c:v>43775</c:v>
                </c:pt>
                <c:pt idx="5940">
                  <c:v>43776</c:v>
                </c:pt>
                <c:pt idx="5941">
                  <c:v>43777</c:v>
                </c:pt>
                <c:pt idx="5942">
                  <c:v>43780</c:v>
                </c:pt>
                <c:pt idx="5943">
                  <c:v>43781</c:v>
                </c:pt>
                <c:pt idx="5944">
                  <c:v>43782</c:v>
                </c:pt>
                <c:pt idx="5945">
                  <c:v>43783</c:v>
                </c:pt>
                <c:pt idx="5946">
                  <c:v>43784</c:v>
                </c:pt>
                <c:pt idx="5947">
                  <c:v>43787</c:v>
                </c:pt>
                <c:pt idx="5948">
                  <c:v>43788</c:v>
                </c:pt>
                <c:pt idx="5949">
                  <c:v>43789</c:v>
                </c:pt>
                <c:pt idx="5950">
                  <c:v>43790</c:v>
                </c:pt>
                <c:pt idx="5951">
                  <c:v>43791</c:v>
                </c:pt>
                <c:pt idx="5952">
                  <c:v>43794</c:v>
                </c:pt>
                <c:pt idx="5953">
                  <c:v>43795</c:v>
                </c:pt>
                <c:pt idx="5954">
                  <c:v>43796</c:v>
                </c:pt>
                <c:pt idx="5955">
                  <c:v>43797</c:v>
                </c:pt>
                <c:pt idx="5956">
                  <c:v>43798</c:v>
                </c:pt>
                <c:pt idx="5957">
                  <c:v>43801</c:v>
                </c:pt>
                <c:pt idx="5958">
                  <c:v>43802</c:v>
                </c:pt>
                <c:pt idx="5959">
                  <c:v>43803</c:v>
                </c:pt>
                <c:pt idx="5960">
                  <c:v>43804</c:v>
                </c:pt>
                <c:pt idx="5961">
                  <c:v>43805</c:v>
                </c:pt>
                <c:pt idx="5962">
                  <c:v>43808</c:v>
                </c:pt>
                <c:pt idx="5963">
                  <c:v>43809</c:v>
                </c:pt>
                <c:pt idx="5964">
                  <c:v>43810</c:v>
                </c:pt>
                <c:pt idx="5965">
                  <c:v>43811</c:v>
                </c:pt>
                <c:pt idx="5966">
                  <c:v>43812</c:v>
                </c:pt>
                <c:pt idx="5967">
                  <c:v>43815</c:v>
                </c:pt>
                <c:pt idx="5968">
                  <c:v>43816</c:v>
                </c:pt>
                <c:pt idx="5969">
                  <c:v>43817</c:v>
                </c:pt>
                <c:pt idx="5970">
                  <c:v>43818</c:v>
                </c:pt>
                <c:pt idx="5971">
                  <c:v>43819</c:v>
                </c:pt>
                <c:pt idx="5972">
                  <c:v>43822</c:v>
                </c:pt>
                <c:pt idx="5973">
                  <c:v>43823</c:v>
                </c:pt>
                <c:pt idx="5974">
                  <c:v>43824</c:v>
                </c:pt>
                <c:pt idx="5975">
                  <c:v>43825</c:v>
                </c:pt>
                <c:pt idx="5976">
                  <c:v>43826</c:v>
                </c:pt>
                <c:pt idx="5977">
                  <c:v>43829</c:v>
                </c:pt>
                <c:pt idx="5978">
                  <c:v>43830</c:v>
                </c:pt>
                <c:pt idx="5979">
                  <c:v>43831</c:v>
                </c:pt>
                <c:pt idx="5980">
                  <c:v>43832</c:v>
                </c:pt>
                <c:pt idx="5981">
                  <c:v>43833</c:v>
                </c:pt>
                <c:pt idx="5982">
                  <c:v>43836</c:v>
                </c:pt>
                <c:pt idx="5983">
                  <c:v>43837</c:v>
                </c:pt>
                <c:pt idx="5984">
                  <c:v>43838</c:v>
                </c:pt>
                <c:pt idx="5985">
                  <c:v>43839</c:v>
                </c:pt>
                <c:pt idx="5986">
                  <c:v>43840</c:v>
                </c:pt>
                <c:pt idx="5987">
                  <c:v>43843</c:v>
                </c:pt>
                <c:pt idx="5988">
                  <c:v>43844</c:v>
                </c:pt>
                <c:pt idx="5989">
                  <c:v>43845</c:v>
                </c:pt>
                <c:pt idx="5990">
                  <c:v>43846</c:v>
                </c:pt>
                <c:pt idx="5991">
                  <c:v>43847</c:v>
                </c:pt>
                <c:pt idx="5992">
                  <c:v>43850</c:v>
                </c:pt>
                <c:pt idx="5993">
                  <c:v>43851</c:v>
                </c:pt>
                <c:pt idx="5994">
                  <c:v>43852</c:v>
                </c:pt>
                <c:pt idx="5995">
                  <c:v>43853</c:v>
                </c:pt>
                <c:pt idx="5996">
                  <c:v>43854</c:v>
                </c:pt>
                <c:pt idx="5997">
                  <c:v>43857</c:v>
                </c:pt>
                <c:pt idx="5998">
                  <c:v>43858</c:v>
                </c:pt>
                <c:pt idx="5999">
                  <c:v>43859</c:v>
                </c:pt>
                <c:pt idx="6000">
                  <c:v>43860</c:v>
                </c:pt>
                <c:pt idx="6001">
                  <c:v>43861</c:v>
                </c:pt>
                <c:pt idx="6002">
                  <c:v>43864</c:v>
                </c:pt>
                <c:pt idx="6003">
                  <c:v>43865</c:v>
                </c:pt>
                <c:pt idx="6004">
                  <c:v>43866</c:v>
                </c:pt>
                <c:pt idx="6005">
                  <c:v>43867</c:v>
                </c:pt>
                <c:pt idx="6006">
                  <c:v>43868</c:v>
                </c:pt>
                <c:pt idx="6007">
                  <c:v>43871</c:v>
                </c:pt>
                <c:pt idx="6008">
                  <c:v>43872</c:v>
                </c:pt>
                <c:pt idx="6009">
                  <c:v>43873</c:v>
                </c:pt>
                <c:pt idx="6010">
                  <c:v>43874</c:v>
                </c:pt>
                <c:pt idx="6011">
                  <c:v>43875</c:v>
                </c:pt>
                <c:pt idx="6012">
                  <c:v>43878</c:v>
                </c:pt>
                <c:pt idx="6013">
                  <c:v>43879</c:v>
                </c:pt>
                <c:pt idx="6014">
                  <c:v>43880</c:v>
                </c:pt>
                <c:pt idx="6015">
                  <c:v>43881</c:v>
                </c:pt>
                <c:pt idx="6016">
                  <c:v>43882</c:v>
                </c:pt>
                <c:pt idx="6017">
                  <c:v>43885</c:v>
                </c:pt>
                <c:pt idx="6018">
                  <c:v>43886</c:v>
                </c:pt>
                <c:pt idx="6019">
                  <c:v>43887</c:v>
                </c:pt>
                <c:pt idx="6020">
                  <c:v>43888</c:v>
                </c:pt>
                <c:pt idx="6021">
                  <c:v>43889</c:v>
                </c:pt>
                <c:pt idx="6022">
                  <c:v>43892</c:v>
                </c:pt>
                <c:pt idx="6023">
                  <c:v>43893</c:v>
                </c:pt>
                <c:pt idx="6024">
                  <c:v>43894</c:v>
                </c:pt>
                <c:pt idx="6025">
                  <c:v>43895</c:v>
                </c:pt>
                <c:pt idx="6026">
                  <c:v>43896</c:v>
                </c:pt>
                <c:pt idx="6027">
                  <c:v>43899</c:v>
                </c:pt>
                <c:pt idx="6028">
                  <c:v>43900</c:v>
                </c:pt>
                <c:pt idx="6029">
                  <c:v>43901</c:v>
                </c:pt>
                <c:pt idx="6030">
                  <c:v>43902</c:v>
                </c:pt>
                <c:pt idx="6031">
                  <c:v>43903</c:v>
                </c:pt>
                <c:pt idx="6032">
                  <c:v>43906</c:v>
                </c:pt>
                <c:pt idx="6033">
                  <c:v>43907</c:v>
                </c:pt>
                <c:pt idx="6034">
                  <c:v>43908</c:v>
                </c:pt>
                <c:pt idx="6035">
                  <c:v>43909</c:v>
                </c:pt>
                <c:pt idx="6036">
                  <c:v>43910</c:v>
                </c:pt>
                <c:pt idx="6037">
                  <c:v>43913</c:v>
                </c:pt>
                <c:pt idx="6038">
                  <c:v>43914</c:v>
                </c:pt>
                <c:pt idx="6039">
                  <c:v>43915</c:v>
                </c:pt>
                <c:pt idx="6040">
                  <c:v>43916</c:v>
                </c:pt>
                <c:pt idx="6041">
                  <c:v>43917</c:v>
                </c:pt>
                <c:pt idx="6042">
                  <c:v>43920</c:v>
                </c:pt>
                <c:pt idx="6043">
                  <c:v>43921</c:v>
                </c:pt>
                <c:pt idx="6044">
                  <c:v>43922</c:v>
                </c:pt>
                <c:pt idx="6045">
                  <c:v>43923</c:v>
                </c:pt>
                <c:pt idx="6046">
                  <c:v>43924</c:v>
                </c:pt>
                <c:pt idx="6047">
                  <c:v>43927</c:v>
                </c:pt>
                <c:pt idx="6048">
                  <c:v>43928</c:v>
                </c:pt>
                <c:pt idx="6049">
                  <c:v>43929</c:v>
                </c:pt>
                <c:pt idx="6050">
                  <c:v>43930</c:v>
                </c:pt>
                <c:pt idx="6051">
                  <c:v>43931</c:v>
                </c:pt>
                <c:pt idx="6052">
                  <c:v>43934</c:v>
                </c:pt>
                <c:pt idx="6053">
                  <c:v>43935</c:v>
                </c:pt>
                <c:pt idx="6054">
                  <c:v>43936</c:v>
                </c:pt>
                <c:pt idx="6055">
                  <c:v>43937</c:v>
                </c:pt>
                <c:pt idx="6056">
                  <c:v>43938</c:v>
                </c:pt>
                <c:pt idx="6057">
                  <c:v>43941</c:v>
                </c:pt>
                <c:pt idx="6058">
                  <c:v>43942</c:v>
                </c:pt>
                <c:pt idx="6059">
                  <c:v>43943</c:v>
                </c:pt>
                <c:pt idx="6060">
                  <c:v>43944</c:v>
                </c:pt>
                <c:pt idx="6061">
                  <c:v>43945</c:v>
                </c:pt>
                <c:pt idx="6062">
                  <c:v>43948</c:v>
                </c:pt>
                <c:pt idx="6063">
                  <c:v>43949</c:v>
                </c:pt>
                <c:pt idx="6064">
                  <c:v>43950</c:v>
                </c:pt>
                <c:pt idx="6065">
                  <c:v>43951</c:v>
                </c:pt>
                <c:pt idx="6066">
                  <c:v>43952</c:v>
                </c:pt>
                <c:pt idx="6067">
                  <c:v>43955</c:v>
                </c:pt>
                <c:pt idx="6068">
                  <c:v>43956</c:v>
                </c:pt>
                <c:pt idx="6069">
                  <c:v>43957</c:v>
                </c:pt>
                <c:pt idx="6070">
                  <c:v>43958</c:v>
                </c:pt>
                <c:pt idx="6071">
                  <c:v>43959</c:v>
                </c:pt>
                <c:pt idx="6072">
                  <c:v>43962</c:v>
                </c:pt>
                <c:pt idx="6073">
                  <c:v>43963</c:v>
                </c:pt>
                <c:pt idx="6074">
                  <c:v>43964</c:v>
                </c:pt>
                <c:pt idx="6075">
                  <c:v>43965</c:v>
                </c:pt>
                <c:pt idx="6076">
                  <c:v>43966</c:v>
                </c:pt>
                <c:pt idx="6077">
                  <c:v>43969</c:v>
                </c:pt>
                <c:pt idx="6078">
                  <c:v>43970</c:v>
                </c:pt>
                <c:pt idx="6079">
                  <c:v>43971</c:v>
                </c:pt>
                <c:pt idx="6080">
                  <c:v>43972</c:v>
                </c:pt>
                <c:pt idx="6081">
                  <c:v>43973</c:v>
                </c:pt>
                <c:pt idx="6082">
                  <c:v>43976</c:v>
                </c:pt>
                <c:pt idx="6083">
                  <c:v>43977</c:v>
                </c:pt>
                <c:pt idx="6084">
                  <c:v>43978</c:v>
                </c:pt>
                <c:pt idx="6085">
                  <c:v>43979</c:v>
                </c:pt>
                <c:pt idx="6086">
                  <c:v>43980</c:v>
                </c:pt>
                <c:pt idx="6087">
                  <c:v>43983</c:v>
                </c:pt>
                <c:pt idx="6088">
                  <c:v>43984</c:v>
                </c:pt>
                <c:pt idx="6089">
                  <c:v>43985</c:v>
                </c:pt>
                <c:pt idx="6090">
                  <c:v>43986</c:v>
                </c:pt>
                <c:pt idx="6091">
                  <c:v>43987</c:v>
                </c:pt>
                <c:pt idx="6092">
                  <c:v>43990</c:v>
                </c:pt>
                <c:pt idx="6093">
                  <c:v>43991</c:v>
                </c:pt>
                <c:pt idx="6094">
                  <c:v>43992</c:v>
                </c:pt>
                <c:pt idx="6095">
                  <c:v>43993</c:v>
                </c:pt>
                <c:pt idx="6096">
                  <c:v>43994</c:v>
                </c:pt>
                <c:pt idx="6097">
                  <c:v>43997</c:v>
                </c:pt>
                <c:pt idx="6098">
                  <c:v>43998</c:v>
                </c:pt>
                <c:pt idx="6099">
                  <c:v>43999</c:v>
                </c:pt>
                <c:pt idx="6100">
                  <c:v>44000</c:v>
                </c:pt>
                <c:pt idx="6101">
                  <c:v>44001</c:v>
                </c:pt>
                <c:pt idx="6102">
                  <c:v>44004</c:v>
                </c:pt>
                <c:pt idx="6103">
                  <c:v>44005</c:v>
                </c:pt>
                <c:pt idx="6104">
                  <c:v>44006</c:v>
                </c:pt>
                <c:pt idx="6105">
                  <c:v>44007</c:v>
                </c:pt>
                <c:pt idx="6106">
                  <c:v>44008</c:v>
                </c:pt>
                <c:pt idx="6107">
                  <c:v>44011</c:v>
                </c:pt>
                <c:pt idx="6108">
                  <c:v>44012</c:v>
                </c:pt>
                <c:pt idx="6109">
                  <c:v>44013</c:v>
                </c:pt>
                <c:pt idx="6110">
                  <c:v>44014</c:v>
                </c:pt>
                <c:pt idx="6111">
                  <c:v>44015</c:v>
                </c:pt>
                <c:pt idx="6112">
                  <c:v>44018</c:v>
                </c:pt>
                <c:pt idx="6113">
                  <c:v>44019</c:v>
                </c:pt>
                <c:pt idx="6114">
                  <c:v>44020</c:v>
                </c:pt>
                <c:pt idx="6115">
                  <c:v>44021</c:v>
                </c:pt>
                <c:pt idx="6116">
                  <c:v>44022</c:v>
                </c:pt>
                <c:pt idx="6117">
                  <c:v>44025</c:v>
                </c:pt>
                <c:pt idx="6118">
                  <c:v>44026</c:v>
                </c:pt>
                <c:pt idx="6119">
                  <c:v>44027</c:v>
                </c:pt>
                <c:pt idx="6120">
                  <c:v>44028</c:v>
                </c:pt>
                <c:pt idx="6121">
                  <c:v>44029</c:v>
                </c:pt>
                <c:pt idx="6122">
                  <c:v>44032</c:v>
                </c:pt>
                <c:pt idx="6123">
                  <c:v>44033</c:v>
                </c:pt>
                <c:pt idx="6124">
                  <c:v>44034</c:v>
                </c:pt>
                <c:pt idx="6125">
                  <c:v>44035</c:v>
                </c:pt>
                <c:pt idx="6126">
                  <c:v>44036</c:v>
                </c:pt>
                <c:pt idx="6127">
                  <c:v>44039</c:v>
                </c:pt>
                <c:pt idx="6128">
                  <c:v>44040</c:v>
                </c:pt>
                <c:pt idx="6129">
                  <c:v>44041</c:v>
                </c:pt>
                <c:pt idx="6130">
                  <c:v>44042</c:v>
                </c:pt>
                <c:pt idx="6131">
                  <c:v>44043</c:v>
                </c:pt>
                <c:pt idx="6132">
                  <c:v>44046</c:v>
                </c:pt>
                <c:pt idx="6133">
                  <c:v>44047</c:v>
                </c:pt>
                <c:pt idx="6134">
                  <c:v>44048</c:v>
                </c:pt>
                <c:pt idx="6135">
                  <c:v>44049</c:v>
                </c:pt>
                <c:pt idx="6136">
                  <c:v>44050</c:v>
                </c:pt>
                <c:pt idx="6137">
                  <c:v>44053</c:v>
                </c:pt>
                <c:pt idx="6138">
                  <c:v>44054</c:v>
                </c:pt>
                <c:pt idx="6139">
                  <c:v>44055</c:v>
                </c:pt>
                <c:pt idx="6140">
                  <c:v>44056</c:v>
                </c:pt>
                <c:pt idx="6141">
                  <c:v>44057</c:v>
                </c:pt>
                <c:pt idx="6142">
                  <c:v>44060</c:v>
                </c:pt>
                <c:pt idx="6143">
                  <c:v>44061</c:v>
                </c:pt>
                <c:pt idx="6144">
                  <c:v>44062</c:v>
                </c:pt>
                <c:pt idx="6145">
                  <c:v>44063</c:v>
                </c:pt>
                <c:pt idx="6146">
                  <c:v>44064</c:v>
                </c:pt>
                <c:pt idx="6147">
                  <c:v>44067</c:v>
                </c:pt>
                <c:pt idx="6148">
                  <c:v>44068</c:v>
                </c:pt>
                <c:pt idx="6149">
                  <c:v>44069</c:v>
                </c:pt>
                <c:pt idx="6150">
                  <c:v>44070</c:v>
                </c:pt>
                <c:pt idx="6151">
                  <c:v>44071</c:v>
                </c:pt>
                <c:pt idx="6152">
                  <c:v>44074</c:v>
                </c:pt>
                <c:pt idx="6153">
                  <c:v>44075</c:v>
                </c:pt>
                <c:pt idx="6154">
                  <c:v>44076</c:v>
                </c:pt>
                <c:pt idx="6155">
                  <c:v>44077</c:v>
                </c:pt>
                <c:pt idx="6156">
                  <c:v>44078</c:v>
                </c:pt>
                <c:pt idx="6157">
                  <c:v>44081</c:v>
                </c:pt>
                <c:pt idx="6158">
                  <c:v>44082</c:v>
                </c:pt>
                <c:pt idx="6159">
                  <c:v>44083</c:v>
                </c:pt>
                <c:pt idx="6160">
                  <c:v>44084</c:v>
                </c:pt>
                <c:pt idx="6161">
                  <c:v>44085</c:v>
                </c:pt>
                <c:pt idx="6162">
                  <c:v>44088</c:v>
                </c:pt>
                <c:pt idx="6163">
                  <c:v>44089</c:v>
                </c:pt>
                <c:pt idx="6164">
                  <c:v>44090</c:v>
                </c:pt>
                <c:pt idx="6165">
                  <c:v>44091</c:v>
                </c:pt>
                <c:pt idx="6166">
                  <c:v>44092</c:v>
                </c:pt>
                <c:pt idx="6167">
                  <c:v>44095</c:v>
                </c:pt>
                <c:pt idx="6168">
                  <c:v>44096</c:v>
                </c:pt>
                <c:pt idx="6169">
                  <c:v>44097</c:v>
                </c:pt>
                <c:pt idx="6170">
                  <c:v>44098</c:v>
                </c:pt>
                <c:pt idx="6171">
                  <c:v>44099</c:v>
                </c:pt>
                <c:pt idx="6172">
                  <c:v>44102</c:v>
                </c:pt>
                <c:pt idx="6173">
                  <c:v>44103</c:v>
                </c:pt>
                <c:pt idx="6174">
                  <c:v>44104</c:v>
                </c:pt>
                <c:pt idx="6175">
                  <c:v>44105</c:v>
                </c:pt>
                <c:pt idx="6176">
                  <c:v>44106</c:v>
                </c:pt>
                <c:pt idx="6177">
                  <c:v>44109</c:v>
                </c:pt>
                <c:pt idx="6178">
                  <c:v>44110</c:v>
                </c:pt>
                <c:pt idx="6179">
                  <c:v>44111</c:v>
                </c:pt>
                <c:pt idx="6180">
                  <c:v>44112</c:v>
                </c:pt>
                <c:pt idx="6181">
                  <c:v>44113</c:v>
                </c:pt>
                <c:pt idx="6182">
                  <c:v>44116</c:v>
                </c:pt>
                <c:pt idx="6183">
                  <c:v>44117</c:v>
                </c:pt>
                <c:pt idx="6184">
                  <c:v>44118</c:v>
                </c:pt>
                <c:pt idx="6185">
                  <c:v>44119</c:v>
                </c:pt>
                <c:pt idx="6186">
                  <c:v>44120</c:v>
                </c:pt>
                <c:pt idx="6187">
                  <c:v>44123</c:v>
                </c:pt>
                <c:pt idx="6188">
                  <c:v>44124</c:v>
                </c:pt>
                <c:pt idx="6189">
                  <c:v>44125</c:v>
                </c:pt>
                <c:pt idx="6190">
                  <c:v>44126</c:v>
                </c:pt>
                <c:pt idx="6191">
                  <c:v>44127</c:v>
                </c:pt>
                <c:pt idx="6192">
                  <c:v>44130</c:v>
                </c:pt>
                <c:pt idx="6193">
                  <c:v>44131</c:v>
                </c:pt>
                <c:pt idx="6194">
                  <c:v>44132</c:v>
                </c:pt>
                <c:pt idx="6195">
                  <c:v>44133</c:v>
                </c:pt>
                <c:pt idx="6196">
                  <c:v>44134</c:v>
                </c:pt>
                <c:pt idx="6197">
                  <c:v>44137</c:v>
                </c:pt>
                <c:pt idx="6198">
                  <c:v>44138</c:v>
                </c:pt>
                <c:pt idx="6199">
                  <c:v>44139</c:v>
                </c:pt>
                <c:pt idx="6200">
                  <c:v>44140</c:v>
                </c:pt>
                <c:pt idx="6201">
                  <c:v>44141</c:v>
                </c:pt>
                <c:pt idx="6202">
                  <c:v>44144</c:v>
                </c:pt>
                <c:pt idx="6203">
                  <c:v>44145</c:v>
                </c:pt>
                <c:pt idx="6204">
                  <c:v>44146</c:v>
                </c:pt>
                <c:pt idx="6205">
                  <c:v>44147</c:v>
                </c:pt>
                <c:pt idx="6206">
                  <c:v>44148</c:v>
                </c:pt>
                <c:pt idx="6207">
                  <c:v>44151</c:v>
                </c:pt>
                <c:pt idx="6208">
                  <c:v>44152</c:v>
                </c:pt>
                <c:pt idx="6209">
                  <c:v>44153</c:v>
                </c:pt>
                <c:pt idx="6210">
                  <c:v>44154</c:v>
                </c:pt>
                <c:pt idx="6211">
                  <c:v>44155</c:v>
                </c:pt>
                <c:pt idx="6212">
                  <c:v>44158</c:v>
                </c:pt>
                <c:pt idx="6213">
                  <c:v>44159</c:v>
                </c:pt>
                <c:pt idx="6214">
                  <c:v>44160</c:v>
                </c:pt>
                <c:pt idx="6215">
                  <c:v>44161</c:v>
                </c:pt>
                <c:pt idx="6216">
                  <c:v>44162</c:v>
                </c:pt>
                <c:pt idx="6217">
                  <c:v>44165</c:v>
                </c:pt>
                <c:pt idx="6218">
                  <c:v>44166</c:v>
                </c:pt>
                <c:pt idx="6219">
                  <c:v>44167</c:v>
                </c:pt>
                <c:pt idx="6220">
                  <c:v>44168</c:v>
                </c:pt>
                <c:pt idx="6221">
                  <c:v>44169</c:v>
                </c:pt>
                <c:pt idx="6222">
                  <c:v>44172</c:v>
                </c:pt>
                <c:pt idx="6223">
                  <c:v>44173</c:v>
                </c:pt>
                <c:pt idx="6224">
                  <c:v>44174</c:v>
                </c:pt>
                <c:pt idx="6225">
                  <c:v>44175</c:v>
                </c:pt>
                <c:pt idx="6226">
                  <c:v>44176</c:v>
                </c:pt>
                <c:pt idx="6227">
                  <c:v>44179</c:v>
                </c:pt>
                <c:pt idx="6228">
                  <c:v>44180</c:v>
                </c:pt>
                <c:pt idx="6229">
                  <c:v>44181</c:v>
                </c:pt>
                <c:pt idx="6230">
                  <c:v>44182</c:v>
                </c:pt>
                <c:pt idx="6231">
                  <c:v>44183</c:v>
                </c:pt>
                <c:pt idx="6232">
                  <c:v>44186</c:v>
                </c:pt>
                <c:pt idx="6233">
                  <c:v>44187</c:v>
                </c:pt>
                <c:pt idx="6234">
                  <c:v>44188</c:v>
                </c:pt>
                <c:pt idx="6235">
                  <c:v>44189</c:v>
                </c:pt>
                <c:pt idx="6236">
                  <c:v>44190</c:v>
                </c:pt>
                <c:pt idx="6237">
                  <c:v>44193</c:v>
                </c:pt>
                <c:pt idx="6238">
                  <c:v>44194</c:v>
                </c:pt>
                <c:pt idx="6239">
                  <c:v>44195</c:v>
                </c:pt>
                <c:pt idx="6240">
                  <c:v>44196</c:v>
                </c:pt>
                <c:pt idx="6241">
                  <c:v>44197</c:v>
                </c:pt>
                <c:pt idx="6242">
                  <c:v>44200</c:v>
                </c:pt>
                <c:pt idx="6243">
                  <c:v>44201</c:v>
                </c:pt>
                <c:pt idx="6244">
                  <c:v>44202</c:v>
                </c:pt>
                <c:pt idx="6245">
                  <c:v>44203</c:v>
                </c:pt>
                <c:pt idx="6246">
                  <c:v>44204</c:v>
                </c:pt>
                <c:pt idx="6247">
                  <c:v>44207</c:v>
                </c:pt>
                <c:pt idx="6248">
                  <c:v>44208</c:v>
                </c:pt>
                <c:pt idx="6249">
                  <c:v>44209</c:v>
                </c:pt>
                <c:pt idx="6250">
                  <c:v>44210</c:v>
                </c:pt>
                <c:pt idx="6251">
                  <c:v>44211</c:v>
                </c:pt>
                <c:pt idx="6252">
                  <c:v>44214</c:v>
                </c:pt>
                <c:pt idx="6253">
                  <c:v>44215</c:v>
                </c:pt>
                <c:pt idx="6254">
                  <c:v>44216</c:v>
                </c:pt>
                <c:pt idx="6255">
                  <c:v>44217</c:v>
                </c:pt>
                <c:pt idx="6256">
                  <c:v>44218</c:v>
                </c:pt>
                <c:pt idx="6257">
                  <c:v>44221</c:v>
                </c:pt>
                <c:pt idx="6258">
                  <c:v>44222</c:v>
                </c:pt>
                <c:pt idx="6259">
                  <c:v>44223</c:v>
                </c:pt>
                <c:pt idx="6260">
                  <c:v>44224</c:v>
                </c:pt>
                <c:pt idx="6261">
                  <c:v>44225</c:v>
                </c:pt>
                <c:pt idx="6262">
                  <c:v>44228</c:v>
                </c:pt>
                <c:pt idx="6263">
                  <c:v>44229</c:v>
                </c:pt>
                <c:pt idx="6264">
                  <c:v>44230</c:v>
                </c:pt>
                <c:pt idx="6265">
                  <c:v>44231</c:v>
                </c:pt>
                <c:pt idx="6266">
                  <c:v>44232</c:v>
                </c:pt>
                <c:pt idx="6267">
                  <c:v>44235</c:v>
                </c:pt>
                <c:pt idx="6268">
                  <c:v>44236</c:v>
                </c:pt>
                <c:pt idx="6269">
                  <c:v>44237</c:v>
                </c:pt>
                <c:pt idx="6270">
                  <c:v>44238</c:v>
                </c:pt>
                <c:pt idx="6271">
                  <c:v>44239</c:v>
                </c:pt>
                <c:pt idx="6272">
                  <c:v>44242</c:v>
                </c:pt>
                <c:pt idx="6273">
                  <c:v>44243</c:v>
                </c:pt>
                <c:pt idx="6274">
                  <c:v>44244</c:v>
                </c:pt>
                <c:pt idx="6275">
                  <c:v>44245</c:v>
                </c:pt>
                <c:pt idx="6276">
                  <c:v>44246</c:v>
                </c:pt>
                <c:pt idx="6277">
                  <c:v>44249</c:v>
                </c:pt>
                <c:pt idx="6278">
                  <c:v>44250</c:v>
                </c:pt>
                <c:pt idx="6279">
                  <c:v>44251</c:v>
                </c:pt>
                <c:pt idx="6280">
                  <c:v>44252</c:v>
                </c:pt>
                <c:pt idx="6281">
                  <c:v>44253</c:v>
                </c:pt>
                <c:pt idx="6282">
                  <c:v>44256</c:v>
                </c:pt>
                <c:pt idx="6283">
                  <c:v>44257</c:v>
                </c:pt>
                <c:pt idx="6284">
                  <c:v>44258</c:v>
                </c:pt>
                <c:pt idx="6285">
                  <c:v>44259</c:v>
                </c:pt>
                <c:pt idx="6286">
                  <c:v>44260</c:v>
                </c:pt>
                <c:pt idx="6287">
                  <c:v>44263</c:v>
                </c:pt>
                <c:pt idx="6288">
                  <c:v>44264</c:v>
                </c:pt>
                <c:pt idx="6289">
                  <c:v>44265</c:v>
                </c:pt>
                <c:pt idx="6290">
                  <c:v>44266</c:v>
                </c:pt>
                <c:pt idx="6291">
                  <c:v>44267</c:v>
                </c:pt>
                <c:pt idx="6292">
                  <c:v>44270</c:v>
                </c:pt>
                <c:pt idx="6293">
                  <c:v>44271</c:v>
                </c:pt>
                <c:pt idx="6294">
                  <c:v>44272</c:v>
                </c:pt>
                <c:pt idx="6295">
                  <c:v>44273</c:v>
                </c:pt>
                <c:pt idx="6296">
                  <c:v>44274</c:v>
                </c:pt>
                <c:pt idx="6297">
                  <c:v>44277</c:v>
                </c:pt>
                <c:pt idx="6298">
                  <c:v>44278</c:v>
                </c:pt>
                <c:pt idx="6299">
                  <c:v>44279</c:v>
                </c:pt>
                <c:pt idx="6300">
                  <c:v>44280</c:v>
                </c:pt>
                <c:pt idx="6301">
                  <c:v>44281</c:v>
                </c:pt>
                <c:pt idx="6302">
                  <c:v>44284</c:v>
                </c:pt>
                <c:pt idx="6303">
                  <c:v>44285</c:v>
                </c:pt>
                <c:pt idx="6304">
                  <c:v>44286</c:v>
                </c:pt>
                <c:pt idx="6305">
                  <c:v>44287</c:v>
                </c:pt>
                <c:pt idx="6306">
                  <c:v>44288</c:v>
                </c:pt>
                <c:pt idx="6307">
                  <c:v>44291</c:v>
                </c:pt>
                <c:pt idx="6308">
                  <c:v>44292</c:v>
                </c:pt>
                <c:pt idx="6309">
                  <c:v>44293</c:v>
                </c:pt>
                <c:pt idx="6310">
                  <c:v>44294</c:v>
                </c:pt>
                <c:pt idx="6311">
                  <c:v>44295</c:v>
                </c:pt>
                <c:pt idx="6312">
                  <c:v>44298</c:v>
                </c:pt>
                <c:pt idx="6313">
                  <c:v>44299</c:v>
                </c:pt>
                <c:pt idx="6314">
                  <c:v>44300</c:v>
                </c:pt>
                <c:pt idx="6315">
                  <c:v>44301</c:v>
                </c:pt>
                <c:pt idx="6316">
                  <c:v>44302</c:v>
                </c:pt>
                <c:pt idx="6317">
                  <c:v>44305</c:v>
                </c:pt>
                <c:pt idx="6318">
                  <c:v>44306</c:v>
                </c:pt>
                <c:pt idx="6319">
                  <c:v>44307</c:v>
                </c:pt>
                <c:pt idx="6320">
                  <c:v>44308</c:v>
                </c:pt>
                <c:pt idx="6321">
                  <c:v>44309</c:v>
                </c:pt>
                <c:pt idx="6322">
                  <c:v>44312</c:v>
                </c:pt>
                <c:pt idx="6323">
                  <c:v>44313</c:v>
                </c:pt>
                <c:pt idx="6324">
                  <c:v>44314</c:v>
                </c:pt>
                <c:pt idx="6325">
                  <c:v>44315</c:v>
                </c:pt>
                <c:pt idx="6326">
                  <c:v>44316</c:v>
                </c:pt>
                <c:pt idx="6327">
                  <c:v>44319</c:v>
                </c:pt>
                <c:pt idx="6328">
                  <c:v>44320</c:v>
                </c:pt>
                <c:pt idx="6329">
                  <c:v>44321</c:v>
                </c:pt>
                <c:pt idx="6330">
                  <c:v>44322</c:v>
                </c:pt>
                <c:pt idx="6331">
                  <c:v>44323</c:v>
                </c:pt>
                <c:pt idx="6332">
                  <c:v>44326</c:v>
                </c:pt>
                <c:pt idx="6333">
                  <c:v>44327</c:v>
                </c:pt>
                <c:pt idx="6334">
                  <c:v>44328</c:v>
                </c:pt>
                <c:pt idx="6335">
                  <c:v>44329</c:v>
                </c:pt>
                <c:pt idx="6336">
                  <c:v>44330</c:v>
                </c:pt>
                <c:pt idx="6337">
                  <c:v>44333</c:v>
                </c:pt>
                <c:pt idx="6338">
                  <c:v>44334</c:v>
                </c:pt>
                <c:pt idx="6339">
                  <c:v>44335</c:v>
                </c:pt>
                <c:pt idx="6340">
                  <c:v>44336</c:v>
                </c:pt>
                <c:pt idx="6341">
                  <c:v>44337</c:v>
                </c:pt>
                <c:pt idx="6342">
                  <c:v>44340</c:v>
                </c:pt>
                <c:pt idx="6343">
                  <c:v>44341</c:v>
                </c:pt>
                <c:pt idx="6344">
                  <c:v>44342</c:v>
                </c:pt>
                <c:pt idx="6345">
                  <c:v>44343</c:v>
                </c:pt>
                <c:pt idx="6346">
                  <c:v>44344</c:v>
                </c:pt>
                <c:pt idx="6347">
                  <c:v>44347</c:v>
                </c:pt>
                <c:pt idx="6348">
                  <c:v>44348</c:v>
                </c:pt>
                <c:pt idx="6349">
                  <c:v>44349</c:v>
                </c:pt>
                <c:pt idx="6350">
                  <c:v>44350</c:v>
                </c:pt>
                <c:pt idx="6351">
                  <c:v>44351</c:v>
                </c:pt>
                <c:pt idx="6352">
                  <c:v>44354</c:v>
                </c:pt>
                <c:pt idx="6353">
                  <c:v>44355</c:v>
                </c:pt>
                <c:pt idx="6354">
                  <c:v>44356</c:v>
                </c:pt>
                <c:pt idx="6355">
                  <c:v>44357</c:v>
                </c:pt>
                <c:pt idx="6356">
                  <c:v>44358</c:v>
                </c:pt>
                <c:pt idx="6357">
                  <c:v>44361</c:v>
                </c:pt>
                <c:pt idx="6358">
                  <c:v>44362</c:v>
                </c:pt>
                <c:pt idx="6359">
                  <c:v>44363</c:v>
                </c:pt>
                <c:pt idx="6360">
                  <c:v>44364</c:v>
                </c:pt>
                <c:pt idx="6361">
                  <c:v>44365</c:v>
                </c:pt>
                <c:pt idx="6362">
                  <c:v>44368</c:v>
                </c:pt>
                <c:pt idx="6363">
                  <c:v>44369</c:v>
                </c:pt>
                <c:pt idx="6364">
                  <c:v>44370</c:v>
                </c:pt>
                <c:pt idx="6365">
                  <c:v>44371</c:v>
                </c:pt>
                <c:pt idx="6366">
                  <c:v>44372</c:v>
                </c:pt>
                <c:pt idx="6367">
                  <c:v>44375</c:v>
                </c:pt>
                <c:pt idx="6368">
                  <c:v>44376</c:v>
                </c:pt>
                <c:pt idx="6369">
                  <c:v>44377</c:v>
                </c:pt>
                <c:pt idx="6370">
                  <c:v>44378</c:v>
                </c:pt>
                <c:pt idx="6371">
                  <c:v>44379</c:v>
                </c:pt>
                <c:pt idx="6372">
                  <c:v>44382</c:v>
                </c:pt>
                <c:pt idx="6373">
                  <c:v>44383</c:v>
                </c:pt>
                <c:pt idx="6374">
                  <c:v>44384</c:v>
                </c:pt>
                <c:pt idx="6375">
                  <c:v>44385</c:v>
                </c:pt>
                <c:pt idx="6376">
                  <c:v>44386</c:v>
                </c:pt>
                <c:pt idx="6377">
                  <c:v>44389</c:v>
                </c:pt>
                <c:pt idx="6378">
                  <c:v>44390</c:v>
                </c:pt>
                <c:pt idx="6379">
                  <c:v>44391</c:v>
                </c:pt>
                <c:pt idx="6380">
                  <c:v>44392</c:v>
                </c:pt>
                <c:pt idx="6381">
                  <c:v>44393</c:v>
                </c:pt>
                <c:pt idx="6382">
                  <c:v>44396</c:v>
                </c:pt>
                <c:pt idx="6383">
                  <c:v>44397</c:v>
                </c:pt>
                <c:pt idx="6384">
                  <c:v>44398</c:v>
                </c:pt>
                <c:pt idx="6385">
                  <c:v>44399</c:v>
                </c:pt>
                <c:pt idx="6386">
                  <c:v>44400</c:v>
                </c:pt>
                <c:pt idx="6387">
                  <c:v>44403</c:v>
                </c:pt>
                <c:pt idx="6388">
                  <c:v>44404</c:v>
                </c:pt>
                <c:pt idx="6389">
                  <c:v>44405</c:v>
                </c:pt>
                <c:pt idx="6390">
                  <c:v>44406</c:v>
                </c:pt>
                <c:pt idx="6391">
                  <c:v>44407</c:v>
                </c:pt>
                <c:pt idx="6392">
                  <c:v>44410</c:v>
                </c:pt>
                <c:pt idx="6393">
                  <c:v>44411</c:v>
                </c:pt>
                <c:pt idx="6394">
                  <c:v>44412</c:v>
                </c:pt>
                <c:pt idx="6395">
                  <c:v>44413</c:v>
                </c:pt>
                <c:pt idx="6396">
                  <c:v>44414</c:v>
                </c:pt>
                <c:pt idx="6397">
                  <c:v>44417</c:v>
                </c:pt>
                <c:pt idx="6398">
                  <c:v>44418</c:v>
                </c:pt>
                <c:pt idx="6399">
                  <c:v>44419</c:v>
                </c:pt>
                <c:pt idx="6400">
                  <c:v>44420</c:v>
                </c:pt>
                <c:pt idx="6401">
                  <c:v>44421</c:v>
                </c:pt>
                <c:pt idx="6402">
                  <c:v>44424</c:v>
                </c:pt>
                <c:pt idx="6403">
                  <c:v>44425</c:v>
                </c:pt>
                <c:pt idx="6404">
                  <c:v>44426</c:v>
                </c:pt>
                <c:pt idx="6405">
                  <c:v>44427</c:v>
                </c:pt>
                <c:pt idx="6406">
                  <c:v>44428</c:v>
                </c:pt>
                <c:pt idx="6407">
                  <c:v>44431</c:v>
                </c:pt>
                <c:pt idx="6408">
                  <c:v>44432</c:v>
                </c:pt>
                <c:pt idx="6409">
                  <c:v>44433</c:v>
                </c:pt>
                <c:pt idx="6410">
                  <c:v>44434</c:v>
                </c:pt>
                <c:pt idx="6411">
                  <c:v>44435</c:v>
                </c:pt>
                <c:pt idx="6412">
                  <c:v>44438</c:v>
                </c:pt>
                <c:pt idx="6413">
                  <c:v>44439</c:v>
                </c:pt>
                <c:pt idx="6414">
                  <c:v>44440</c:v>
                </c:pt>
                <c:pt idx="6415">
                  <c:v>44441</c:v>
                </c:pt>
                <c:pt idx="6416">
                  <c:v>44442</c:v>
                </c:pt>
                <c:pt idx="6417">
                  <c:v>44445</c:v>
                </c:pt>
                <c:pt idx="6418">
                  <c:v>44446</c:v>
                </c:pt>
                <c:pt idx="6419">
                  <c:v>44447</c:v>
                </c:pt>
                <c:pt idx="6420">
                  <c:v>44448</c:v>
                </c:pt>
                <c:pt idx="6421">
                  <c:v>44449</c:v>
                </c:pt>
                <c:pt idx="6422">
                  <c:v>44452</c:v>
                </c:pt>
                <c:pt idx="6423">
                  <c:v>44453</c:v>
                </c:pt>
                <c:pt idx="6424">
                  <c:v>44454</c:v>
                </c:pt>
                <c:pt idx="6425">
                  <c:v>44455</c:v>
                </c:pt>
                <c:pt idx="6426">
                  <c:v>44456</c:v>
                </c:pt>
                <c:pt idx="6427">
                  <c:v>44459</c:v>
                </c:pt>
                <c:pt idx="6428">
                  <c:v>44460</c:v>
                </c:pt>
                <c:pt idx="6429">
                  <c:v>44461</c:v>
                </c:pt>
                <c:pt idx="6430">
                  <c:v>44462</c:v>
                </c:pt>
                <c:pt idx="6431">
                  <c:v>44463</c:v>
                </c:pt>
                <c:pt idx="6432">
                  <c:v>44466</c:v>
                </c:pt>
                <c:pt idx="6433">
                  <c:v>44467</c:v>
                </c:pt>
                <c:pt idx="6434">
                  <c:v>44468</c:v>
                </c:pt>
                <c:pt idx="6435">
                  <c:v>44469</c:v>
                </c:pt>
                <c:pt idx="6436">
                  <c:v>44470</c:v>
                </c:pt>
                <c:pt idx="6437">
                  <c:v>44473</c:v>
                </c:pt>
                <c:pt idx="6438">
                  <c:v>44474</c:v>
                </c:pt>
                <c:pt idx="6439">
                  <c:v>44475</c:v>
                </c:pt>
                <c:pt idx="6440">
                  <c:v>44476</c:v>
                </c:pt>
                <c:pt idx="6441">
                  <c:v>44477</c:v>
                </c:pt>
                <c:pt idx="6442">
                  <c:v>44480</c:v>
                </c:pt>
                <c:pt idx="6443">
                  <c:v>44481</c:v>
                </c:pt>
                <c:pt idx="6444">
                  <c:v>44482</c:v>
                </c:pt>
                <c:pt idx="6445">
                  <c:v>44483</c:v>
                </c:pt>
                <c:pt idx="6446">
                  <c:v>44484</c:v>
                </c:pt>
                <c:pt idx="6447">
                  <c:v>44487</c:v>
                </c:pt>
                <c:pt idx="6448">
                  <c:v>44488</c:v>
                </c:pt>
                <c:pt idx="6449">
                  <c:v>44489</c:v>
                </c:pt>
                <c:pt idx="6450">
                  <c:v>44490</c:v>
                </c:pt>
                <c:pt idx="6451">
                  <c:v>44491</c:v>
                </c:pt>
                <c:pt idx="6452">
                  <c:v>44494</c:v>
                </c:pt>
                <c:pt idx="6453">
                  <c:v>44495</c:v>
                </c:pt>
                <c:pt idx="6454">
                  <c:v>44496</c:v>
                </c:pt>
                <c:pt idx="6455">
                  <c:v>44497</c:v>
                </c:pt>
                <c:pt idx="6456">
                  <c:v>44498</c:v>
                </c:pt>
                <c:pt idx="6457">
                  <c:v>44501</c:v>
                </c:pt>
                <c:pt idx="6458">
                  <c:v>44502</c:v>
                </c:pt>
                <c:pt idx="6459">
                  <c:v>44503</c:v>
                </c:pt>
                <c:pt idx="6460">
                  <c:v>44504</c:v>
                </c:pt>
                <c:pt idx="6461">
                  <c:v>44505</c:v>
                </c:pt>
                <c:pt idx="6462">
                  <c:v>44508</c:v>
                </c:pt>
                <c:pt idx="6463">
                  <c:v>44509</c:v>
                </c:pt>
                <c:pt idx="6464">
                  <c:v>44510</c:v>
                </c:pt>
                <c:pt idx="6465">
                  <c:v>44511</c:v>
                </c:pt>
                <c:pt idx="6466">
                  <c:v>44512</c:v>
                </c:pt>
                <c:pt idx="6467">
                  <c:v>44515</c:v>
                </c:pt>
                <c:pt idx="6468">
                  <c:v>44516</c:v>
                </c:pt>
                <c:pt idx="6469">
                  <c:v>44517</c:v>
                </c:pt>
                <c:pt idx="6470">
                  <c:v>44518</c:v>
                </c:pt>
                <c:pt idx="6471">
                  <c:v>44519</c:v>
                </c:pt>
                <c:pt idx="6472">
                  <c:v>44522</c:v>
                </c:pt>
                <c:pt idx="6473">
                  <c:v>44523</c:v>
                </c:pt>
                <c:pt idx="6474">
                  <c:v>44524</c:v>
                </c:pt>
                <c:pt idx="6475">
                  <c:v>44525</c:v>
                </c:pt>
                <c:pt idx="6476">
                  <c:v>44526</c:v>
                </c:pt>
                <c:pt idx="6477">
                  <c:v>44529</c:v>
                </c:pt>
                <c:pt idx="6478">
                  <c:v>44530</c:v>
                </c:pt>
                <c:pt idx="6479">
                  <c:v>44531</c:v>
                </c:pt>
                <c:pt idx="6480">
                  <c:v>44532</c:v>
                </c:pt>
                <c:pt idx="6481">
                  <c:v>44533</c:v>
                </c:pt>
                <c:pt idx="6482">
                  <c:v>44536</c:v>
                </c:pt>
                <c:pt idx="6483">
                  <c:v>44537</c:v>
                </c:pt>
                <c:pt idx="6484">
                  <c:v>44538</c:v>
                </c:pt>
                <c:pt idx="6485">
                  <c:v>44539</c:v>
                </c:pt>
                <c:pt idx="6486">
                  <c:v>44540</c:v>
                </c:pt>
                <c:pt idx="6487">
                  <c:v>44543</c:v>
                </c:pt>
                <c:pt idx="6488">
                  <c:v>44544</c:v>
                </c:pt>
                <c:pt idx="6489">
                  <c:v>44545</c:v>
                </c:pt>
                <c:pt idx="6490">
                  <c:v>44546</c:v>
                </c:pt>
                <c:pt idx="6491">
                  <c:v>44547</c:v>
                </c:pt>
                <c:pt idx="6492">
                  <c:v>44550</c:v>
                </c:pt>
                <c:pt idx="6493">
                  <c:v>44551</c:v>
                </c:pt>
                <c:pt idx="6494">
                  <c:v>44552</c:v>
                </c:pt>
                <c:pt idx="6495">
                  <c:v>44553</c:v>
                </c:pt>
                <c:pt idx="6496">
                  <c:v>44554</c:v>
                </c:pt>
                <c:pt idx="6497">
                  <c:v>44557</c:v>
                </c:pt>
                <c:pt idx="6498">
                  <c:v>44558</c:v>
                </c:pt>
                <c:pt idx="6499">
                  <c:v>44559</c:v>
                </c:pt>
                <c:pt idx="6500">
                  <c:v>44560</c:v>
                </c:pt>
                <c:pt idx="6501">
                  <c:v>44561</c:v>
                </c:pt>
                <c:pt idx="6502">
                  <c:v>44564</c:v>
                </c:pt>
                <c:pt idx="6503">
                  <c:v>44565</c:v>
                </c:pt>
                <c:pt idx="6504">
                  <c:v>44566</c:v>
                </c:pt>
                <c:pt idx="6505">
                  <c:v>44567</c:v>
                </c:pt>
                <c:pt idx="6506">
                  <c:v>44568</c:v>
                </c:pt>
                <c:pt idx="6507">
                  <c:v>44571</c:v>
                </c:pt>
                <c:pt idx="6508">
                  <c:v>44572</c:v>
                </c:pt>
                <c:pt idx="6509">
                  <c:v>44573</c:v>
                </c:pt>
                <c:pt idx="6510">
                  <c:v>44574</c:v>
                </c:pt>
                <c:pt idx="6511">
                  <c:v>44575</c:v>
                </c:pt>
                <c:pt idx="6512">
                  <c:v>44578</c:v>
                </c:pt>
                <c:pt idx="6513">
                  <c:v>44579</c:v>
                </c:pt>
                <c:pt idx="6514">
                  <c:v>44580</c:v>
                </c:pt>
                <c:pt idx="6515">
                  <c:v>44581</c:v>
                </c:pt>
                <c:pt idx="6516">
                  <c:v>44582</c:v>
                </c:pt>
                <c:pt idx="6517">
                  <c:v>44585</c:v>
                </c:pt>
                <c:pt idx="6518">
                  <c:v>44586</c:v>
                </c:pt>
                <c:pt idx="6519">
                  <c:v>44587</c:v>
                </c:pt>
                <c:pt idx="6520">
                  <c:v>44588</c:v>
                </c:pt>
                <c:pt idx="6521">
                  <c:v>44589</c:v>
                </c:pt>
                <c:pt idx="6522">
                  <c:v>44592</c:v>
                </c:pt>
                <c:pt idx="6523">
                  <c:v>44593</c:v>
                </c:pt>
                <c:pt idx="6524">
                  <c:v>44594</c:v>
                </c:pt>
                <c:pt idx="6525">
                  <c:v>44595</c:v>
                </c:pt>
                <c:pt idx="6526">
                  <c:v>44596</c:v>
                </c:pt>
                <c:pt idx="6527">
                  <c:v>44599</c:v>
                </c:pt>
                <c:pt idx="6528">
                  <c:v>44600</c:v>
                </c:pt>
                <c:pt idx="6529">
                  <c:v>44601</c:v>
                </c:pt>
                <c:pt idx="6530">
                  <c:v>44602</c:v>
                </c:pt>
                <c:pt idx="6531">
                  <c:v>44603</c:v>
                </c:pt>
                <c:pt idx="6532">
                  <c:v>44606</c:v>
                </c:pt>
                <c:pt idx="6533">
                  <c:v>44607</c:v>
                </c:pt>
                <c:pt idx="6534">
                  <c:v>44608</c:v>
                </c:pt>
                <c:pt idx="6535">
                  <c:v>44609</c:v>
                </c:pt>
                <c:pt idx="6536">
                  <c:v>44610</c:v>
                </c:pt>
                <c:pt idx="6537">
                  <c:v>44613</c:v>
                </c:pt>
                <c:pt idx="6538">
                  <c:v>44614</c:v>
                </c:pt>
                <c:pt idx="6539">
                  <c:v>44615</c:v>
                </c:pt>
                <c:pt idx="6540">
                  <c:v>44616</c:v>
                </c:pt>
                <c:pt idx="6541">
                  <c:v>44617</c:v>
                </c:pt>
                <c:pt idx="6542">
                  <c:v>44620</c:v>
                </c:pt>
                <c:pt idx="6543">
                  <c:v>44621</c:v>
                </c:pt>
                <c:pt idx="6544">
                  <c:v>44622</c:v>
                </c:pt>
                <c:pt idx="6545">
                  <c:v>44623</c:v>
                </c:pt>
                <c:pt idx="6546">
                  <c:v>44624</c:v>
                </c:pt>
                <c:pt idx="6547">
                  <c:v>44627</c:v>
                </c:pt>
                <c:pt idx="6548">
                  <c:v>44628</c:v>
                </c:pt>
                <c:pt idx="6549">
                  <c:v>44629</c:v>
                </c:pt>
                <c:pt idx="6550">
                  <c:v>44630</c:v>
                </c:pt>
                <c:pt idx="6551">
                  <c:v>44631</c:v>
                </c:pt>
                <c:pt idx="6552">
                  <c:v>44634</c:v>
                </c:pt>
                <c:pt idx="6553">
                  <c:v>44635</c:v>
                </c:pt>
                <c:pt idx="6554">
                  <c:v>44636</c:v>
                </c:pt>
                <c:pt idx="6555">
                  <c:v>44637</c:v>
                </c:pt>
                <c:pt idx="6556">
                  <c:v>44638</c:v>
                </c:pt>
                <c:pt idx="6557">
                  <c:v>44641</c:v>
                </c:pt>
                <c:pt idx="6558">
                  <c:v>44642</c:v>
                </c:pt>
                <c:pt idx="6559">
                  <c:v>44643</c:v>
                </c:pt>
                <c:pt idx="6560">
                  <c:v>44644</c:v>
                </c:pt>
                <c:pt idx="6561">
                  <c:v>44645</c:v>
                </c:pt>
                <c:pt idx="6562">
                  <c:v>44648</c:v>
                </c:pt>
                <c:pt idx="6563">
                  <c:v>44649</c:v>
                </c:pt>
                <c:pt idx="6564">
                  <c:v>44650</c:v>
                </c:pt>
                <c:pt idx="6565">
                  <c:v>44651</c:v>
                </c:pt>
                <c:pt idx="6566">
                  <c:v>44652</c:v>
                </c:pt>
                <c:pt idx="6567">
                  <c:v>44655</c:v>
                </c:pt>
                <c:pt idx="6568">
                  <c:v>44656</c:v>
                </c:pt>
                <c:pt idx="6569">
                  <c:v>44657</c:v>
                </c:pt>
                <c:pt idx="6570">
                  <c:v>44658</c:v>
                </c:pt>
                <c:pt idx="6571">
                  <c:v>44659</c:v>
                </c:pt>
                <c:pt idx="6572">
                  <c:v>44662</c:v>
                </c:pt>
                <c:pt idx="6573">
                  <c:v>44663</c:v>
                </c:pt>
                <c:pt idx="6574">
                  <c:v>44664</c:v>
                </c:pt>
                <c:pt idx="6575">
                  <c:v>44665</c:v>
                </c:pt>
                <c:pt idx="6576">
                  <c:v>44666</c:v>
                </c:pt>
                <c:pt idx="6577">
                  <c:v>44669</c:v>
                </c:pt>
                <c:pt idx="6578">
                  <c:v>44670</c:v>
                </c:pt>
                <c:pt idx="6579">
                  <c:v>44671</c:v>
                </c:pt>
                <c:pt idx="6580">
                  <c:v>44672</c:v>
                </c:pt>
                <c:pt idx="6581">
                  <c:v>44673</c:v>
                </c:pt>
                <c:pt idx="6582">
                  <c:v>44676</c:v>
                </c:pt>
                <c:pt idx="6583">
                  <c:v>44677</c:v>
                </c:pt>
                <c:pt idx="6584">
                  <c:v>44678</c:v>
                </c:pt>
                <c:pt idx="6585">
                  <c:v>44679</c:v>
                </c:pt>
                <c:pt idx="6586">
                  <c:v>44680</c:v>
                </c:pt>
                <c:pt idx="6587">
                  <c:v>44683</c:v>
                </c:pt>
                <c:pt idx="6588">
                  <c:v>44684</c:v>
                </c:pt>
                <c:pt idx="6589">
                  <c:v>44685</c:v>
                </c:pt>
                <c:pt idx="6590">
                  <c:v>44686</c:v>
                </c:pt>
                <c:pt idx="6591">
                  <c:v>44687</c:v>
                </c:pt>
                <c:pt idx="6592">
                  <c:v>44690</c:v>
                </c:pt>
                <c:pt idx="6593">
                  <c:v>44691</c:v>
                </c:pt>
                <c:pt idx="6594">
                  <c:v>44692</c:v>
                </c:pt>
                <c:pt idx="6595">
                  <c:v>44693</c:v>
                </c:pt>
                <c:pt idx="6596">
                  <c:v>44694</c:v>
                </c:pt>
                <c:pt idx="6597">
                  <c:v>44697</c:v>
                </c:pt>
                <c:pt idx="6598">
                  <c:v>44698</c:v>
                </c:pt>
                <c:pt idx="6599">
                  <c:v>44699</c:v>
                </c:pt>
                <c:pt idx="6600">
                  <c:v>44700</c:v>
                </c:pt>
                <c:pt idx="6601">
                  <c:v>44701</c:v>
                </c:pt>
                <c:pt idx="6602">
                  <c:v>44704</c:v>
                </c:pt>
                <c:pt idx="6603">
                  <c:v>44705</c:v>
                </c:pt>
                <c:pt idx="6604">
                  <c:v>44706</c:v>
                </c:pt>
                <c:pt idx="6605">
                  <c:v>44707</c:v>
                </c:pt>
                <c:pt idx="6606">
                  <c:v>44708</c:v>
                </c:pt>
                <c:pt idx="6607">
                  <c:v>44711</c:v>
                </c:pt>
                <c:pt idx="6608">
                  <c:v>44712</c:v>
                </c:pt>
                <c:pt idx="6609">
                  <c:v>44713</c:v>
                </c:pt>
                <c:pt idx="6610">
                  <c:v>44714</c:v>
                </c:pt>
                <c:pt idx="6611">
                  <c:v>44715</c:v>
                </c:pt>
                <c:pt idx="6612">
                  <c:v>44718</c:v>
                </c:pt>
                <c:pt idx="6613">
                  <c:v>44719</c:v>
                </c:pt>
                <c:pt idx="6614">
                  <c:v>44720</c:v>
                </c:pt>
                <c:pt idx="6615">
                  <c:v>44721</c:v>
                </c:pt>
                <c:pt idx="6616">
                  <c:v>44722</c:v>
                </c:pt>
                <c:pt idx="6617">
                  <c:v>44725</c:v>
                </c:pt>
                <c:pt idx="6618">
                  <c:v>44726</c:v>
                </c:pt>
                <c:pt idx="6619">
                  <c:v>44727</c:v>
                </c:pt>
                <c:pt idx="6620">
                  <c:v>44728</c:v>
                </c:pt>
                <c:pt idx="6621">
                  <c:v>44729</c:v>
                </c:pt>
                <c:pt idx="6622">
                  <c:v>44732</c:v>
                </c:pt>
                <c:pt idx="6623">
                  <c:v>44733</c:v>
                </c:pt>
                <c:pt idx="6624">
                  <c:v>44734</c:v>
                </c:pt>
                <c:pt idx="6625">
                  <c:v>44735</c:v>
                </c:pt>
                <c:pt idx="6626">
                  <c:v>44736</c:v>
                </c:pt>
                <c:pt idx="6627">
                  <c:v>44739</c:v>
                </c:pt>
                <c:pt idx="6628">
                  <c:v>44740</c:v>
                </c:pt>
                <c:pt idx="6629">
                  <c:v>44741</c:v>
                </c:pt>
                <c:pt idx="6630">
                  <c:v>44742</c:v>
                </c:pt>
                <c:pt idx="6631">
                  <c:v>44743</c:v>
                </c:pt>
                <c:pt idx="6632">
                  <c:v>44746</c:v>
                </c:pt>
                <c:pt idx="6633">
                  <c:v>44747</c:v>
                </c:pt>
                <c:pt idx="6634">
                  <c:v>44748</c:v>
                </c:pt>
                <c:pt idx="6635">
                  <c:v>44749</c:v>
                </c:pt>
                <c:pt idx="6636">
                  <c:v>44750</c:v>
                </c:pt>
                <c:pt idx="6637">
                  <c:v>44753</c:v>
                </c:pt>
                <c:pt idx="6638">
                  <c:v>44754</c:v>
                </c:pt>
                <c:pt idx="6639">
                  <c:v>44755</c:v>
                </c:pt>
                <c:pt idx="6640">
                  <c:v>44756</c:v>
                </c:pt>
                <c:pt idx="6641">
                  <c:v>44757</c:v>
                </c:pt>
                <c:pt idx="6642">
                  <c:v>44760</c:v>
                </c:pt>
                <c:pt idx="6643">
                  <c:v>44761</c:v>
                </c:pt>
                <c:pt idx="6644">
                  <c:v>44762</c:v>
                </c:pt>
                <c:pt idx="6645">
                  <c:v>44763</c:v>
                </c:pt>
                <c:pt idx="6646">
                  <c:v>44764</c:v>
                </c:pt>
                <c:pt idx="6647">
                  <c:v>44767</c:v>
                </c:pt>
                <c:pt idx="6648">
                  <c:v>44768</c:v>
                </c:pt>
                <c:pt idx="6649">
                  <c:v>44769</c:v>
                </c:pt>
                <c:pt idx="6650">
                  <c:v>44770</c:v>
                </c:pt>
                <c:pt idx="6651">
                  <c:v>44771</c:v>
                </c:pt>
                <c:pt idx="6652">
                  <c:v>44774</c:v>
                </c:pt>
                <c:pt idx="6653">
                  <c:v>44775</c:v>
                </c:pt>
                <c:pt idx="6654">
                  <c:v>44776</c:v>
                </c:pt>
                <c:pt idx="6655">
                  <c:v>44777</c:v>
                </c:pt>
                <c:pt idx="6656">
                  <c:v>44778</c:v>
                </c:pt>
                <c:pt idx="6657">
                  <c:v>44781</c:v>
                </c:pt>
                <c:pt idx="6658">
                  <c:v>44782</c:v>
                </c:pt>
                <c:pt idx="6659">
                  <c:v>44783</c:v>
                </c:pt>
                <c:pt idx="6660">
                  <c:v>44784</c:v>
                </c:pt>
                <c:pt idx="6661">
                  <c:v>44785</c:v>
                </c:pt>
                <c:pt idx="6662">
                  <c:v>44788</c:v>
                </c:pt>
                <c:pt idx="6663">
                  <c:v>44789</c:v>
                </c:pt>
                <c:pt idx="6664">
                  <c:v>44790</c:v>
                </c:pt>
                <c:pt idx="6665">
                  <c:v>44791</c:v>
                </c:pt>
                <c:pt idx="6666">
                  <c:v>44792</c:v>
                </c:pt>
                <c:pt idx="6667">
                  <c:v>44795</c:v>
                </c:pt>
                <c:pt idx="6668">
                  <c:v>44796</c:v>
                </c:pt>
                <c:pt idx="6669">
                  <c:v>44797</c:v>
                </c:pt>
                <c:pt idx="6670">
                  <c:v>44798</c:v>
                </c:pt>
                <c:pt idx="6671">
                  <c:v>44799</c:v>
                </c:pt>
                <c:pt idx="6672">
                  <c:v>44802</c:v>
                </c:pt>
                <c:pt idx="6673">
                  <c:v>44803</c:v>
                </c:pt>
                <c:pt idx="6674">
                  <c:v>44804</c:v>
                </c:pt>
                <c:pt idx="6675">
                  <c:v>44805</c:v>
                </c:pt>
                <c:pt idx="6676">
                  <c:v>44806</c:v>
                </c:pt>
                <c:pt idx="6677">
                  <c:v>44809</c:v>
                </c:pt>
                <c:pt idx="6678">
                  <c:v>44810</c:v>
                </c:pt>
                <c:pt idx="6679">
                  <c:v>44811</c:v>
                </c:pt>
                <c:pt idx="6680">
                  <c:v>44812</c:v>
                </c:pt>
                <c:pt idx="6681">
                  <c:v>44813</c:v>
                </c:pt>
                <c:pt idx="6682">
                  <c:v>44816</c:v>
                </c:pt>
                <c:pt idx="6683">
                  <c:v>44817</c:v>
                </c:pt>
                <c:pt idx="6684">
                  <c:v>44818</c:v>
                </c:pt>
                <c:pt idx="6685">
                  <c:v>44819</c:v>
                </c:pt>
                <c:pt idx="6686">
                  <c:v>44820</c:v>
                </c:pt>
                <c:pt idx="6687">
                  <c:v>44823</c:v>
                </c:pt>
                <c:pt idx="6688">
                  <c:v>44824</c:v>
                </c:pt>
                <c:pt idx="6689">
                  <c:v>44825</c:v>
                </c:pt>
                <c:pt idx="6690">
                  <c:v>44826</c:v>
                </c:pt>
                <c:pt idx="6691">
                  <c:v>44827</c:v>
                </c:pt>
                <c:pt idx="6692">
                  <c:v>44830</c:v>
                </c:pt>
                <c:pt idx="6693">
                  <c:v>44831</c:v>
                </c:pt>
                <c:pt idx="6694">
                  <c:v>44832</c:v>
                </c:pt>
                <c:pt idx="6695">
                  <c:v>44833</c:v>
                </c:pt>
                <c:pt idx="6696">
                  <c:v>44834</c:v>
                </c:pt>
                <c:pt idx="6697">
                  <c:v>44837</c:v>
                </c:pt>
                <c:pt idx="6698">
                  <c:v>44838</c:v>
                </c:pt>
                <c:pt idx="6699">
                  <c:v>44839</c:v>
                </c:pt>
                <c:pt idx="6700">
                  <c:v>44840</c:v>
                </c:pt>
                <c:pt idx="6701">
                  <c:v>44841</c:v>
                </c:pt>
                <c:pt idx="6702">
                  <c:v>44844</c:v>
                </c:pt>
                <c:pt idx="6703">
                  <c:v>44845</c:v>
                </c:pt>
                <c:pt idx="6704">
                  <c:v>44846</c:v>
                </c:pt>
                <c:pt idx="6705">
                  <c:v>44847</c:v>
                </c:pt>
                <c:pt idx="6706">
                  <c:v>44848</c:v>
                </c:pt>
                <c:pt idx="6707">
                  <c:v>44851</c:v>
                </c:pt>
                <c:pt idx="6708">
                  <c:v>44852</c:v>
                </c:pt>
                <c:pt idx="6709">
                  <c:v>44853</c:v>
                </c:pt>
                <c:pt idx="6710">
                  <c:v>44854</c:v>
                </c:pt>
                <c:pt idx="6711">
                  <c:v>44855</c:v>
                </c:pt>
                <c:pt idx="6712">
                  <c:v>44858</c:v>
                </c:pt>
                <c:pt idx="6713">
                  <c:v>44859</c:v>
                </c:pt>
                <c:pt idx="6714">
                  <c:v>44860</c:v>
                </c:pt>
                <c:pt idx="6715">
                  <c:v>44861</c:v>
                </c:pt>
                <c:pt idx="6716">
                  <c:v>44862</c:v>
                </c:pt>
                <c:pt idx="6717">
                  <c:v>44865</c:v>
                </c:pt>
                <c:pt idx="6718">
                  <c:v>44866</c:v>
                </c:pt>
                <c:pt idx="6719">
                  <c:v>44867</c:v>
                </c:pt>
                <c:pt idx="6720">
                  <c:v>44868</c:v>
                </c:pt>
                <c:pt idx="6721">
                  <c:v>44869</c:v>
                </c:pt>
                <c:pt idx="6722">
                  <c:v>44872</c:v>
                </c:pt>
                <c:pt idx="6723">
                  <c:v>44873</c:v>
                </c:pt>
                <c:pt idx="6724">
                  <c:v>44874</c:v>
                </c:pt>
                <c:pt idx="6725">
                  <c:v>44875</c:v>
                </c:pt>
                <c:pt idx="6726">
                  <c:v>44876</c:v>
                </c:pt>
                <c:pt idx="6727">
                  <c:v>44879</c:v>
                </c:pt>
                <c:pt idx="6728">
                  <c:v>44880</c:v>
                </c:pt>
                <c:pt idx="6729">
                  <c:v>44881</c:v>
                </c:pt>
                <c:pt idx="6730">
                  <c:v>44882</c:v>
                </c:pt>
                <c:pt idx="6731">
                  <c:v>44883</c:v>
                </c:pt>
                <c:pt idx="6732">
                  <c:v>44886</c:v>
                </c:pt>
                <c:pt idx="6733">
                  <c:v>44887</c:v>
                </c:pt>
                <c:pt idx="6734">
                  <c:v>44888</c:v>
                </c:pt>
                <c:pt idx="6735">
                  <c:v>44889</c:v>
                </c:pt>
                <c:pt idx="6736">
                  <c:v>44890</c:v>
                </c:pt>
                <c:pt idx="6737">
                  <c:v>44893</c:v>
                </c:pt>
                <c:pt idx="6738">
                  <c:v>44894</c:v>
                </c:pt>
                <c:pt idx="6739">
                  <c:v>44895</c:v>
                </c:pt>
                <c:pt idx="6740">
                  <c:v>44896</c:v>
                </c:pt>
                <c:pt idx="6741">
                  <c:v>44897</c:v>
                </c:pt>
                <c:pt idx="6742">
                  <c:v>44900</c:v>
                </c:pt>
                <c:pt idx="6743">
                  <c:v>44901</c:v>
                </c:pt>
                <c:pt idx="6744">
                  <c:v>44902</c:v>
                </c:pt>
                <c:pt idx="6745">
                  <c:v>44903</c:v>
                </c:pt>
                <c:pt idx="6746">
                  <c:v>44904</c:v>
                </c:pt>
                <c:pt idx="6747">
                  <c:v>44907</c:v>
                </c:pt>
                <c:pt idx="6748">
                  <c:v>44908</c:v>
                </c:pt>
                <c:pt idx="6749">
                  <c:v>44909</c:v>
                </c:pt>
                <c:pt idx="6750">
                  <c:v>44910</c:v>
                </c:pt>
                <c:pt idx="6751">
                  <c:v>44911</c:v>
                </c:pt>
                <c:pt idx="6752">
                  <c:v>44914</c:v>
                </c:pt>
                <c:pt idx="6753">
                  <c:v>44915</c:v>
                </c:pt>
                <c:pt idx="6754">
                  <c:v>44916</c:v>
                </c:pt>
                <c:pt idx="6755">
                  <c:v>44917</c:v>
                </c:pt>
                <c:pt idx="6756">
                  <c:v>44918</c:v>
                </c:pt>
                <c:pt idx="6757">
                  <c:v>44921</c:v>
                </c:pt>
                <c:pt idx="6758">
                  <c:v>44922</c:v>
                </c:pt>
                <c:pt idx="6759">
                  <c:v>44923</c:v>
                </c:pt>
                <c:pt idx="6760">
                  <c:v>44924</c:v>
                </c:pt>
                <c:pt idx="6761">
                  <c:v>44925</c:v>
                </c:pt>
                <c:pt idx="6762">
                  <c:v>44928</c:v>
                </c:pt>
                <c:pt idx="6763">
                  <c:v>44929</c:v>
                </c:pt>
                <c:pt idx="6764">
                  <c:v>44930</c:v>
                </c:pt>
                <c:pt idx="6765">
                  <c:v>44931</c:v>
                </c:pt>
                <c:pt idx="6766">
                  <c:v>44932</c:v>
                </c:pt>
                <c:pt idx="6767">
                  <c:v>44935</c:v>
                </c:pt>
                <c:pt idx="6768">
                  <c:v>44936</c:v>
                </c:pt>
                <c:pt idx="6769">
                  <c:v>44937</c:v>
                </c:pt>
                <c:pt idx="6770">
                  <c:v>44938</c:v>
                </c:pt>
                <c:pt idx="6771">
                  <c:v>44939</c:v>
                </c:pt>
                <c:pt idx="6772">
                  <c:v>44942</c:v>
                </c:pt>
                <c:pt idx="6773">
                  <c:v>44943</c:v>
                </c:pt>
                <c:pt idx="6774">
                  <c:v>44944</c:v>
                </c:pt>
                <c:pt idx="6775">
                  <c:v>44945</c:v>
                </c:pt>
                <c:pt idx="6776">
                  <c:v>44946</c:v>
                </c:pt>
                <c:pt idx="6777">
                  <c:v>44949</c:v>
                </c:pt>
                <c:pt idx="6778">
                  <c:v>44950</c:v>
                </c:pt>
                <c:pt idx="6779">
                  <c:v>44951</c:v>
                </c:pt>
                <c:pt idx="6780">
                  <c:v>44952</c:v>
                </c:pt>
                <c:pt idx="6781">
                  <c:v>44953</c:v>
                </c:pt>
                <c:pt idx="6782">
                  <c:v>44956</c:v>
                </c:pt>
                <c:pt idx="6783">
                  <c:v>44957</c:v>
                </c:pt>
                <c:pt idx="6784">
                  <c:v>44958</c:v>
                </c:pt>
                <c:pt idx="6785">
                  <c:v>44959</c:v>
                </c:pt>
                <c:pt idx="6786">
                  <c:v>44960</c:v>
                </c:pt>
                <c:pt idx="6787">
                  <c:v>44963</c:v>
                </c:pt>
                <c:pt idx="6788">
                  <c:v>44964</c:v>
                </c:pt>
                <c:pt idx="6789">
                  <c:v>44965</c:v>
                </c:pt>
                <c:pt idx="6790">
                  <c:v>44966</c:v>
                </c:pt>
                <c:pt idx="6791">
                  <c:v>44967</c:v>
                </c:pt>
                <c:pt idx="6792">
                  <c:v>44970</c:v>
                </c:pt>
                <c:pt idx="6793">
                  <c:v>44971</c:v>
                </c:pt>
                <c:pt idx="6794">
                  <c:v>44972</c:v>
                </c:pt>
                <c:pt idx="6795">
                  <c:v>44973</c:v>
                </c:pt>
                <c:pt idx="6796">
                  <c:v>44974</c:v>
                </c:pt>
                <c:pt idx="6797">
                  <c:v>44977</c:v>
                </c:pt>
                <c:pt idx="6798">
                  <c:v>44978</c:v>
                </c:pt>
                <c:pt idx="6799">
                  <c:v>44979</c:v>
                </c:pt>
                <c:pt idx="6800">
                  <c:v>44980</c:v>
                </c:pt>
                <c:pt idx="6801">
                  <c:v>44981</c:v>
                </c:pt>
                <c:pt idx="6802">
                  <c:v>44984</c:v>
                </c:pt>
                <c:pt idx="6803">
                  <c:v>44985</c:v>
                </c:pt>
                <c:pt idx="6804">
                  <c:v>44986</c:v>
                </c:pt>
                <c:pt idx="6805">
                  <c:v>44987</c:v>
                </c:pt>
                <c:pt idx="6806">
                  <c:v>44988</c:v>
                </c:pt>
                <c:pt idx="6807">
                  <c:v>44991</c:v>
                </c:pt>
                <c:pt idx="6808">
                  <c:v>44992</c:v>
                </c:pt>
                <c:pt idx="6809">
                  <c:v>44993</c:v>
                </c:pt>
                <c:pt idx="6810">
                  <c:v>44994</c:v>
                </c:pt>
                <c:pt idx="6811">
                  <c:v>44995</c:v>
                </c:pt>
                <c:pt idx="6812">
                  <c:v>44998</c:v>
                </c:pt>
                <c:pt idx="6813">
                  <c:v>44999</c:v>
                </c:pt>
                <c:pt idx="6814">
                  <c:v>45000</c:v>
                </c:pt>
                <c:pt idx="6815">
                  <c:v>45001</c:v>
                </c:pt>
                <c:pt idx="6816">
                  <c:v>45002</c:v>
                </c:pt>
                <c:pt idx="6817">
                  <c:v>45005</c:v>
                </c:pt>
                <c:pt idx="6818">
                  <c:v>45006</c:v>
                </c:pt>
                <c:pt idx="6819">
                  <c:v>45007</c:v>
                </c:pt>
                <c:pt idx="6820">
                  <c:v>45008</c:v>
                </c:pt>
                <c:pt idx="6821">
                  <c:v>45009</c:v>
                </c:pt>
                <c:pt idx="6822">
                  <c:v>45012</c:v>
                </c:pt>
                <c:pt idx="6823">
                  <c:v>45013</c:v>
                </c:pt>
                <c:pt idx="6824">
                  <c:v>45014</c:v>
                </c:pt>
                <c:pt idx="6825">
                  <c:v>45015</c:v>
                </c:pt>
                <c:pt idx="6826">
                  <c:v>45016</c:v>
                </c:pt>
                <c:pt idx="6827">
                  <c:v>45019</c:v>
                </c:pt>
                <c:pt idx="6828">
                  <c:v>45020</c:v>
                </c:pt>
                <c:pt idx="6829">
                  <c:v>45021</c:v>
                </c:pt>
                <c:pt idx="6830">
                  <c:v>45022</c:v>
                </c:pt>
                <c:pt idx="6831">
                  <c:v>45023</c:v>
                </c:pt>
                <c:pt idx="6832">
                  <c:v>45026</c:v>
                </c:pt>
                <c:pt idx="6833">
                  <c:v>45027</c:v>
                </c:pt>
                <c:pt idx="6834">
                  <c:v>45028</c:v>
                </c:pt>
                <c:pt idx="6835">
                  <c:v>45029</c:v>
                </c:pt>
                <c:pt idx="6836">
                  <c:v>45030</c:v>
                </c:pt>
                <c:pt idx="6837">
                  <c:v>45033</c:v>
                </c:pt>
                <c:pt idx="6838">
                  <c:v>45034</c:v>
                </c:pt>
                <c:pt idx="6839">
                  <c:v>45035</c:v>
                </c:pt>
                <c:pt idx="6840">
                  <c:v>45036</c:v>
                </c:pt>
                <c:pt idx="6841">
                  <c:v>45037</c:v>
                </c:pt>
                <c:pt idx="6842">
                  <c:v>45040</c:v>
                </c:pt>
                <c:pt idx="6843">
                  <c:v>45041</c:v>
                </c:pt>
                <c:pt idx="6844">
                  <c:v>45042</c:v>
                </c:pt>
                <c:pt idx="6845">
                  <c:v>45043</c:v>
                </c:pt>
                <c:pt idx="6846">
                  <c:v>45044</c:v>
                </c:pt>
                <c:pt idx="6847">
                  <c:v>45047</c:v>
                </c:pt>
                <c:pt idx="6848">
                  <c:v>45048</c:v>
                </c:pt>
                <c:pt idx="6849">
                  <c:v>45049</c:v>
                </c:pt>
                <c:pt idx="6850">
                  <c:v>45050</c:v>
                </c:pt>
                <c:pt idx="6851">
                  <c:v>45051</c:v>
                </c:pt>
                <c:pt idx="6852">
                  <c:v>45054</c:v>
                </c:pt>
                <c:pt idx="6853">
                  <c:v>45055</c:v>
                </c:pt>
                <c:pt idx="6854">
                  <c:v>45056</c:v>
                </c:pt>
                <c:pt idx="6855">
                  <c:v>45057</c:v>
                </c:pt>
                <c:pt idx="6856">
                  <c:v>45058</c:v>
                </c:pt>
                <c:pt idx="6857">
                  <c:v>45061</c:v>
                </c:pt>
                <c:pt idx="6858">
                  <c:v>45062</c:v>
                </c:pt>
                <c:pt idx="6859">
                  <c:v>45063</c:v>
                </c:pt>
                <c:pt idx="6860">
                  <c:v>45064</c:v>
                </c:pt>
                <c:pt idx="6861">
                  <c:v>45065</c:v>
                </c:pt>
                <c:pt idx="6862">
                  <c:v>45068</c:v>
                </c:pt>
                <c:pt idx="6863">
                  <c:v>45069</c:v>
                </c:pt>
                <c:pt idx="6864">
                  <c:v>45070</c:v>
                </c:pt>
                <c:pt idx="6865">
                  <c:v>45071</c:v>
                </c:pt>
                <c:pt idx="6866">
                  <c:v>45072</c:v>
                </c:pt>
                <c:pt idx="6867">
                  <c:v>45075</c:v>
                </c:pt>
                <c:pt idx="6868">
                  <c:v>45076</c:v>
                </c:pt>
                <c:pt idx="6869">
                  <c:v>45077</c:v>
                </c:pt>
                <c:pt idx="6870">
                  <c:v>45078</c:v>
                </c:pt>
                <c:pt idx="6871">
                  <c:v>45079</c:v>
                </c:pt>
                <c:pt idx="6872">
                  <c:v>45082</c:v>
                </c:pt>
                <c:pt idx="6873">
                  <c:v>45083</c:v>
                </c:pt>
                <c:pt idx="6874">
                  <c:v>45084</c:v>
                </c:pt>
                <c:pt idx="6875">
                  <c:v>45085</c:v>
                </c:pt>
                <c:pt idx="6876">
                  <c:v>45086</c:v>
                </c:pt>
                <c:pt idx="6877">
                  <c:v>45089</c:v>
                </c:pt>
                <c:pt idx="6878">
                  <c:v>45090</c:v>
                </c:pt>
                <c:pt idx="6879">
                  <c:v>45091</c:v>
                </c:pt>
                <c:pt idx="6880">
                  <c:v>45092</c:v>
                </c:pt>
                <c:pt idx="6881">
                  <c:v>45093</c:v>
                </c:pt>
                <c:pt idx="6882">
                  <c:v>45096</c:v>
                </c:pt>
                <c:pt idx="6883">
                  <c:v>45097</c:v>
                </c:pt>
                <c:pt idx="6884">
                  <c:v>45098</c:v>
                </c:pt>
                <c:pt idx="6885">
                  <c:v>45099</c:v>
                </c:pt>
                <c:pt idx="6886">
                  <c:v>45100</c:v>
                </c:pt>
                <c:pt idx="6887">
                  <c:v>45103</c:v>
                </c:pt>
                <c:pt idx="6888">
                  <c:v>45104</c:v>
                </c:pt>
                <c:pt idx="6889">
                  <c:v>45105</c:v>
                </c:pt>
                <c:pt idx="6890">
                  <c:v>45106</c:v>
                </c:pt>
                <c:pt idx="6891">
                  <c:v>45107</c:v>
                </c:pt>
                <c:pt idx="6892">
                  <c:v>45110</c:v>
                </c:pt>
                <c:pt idx="6893">
                  <c:v>45111</c:v>
                </c:pt>
                <c:pt idx="6894">
                  <c:v>45112</c:v>
                </c:pt>
                <c:pt idx="6895">
                  <c:v>45113</c:v>
                </c:pt>
                <c:pt idx="6896">
                  <c:v>45114</c:v>
                </c:pt>
                <c:pt idx="6897">
                  <c:v>45117</c:v>
                </c:pt>
                <c:pt idx="6898">
                  <c:v>45118</c:v>
                </c:pt>
                <c:pt idx="6899">
                  <c:v>45119</c:v>
                </c:pt>
                <c:pt idx="6900">
                  <c:v>45120</c:v>
                </c:pt>
                <c:pt idx="6901">
                  <c:v>45121</c:v>
                </c:pt>
                <c:pt idx="6902">
                  <c:v>45124</c:v>
                </c:pt>
                <c:pt idx="6903">
                  <c:v>45125</c:v>
                </c:pt>
                <c:pt idx="6904">
                  <c:v>45126</c:v>
                </c:pt>
                <c:pt idx="6905">
                  <c:v>45127</c:v>
                </c:pt>
                <c:pt idx="6906">
                  <c:v>45128</c:v>
                </c:pt>
                <c:pt idx="6907">
                  <c:v>45131</c:v>
                </c:pt>
                <c:pt idx="6908">
                  <c:v>45132</c:v>
                </c:pt>
                <c:pt idx="6909">
                  <c:v>45133</c:v>
                </c:pt>
                <c:pt idx="6910">
                  <c:v>45134</c:v>
                </c:pt>
                <c:pt idx="6911">
                  <c:v>45135</c:v>
                </c:pt>
                <c:pt idx="6912">
                  <c:v>45138</c:v>
                </c:pt>
                <c:pt idx="6913">
                  <c:v>45139</c:v>
                </c:pt>
                <c:pt idx="6914">
                  <c:v>45140</c:v>
                </c:pt>
                <c:pt idx="6915">
                  <c:v>45141</c:v>
                </c:pt>
                <c:pt idx="6916">
                  <c:v>45142</c:v>
                </c:pt>
                <c:pt idx="6917">
                  <c:v>45145</c:v>
                </c:pt>
                <c:pt idx="6918">
                  <c:v>45146</c:v>
                </c:pt>
                <c:pt idx="6919">
                  <c:v>45147</c:v>
                </c:pt>
                <c:pt idx="6920">
                  <c:v>45148</c:v>
                </c:pt>
                <c:pt idx="6921">
                  <c:v>45149</c:v>
                </c:pt>
                <c:pt idx="6922">
                  <c:v>45152</c:v>
                </c:pt>
                <c:pt idx="6923">
                  <c:v>45153</c:v>
                </c:pt>
                <c:pt idx="6924">
                  <c:v>45154</c:v>
                </c:pt>
                <c:pt idx="6925">
                  <c:v>45155</c:v>
                </c:pt>
                <c:pt idx="6926">
                  <c:v>45156</c:v>
                </c:pt>
                <c:pt idx="6927">
                  <c:v>45159</c:v>
                </c:pt>
                <c:pt idx="6928">
                  <c:v>45160</c:v>
                </c:pt>
                <c:pt idx="6929">
                  <c:v>45161</c:v>
                </c:pt>
                <c:pt idx="6930">
                  <c:v>45162</c:v>
                </c:pt>
                <c:pt idx="6931">
                  <c:v>45163</c:v>
                </c:pt>
                <c:pt idx="6932">
                  <c:v>45166</c:v>
                </c:pt>
                <c:pt idx="6933">
                  <c:v>45167</c:v>
                </c:pt>
                <c:pt idx="6934">
                  <c:v>45168</c:v>
                </c:pt>
                <c:pt idx="6935">
                  <c:v>45169</c:v>
                </c:pt>
                <c:pt idx="6936">
                  <c:v>45170</c:v>
                </c:pt>
                <c:pt idx="6937">
                  <c:v>45173</c:v>
                </c:pt>
                <c:pt idx="6938">
                  <c:v>45174</c:v>
                </c:pt>
                <c:pt idx="6939">
                  <c:v>45175</c:v>
                </c:pt>
                <c:pt idx="6940">
                  <c:v>45176</c:v>
                </c:pt>
                <c:pt idx="6941">
                  <c:v>45177</c:v>
                </c:pt>
                <c:pt idx="6942">
                  <c:v>45180</c:v>
                </c:pt>
                <c:pt idx="6943">
                  <c:v>45181</c:v>
                </c:pt>
                <c:pt idx="6944">
                  <c:v>45182</c:v>
                </c:pt>
                <c:pt idx="6945">
                  <c:v>45183</c:v>
                </c:pt>
                <c:pt idx="6946">
                  <c:v>45184</c:v>
                </c:pt>
                <c:pt idx="6947">
                  <c:v>45187</c:v>
                </c:pt>
                <c:pt idx="6948">
                  <c:v>45188</c:v>
                </c:pt>
                <c:pt idx="6949">
                  <c:v>45189</c:v>
                </c:pt>
                <c:pt idx="6950">
                  <c:v>45190</c:v>
                </c:pt>
                <c:pt idx="6951">
                  <c:v>45191</c:v>
                </c:pt>
                <c:pt idx="6952">
                  <c:v>45194</c:v>
                </c:pt>
                <c:pt idx="6953">
                  <c:v>45195</c:v>
                </c:pt>
                <c:pt idx="6954">
                  <c:v>45196</c:v>
                </c:pt>
                <c:pt idx="6955">
                  <c:v>45197</c:v>
                </c:pt>
                <c:pt idx="6956">
                  <c:v>45198</c:v>
                </c:pt>
                <c:pt idx="6957">
                  <c:v>45201</c:v>
                </c:pt>
                <c:pt idx="6958">
                  <c:v>45202</c:v>
                </c:pt>
                <c:pt idx="6959">
                  <c:v>45203</c:v>
                </c:pt>
                <c:pt idx="6960">
                  <c:v>45204</c:v>
                </c:pt>
                <c:pt idx="6961">
                  <c:v>45205</c:v>
                </c:pt>
                <c:pt idx="6962">
                  <c:v>45208</c:v>
                </c:pt>
                <c:pt idx="6963">
                  <c:v>45209</c:v>
                </c:pt>
                <c:pt idx="6964">
                  <c:v>45210</c:v>
                </c:pt>
                <c:pt idx="6965">
                  <c:v>45211</c:v>
                </c:pt>
                <c:pt idx="6966">
                  <c:v>45212</c:v>
                </c:pt>
                <c:pt idx="6967">
                  <c:v>45215</c:v>
                </c:pt>
                <c:pt idx="6968">
                  <c:v>45216</c:v>
                </c:pt>
                <c:pt idx="6969">
                  <c:v>45217</c:v>
                </c:pt>
                <c:pt idx="6970">
                  <c:v>45218</c:v>
                </c:pt>
                <c:pt idx="6971">
                  <c:v>45219</c:v>
                </c:pt>
                <c:pt idx="6972">
                  <c:v>45222</c:v>
                </c:pt>
                <c:pt idx="6973">
                  <c:v>45223</c:v>
                </c:pt>
                <c:pt idx="6974">
                  <c:v>45224</c:v>
                </c:pt>
                <c:pt idx="6975">
                  <c:v>45225</c:v>
                </c:pt>
                <c:pt idx="6976">
                  <c:v>45226</c:v>
                </c:pt>
                <c:pt idx="6977">
                  <c:v>45229</c:v>
                </c:pt>
                <c:pt idx="6978">
                  <c:v>45230</c:v>
                </c:pt>
                <c:pt idx="6979">
                  <c:v>45231</c:v>
                </c:pt>
                <c:pt idx="6980">
                  <c:v>45232</c:v>
                </c:pt>
                <c:pt idx="6981">
                  <c:v>45233</c:v>
                </c:pt>
                <c:pt idx="6982">
                  <c:v>45236</c:v>
                </c:pt>
                <c:pt idx="6983">
                  <c:v>45237</c:v>
                </c:pt>
                <c:pt idx="6984">
                  <c:v>45238</c:v>
                </c:pt>
                <c:pt idx="6985">
                  <c:v>45239</c:v>
                </c:pt>
                <c:pt idx="6986">
                  <c:v>45240</c:v>
                </c:pt>
                <c:pt idx="6987">
                  <c:v>45243</c:v>
                </c:pt>
                <c:pt idx="6988">
                  <c:v>45244</c:v>
                </c:pt>
                <c:pt idx="6989">
                  <c:v>45245</c:v>
                </c:pt>
                <c:pt idx="6990">
                  <c:v>45246</c:v>
                </c:pt>
                <c:pt idx="6991">
                  <c:v>45247</c:v>
                </c:pt>
                <c:pt idx="6992">
                  <c:v>45250</c:v>
                </c:pt>
                <c:pt idx="6993">
                  <c:v>45251</c:v>
                </c:pt>
                <c:pt idx="6994">
                  <c:v>45252</c:v>
                </c:pt>
                <c:pt idx="6995">
                  <c:v>45253</c:v>
                </c:pt>
                <c:pt idx="6996">
                  <c:v>45254</c:v>
                </c:pt>
                <c:pt idx="6997">
                  <c:v>45257</c:v>
                </c:pt>
                <c:pt idx="6998">
                  <c:v>45258</c:v>
                </c:pt>
                <c:pt idx="6999">
                  <c:v>45259</c:v>
                </c:pt>
                <c:pt idx="7000">
                  <c:v>45260</c:v>
                </c:pt>
                <c:pt idx="7001">
                  <c:v>45261</c:v>
                </c:pt>
                <c:pt idx="7002">
                  <c:v>45264</c:v>
                </c:pt>
                <c:pt idx="7003">
                  <c:v>45265</c:v>
                </c:pt>
                <c:pt idx="7004">
                  <c:v>45266</c:v>
                </c:pt>
                <c:pt idx="7005">
                  <c:v>45267</c:v>
                </c:pt>
                <c:pt idx="7006">
                  <c:v>45268</c:v>
                </c:pt>
                <c:pt idx="7007">
                  <c:v>45271</c:v>
                </c:pt>
                <c:pt idx="7008">
                  <c:v>45272</c:v>
                </c:pt>
                <c:pt idx="7009">
                  <c:v>45273</c:v>
                </c:pt>
                <c:pt idx="7010">
                  <c:v>45274</c:v>
                </c:pt>
                <c:pt idx="7011">
                  <c:v>45275</c:v>
                </c:pt>
                <c:pt idx="7012">
                  <c:v>45278</c:v>
                </c:pt>
                <c:pt idx="7013">
                  <c:v>45279</c:v>
                </c:pt>
                <c:pt idx="7014">
                  <c:v>45280</c:v>
                </c:pt>
                <c:pt idx="7015">
                  <c:v>45281</c:v>
                </c:pt>
                <c:pt idx="7016">
                  <c:v>45282</c:v>
                </c:pt>
                <c:pt idx="7017">
                  <c:v>45285</c:v>
                </c:pt>
                <c:pt idx="7018">
                  <c:v>45286</c:v>
                </c:pt>
                <c:pt idx="7019">
                  <c:v>45287</c:v>
                </c:pt>
                <c:pt idx="7020">
                  <c:v>45288</c:v>
                </c:pt>
                <c:pt idx="7021">
                  <c:v>45289</c:v>
                </c:pt>
                <c:pt idx="7022">
                  <c:v>45292</c:v>
                </c:pt>
                <c:pt idx="7023">
                  <c:v>45293</c:v>
                </c:pt>
                <c:pt idx="7024">
                  <c:v>45294</c:v>
                </c:pt>
                <c:pt idx="7025">
                  <c:v>45295</c:v>
                </c:pt>
                <c:pt idx="7026">
                  <c:v>45296</c:v>
                </c:pt>
                <c:pt idx="7027">
                  <c:v>45299</c:v>
                </c:pt>
                <c:pt idx="7028">
                  <c:v>45300</c:v>
                </c:pt>
                <c:pt idx="7029">
                  <c:v>45301</c:v>
                </c:pt>
                <c:pt idx="7030">
                  <c:v>45302</c:v>
                </c:pt>
                <c:pt idx="7031">
                  <c:v>45303</c:v>
                </c:pt>
                <c:pt idx="7032">
                  <c:v>45306</c:v>
                </c:pt>
                <c:pt idx="7033">
                  <c:v>45307</c:v>
                </c:pt>
                <c:pt idx="7034">
                  <c:v>45308</c:v>
                </c:pt>
                <c:pt idx="7035">
                  <c:v>45309</c:v>
                </c:pt>
                <c:pt idx="7036">
                  <c:v>45310</c:v>
                </c:pt>
                <c:pt idx="7037">
                  <c:v>45313</c:v>
                </c:pt>
                <c:pt idx="7038">
                  <c:v>45314</c:v>
                </c:pt>
                <c:pt idx="7039">
                  <c:v>45315</c:v>
                </c:pt>
                <c:pt idx="7040">
                  <c:v>45316</c:v>
                </c:pt>
                <c:pt idx="7041">
                  <c:v>45317</c:v>
                </c:pt>
                <c:pt idx="7042">
                  <c:v>45320</c:v>
                </c:pt>
                <c:pt idx="7043">
                  <c:v>45321</c:v>
                </c:pt>
                <c:pt idx="7044">
                  <c:v>45322</c:v>
                </c:pt>
                <c:pt idx="7045">
                  <c:v>45323</c:v>
                </c:pt>
                <c:pt idx="7046">
                  <c:v>45324</c:v>
                </c:pt>
                <c:pt idx="7047">
                  <c:v>45327</c:v>
                </c:pt>
                <c:pt idx="7048">
                  <c:v>45328</c:v>
                </c:pt>
                <c:pt idx="7049">
                  <c:v>45329</c:v>
                </c:pt>
                <c:pt idx="7050">
                  <c:v>45330</c:v>
                </c:pt>
                <c:pt idx="7051">
                  <c:v>45331</c:v>
                </c:pt>
                <c:pt idx="7052">
                  <c:v>45334</c:v>
                </c:pt>
                <c:pt idx="7053">
                  <c:v>45335</c:v>
                </c:pt>
                <c:pt idx="7054">
                  <c:v>45336</c:v>
                </c:pt>
                <c:pt idx="7055">
                  <c:v>45337</c:v>
                </c:pt>
                <c:pt idx="7056">
                  <c:v>45338</c:v>
                </c:pt>
                <c:pt idx="7057">
                  <c:v>45341</c:v>
                </c:pt>
                <c:pt idx="7058">
                  <c:v>45342</c:v>
                </c:pt>
                <c:pt idx="7059">
                  <c:v>45343</c:v>
                </c:pt>
                <c:pt idx="7060">
                  <c:v>45344</c:v>
                </c:pt>
                <c:pt idx="7061">
                  <c:v>45345</c:v>
                </c:pt>
                <c:pt idx="7062">
                  <c:v>45348</c:v>
                </c:pt>
                <c:pt idx="7063">
                  <c:v>45349</c:v>
                </c:pt>
                <c:pt idx="7064">
                  <c:v>45350</c:v>
                </c:pt>
                <c:pt idx="7065">
                  <c:v>45351</c:v>
                </c:pt>
                <c:pt idx="7066">
                  <c:v>45352</c:v>
                </c:pt>
                <c:pt idx="7067">
                  <c:v>45355</c:v>
                </c:pt>
                <c:pt idx="7068">
                  <c:v>45356</c:v>
                </c:pt>
                <c:pt idx="7069">
                  <c:v>45357</c:v>
                </c:pt>
                <c:pt idx="7070">
                  <c:v>45358</c:v>
                </c:pt>
                <c:pt idx="7071">
                  <c:v>45359</c:v>
                </c:pt>
                <c:pt idx="7072">
                  <c:v>45362</c:v>
                </c:pt>
                <c:pt idx="7073">
                  <c:v>45363</c:v>
                </c:pt>
                <c:pt idx="7074">
                  <c:v>45364</c:v>
                </c:pt>
                <c:pt idx="7075">
                  <c:v>45365</c:v>
                </c:pt>
                <c:pt idx="7076">
                  <c:v>45366</c:v>
                </c:pt>
                <c:pt idx="7077">
                  <c:v>45369</c:v>
                </c:pt>
                <c:pt idx="7078">
                  <c:v>45370</c:v>
                </c:pt>
                <c:pt idx="7079">
                  <c:v>45371</c:v>
                </c:pt>
                <c:pt idx="7080">
                  <c:v>45372</c:v>
                </c:pt>
                <c:pt idx="7081">
                  <c:v>45373</c:v>
                </c:pt>
                <c:pt idx="7082">
                  <c:v>45376</c:v>
                </c:pt>
                <c:pt idx="7083">
                  <c:v>45377</c:v>
                </c:pt>
                <c:pt idx="7084">
                  <c:v>45378</c:v>
                </c:pt>
                <c:pt idx="7085">
                  <c:v>45379</c:v>
                </c:pt>
                <c:pt idx="7086">
                  <c:v>45380</c:v>
                </c:pt>
                <c:pt idx="7087">
                  <c:v>45383</c:v>
                </c:pt>
                <c:pt idx="7088">
                  <c:v>45384</c:v>
                </c:pt>
                <c:pt idx="7089">
                  <c:v>45385</c:v>
                </c:pt>
                <c:pt idx="7090">
                  <c:v>45386</c:v>
                </c:pt>
                <c:pt idx="7091">
                  <c:v>45387</c:v>
                </c:pt>
                <c:pt idx="7092">
                  <c:v>45390</c:v>
                </c:pt>
                <c:pt idx="7093">
                  <c:v>45391</c:v>
                </c:pt>
                <c:pt idx="7094">
                  <c:v>45392</c:v>
                </c:pt>
                <c:pt idx="7095">
                  <c:v>45393</c:v>
                </c:pt>
                <c:pt idx="7096">
                  <c:v>45394</c:v>
                </c:pt>
                <c:pt idx="7097">
                  <c:v>45397</c:v>
                </c:pt>
                <c:pt idx="7098">
                  <c:v>45398</c:v>
                </c:pt>
                <c:pt idx="7099">
                  <c:v>45399</c:v>
                </c:pt>
                <c:pt idx="7100">
                  <c:v>45400</c:v>
                </c:pt>
                <c:pt idx="7101">
                  <c:v>45401</c:v>
                </c:pt>
                <c:pt idx="7102">
                  <c:v>45404</c:v>
                </c:pt>
                <c:pt idx="7103">
                  <c:v>45405</c:v>
                </c:pt>
                <c:pt idx="7104">
                  <c:v>45406</c:v>
                </c:pt>
                <c:pt idx="7105">
                  <c:v>45407</c:v>
                </c:pt>
                <c:pt idx="7106">
                  <c:v>45408</c:v>
                </c:pt>
                <c:pt idx="7107">
                  <c:v>45411</c:v>
                </c:pt>
                <c:pt idx="7108">
                  <c:v>45412</c:v>
                </c:pt>
                <c:pt idx="7109">
                  <c:v>45413</c:v>
                </c:pt>
                <c:pt idx="7110">
                  <c:v>45414</c:v>
                </c:pt>
                <c:pt idx="7111">
                  <c:v>45415</c:v>
                </c:pt>
                <c:pt idx="7112">
                  <c:v>45418</c:v>
                </c:pt>
                <c:pt idx="7113">
                  <c:v>45419</c:v>
                </c:pt>
                <c:pt idx="7114">
                  <c:v>45420</c:v>
                </c:pt>
                <c:pt idx="7115">
                  <c:v>45421</c:v>
                </c:pt>
                <c:pt idx="7116">
                  <c:v>45422</c:v>
                </c:pt>
                <c:pt idx="7117">
                  <c:v>45425</c:v>
                </c:pt>
                <c:pt idx="7118">
                  <c:v>45426</c:v>
                </c:pt>
                <c:pt idx="7119">
                  <c:v>45427</c:v>
                </c:pt>
                <c:pt idx="7120">
                  <c:v>45428</c:v>
                </c:pt>
                <c:pt idx="7121">
                  <c:v>45429</c:v>
                </c:pt>
                <c:pt idx="7122">
                  <c:v>45432</c:v>
                </c:pt>
                <c:pt idx="7123">
                  <c:v>45433</c:v>
                </c:pt>
                <c:pt idx="7124">
                  <c:v>45434</c:v>
                </c:pt>
                <c:pt idx="7125">
                  <c:v>45435</c:v>
                </c:pt>
                <c:pt idx="7126">
                  <c:v>45436</c:v>
                </c:pt>
                <c:pt idx="7127">
                  <c:v>45439</c:v>
                </c:pt>
                <c:pt idx="7128">
                  <c:v>45440</c:v>
                </c:pt>
                <c:pt idx="7129">
                  <c:v>45441</c:v>
                </c:pt>
                <c:pt idx="7130">
                  <c:v>45442</c:v>
                </c:pt>
                <c:pt idx="7131">
                  <c:v>45443</c:v>
                </c:pt>
                <c:pt idx="7132">
                  <c:v>45446</c:v>
                </c:pt>
                <c:pt idx="7133">
                  <c:v>45447</c:v>
                </c:pt>
                <c:pt idx="7134">
                  <c:v>45448</c:v>
                </c:pt>
                <c:pt idx="7135">
                  <c:v>45449</c:v>
                </c:pt>
                <c:pt idx="7136">
                  <c:v>45450</c:v>
                </c:pt>
                <c:pt idx="7137">
                  <c:v>45453</c:v>
                </c:pt>
                <c:pt idx="7138">
                  <c:v>45454</c:v>
                </c:pt>
                <c:pt idx="7139">
                  <c:v>45455</c:v>
                </c:pt>
                <c:pt idx="7140">
                  <c:v>45456</c:v>
                </c:pt>
                <c:pt idx="7141">
                  <c:v>45457</c:v>
                </c:pt>
                <c:pt idx="7142">
                  <c:v>45460</c:v>
                </c:pt>
                <c:pt idx="7143">
                  <c:v>45461</c:v>
                </c:pt>
                <c:pt idx="7144">
                  <c:v>45462</c:v>
                </c:pt>
                <c:pt idx="7145">
                  <c:v>45463</c:v>
                </c:pt>
                <c:pt idx="7146">
                  <c:v>45464</c:v>
                </c:pt>
                <c:pt idx="7147">
                  <c:v>45467</c:v>
                </c:pt>
                <c:pt idx="7148">
                  <c:v>45468</c:v>
                </c:pt>
                <c:pt idx="7149">
                  <c:v>45469</c:v>
                </c:pt>
                <c:pt idx="7150">
                  <c:v>45470</c:v>
                </c:pt>
                <c:pt idx="7151">
                  <c:v>45471</c:v>
                </c:pt>
                <c:pt idx="7152">
                  <c:v>45474</c:v>
                </c:pt>
                <c:pt idx="7153">
                  <c:v>45475</c:v>
                </c:pt>
                <c:pt idx="7154">
                  <c:v>45476</c:v>
                </c:pt>
                <c:pt idx="7155">
                  <c:v>45477</c:v>
                </c:pt>
                <c:pt idx="7156">
                  <c:v>45478</c:v>
                </c:pt>
                <c:pt idx="7157">
                  <c:v>45481</c:v>
                </c:pt>
                <c:pt idx="7158">
                  <c:v>45482</c:v>
                </c:pt>
                <c:pt idx="7159">
                  <c:v>45483</c:v>
                </c:pt>
                <c:pt idx="7160">
                  <c:v>45484</c:v>
                </c:pt>
                <c:pt idx="7161">
                  <c:v>45485</c:v>
                </c:pt>
                <c:pt idx="7162">
                  <c:v>45488</c:v>
                </c:pt>
                <c:pt idx="7163">
                  <c:v>45489</c:v>
                </c:pt>
                <c:pt idx="7164">
                  <c:v>45490</c:v>
                </c:pt>
                <c:pt idx="7165">
                  <c:v>45491</c:v>
                </c:pt>
                <c:pt idx="7166">
                  <c:v>45492</c:v>
                </c:pt>
                <c:pt idx="7167">
                  <c:v>45495</c:v>
                </c:pt>
                <c:pt idx="7168">
                  <c:v>45496</c:v>
                </c:pt>
                <c:pt idx="7169">
                  <c:v>45497</c:v>
                </c:pt>
                <c:pt idx="7170">
                  <c:v>45498</c:v>
                </c:pt>
                <c:pt idx="7171">
                  <c:v>45499</c:v>
                </c:pt>
                <c:pt idx="7172">
                  <c:v>45502</c:v>
                </c:pt>
                <c:pt idx="7173">
                  <c:v>45503</c:v>
                </c:pt>
                <c:pt idx="7174">
                  <c:v>45504</c:v>
                </c:pt>
                <c:pt idx="7175">
                  <c:v>45505</c:v>
                </c:pt>
                <c:pt idx="7176">
                  <c:v>45506</c:v>
                </c:pt>
                <c:pt idx="7177">
                  <c:v>45509</c:v>
                </c:pt>
                <c:pt idx="7178">
                  <c:v>45510</c:v>
                </c:pt>
                <c:pt idx="7179">
                  <c:v>45511</c:v>
                </c:pt>
                <c:pt idx="7180">
                  <c:v>45512</c:v>
                </c:pt>
                <c:pt idx="7181">
                  <c:v>45513</c:v>
                </c:pt>
                <c:pt idx="7182">
                  <c:v>45516</c:v>
                </c:pt>
                <c:pt idx="7183">
                  <c:v>45517</c:v>
                </c:pt>
                <c:pt idx="7184">
                  <c:v>45518</c:v>
                </c:pt>
                <c:pt idx="7185">
                  <c:v>45519</c:v>
                </c:pt>
                <c:pt idx="7186">
                  <c:v>45520</c:v>
                </c:pt>
                <c:pt idx="7187">
                  <c:v>45523</c:v>
                </c:pt>
                <c:pt idx="7188">
                  <c:v>45524</c:v>
                </c:pt>
                <c:pt idx="7189">
                  <c:v>45525</c:v>
                </c:pt>
                <c:pt idx="7190">
                  <c:v>45526</c:v>
                </c:pt>
                <c:pt idx="7191">
                  <c:v>45527</c:v>
                </c:pt>
                <c:pt idx="7192">
                  <c:v>45530</c:v>
                </c:pt>
                <c:pt idx="7193">
                  <c:v>45531</c:v>
                </c:pt>
                <c:pt idx="7194">
                  <c:v>45532</c:v>
                </c:pt>
                <c:pt idx="7195">
                  <c:v>45533</c:v>
                </c:pt>
                <c:pt idx="7196">
                  <c:v>45534</c:v>
                </c:pt>
                <c:pt idx="7197">
                  <c:v>45537</c:v>
                </c:pt>
                <c:pt idx="7198">
                  <c:v>45538</c:v>
                </c:pt>
                <c:pt idx="7199">
                  <c:v>45539</c:v>
                </c:pt>
                <c:pt idx="7200">
                  <c:v>45540</c:v>
                </c:pt>
                <c:pt idx="7201">
                  <c:v>45541</c:v>
                </c:pt>
                <c:pt idx="7202">
                  <c:v>45544</c:v>
                </c:pt>
              </c:numCache>
            </c:numRef>
          </c:cat>
          <c:val>
            <c:numRef>
              <c:f>WIRP!$AE$13:$AE$7215</c:f>
              <c:numCache>
                <c:formatCode>General</c:formatCode>
                <c:ptCount val="7203"/>
                <c:pt idx="0">
                  <c:v>3.355</c:v>
                </c:pt>
                <c:pt idx="1">
                  <c:v>3.34</c:v>
                </c:pt>
                <c:pt idx="2">
                  <c:v>3.3149999999999999</c:v>
                </c:pt>
                <c:pt idx="3">
                  <c:v>3.33</c:v>
                </c:pt>
                <c:pt idx="4">
                  <c:v>3.34</c:v>
                </c:pt>
                <c:pt idx="5">
                  <c:v>3.3050000000000002</c:v>
                </c:pt>
                <c:pt idx="6">
                  <c:v>3.25</c:v>
                </c:pt>
                <c:pt idx="7">
                  <c:v>3.2549999999999999</c:v>
                </c:pt>
                <c:pt idx="8">
                  <c:v>3.28</c:v>
                </c:pt>
                <c:pt idx="9">
                  <c:v>3.28</c:v>
                </c:pt>
                <c:pt idx="10">
                  <c:v>3.2850000000000001</c:v>
                </c:pt>
                <c:pt idx="11">
                  <c:v>3.2450000000000001</c:v>
                </c:pt>
                <c:pt idx="12">
                  <c:v>3.25</c:v>
                </c:pt>
                <c:pt idx="13">
                  <c:v>3.25</c:v>
                </c:pt>
                <c:pt idx="14">
                  <c:v>3.2650000000000001</c:v>
                </c:pt>
                <c:pt idx="15">
                  <c:v>3.2850000000000001</c:v>
                </c:pt>
                <c:pt idx="16">
                  <c:v>3.2949999999999999</c:v>
                </c:pt>
                <c:pt idx="17">
                  <c:v>3.28</c:v>
                </c:pt>
                <c:pt idx="18">
                  <c:v>3.2650000000000001</c:v>
                </c:pt>
                <c:pt idx="19">
                  <c:v>3.3250000000000002</c:v>
                </c:pt>
                <c:pt idx="20">
                  <c:v>3.35</c:v>
                </c:pt>
                <c:pt idx="21">
                  <c:v>3.34</c:v>
                </c:pt>
                <c:pt idx="22">
                  <c:v>3.36</c:v>
                </c:pt>
                <c:pt idx="23">
                  <c:v>3.37</c:v>
                </c:pt>
                <c:pt idx="24">
                  <c:v>3.375</c:v>
                </c:pt>
                <c:pt idx="25">
                  <c:v>3.3849999999999998</c:v>
                </c:pt>
                <c:pt idx="26">
                  <c:v>3.36</c:v>
                </c:pt>
                <c:pt idx="27">
                  <c:v>3.3650000000000002</c:v>
                </c:pt>
                <c:pt idx="28">
                  <c:v>3.375</c:v>
                </c:pt>
                <c:pt idx="29">
                  <c:v>3.3849999999999998</c:v>
                </c:pt>
                <c:pt idx="30">
                  <c:v>3.44</c:v>
                </c:pt>
                <c:pt idx="31">
                  <c:v>3.43</c:v>
                </c:pt>
                <c:pt idx="32">
                  <c:v>3.4649999999999999</c:v>
                </c:pt>
                <c:pt idx="33">
                  <c:v>3.47</c:v>
                </c:pt>
                <c:pt idx="34">
                  <c:v>3.4750000000000001</c:v>
                </c:pt>
                <c:pt idx="35">
                  <c:v>3.4849999999999999</c:v>
                </c:pt>
                <c:pt idx="36">
                  <c:v>3.4950000000000001</c:v>
                </c:pt>
                <c:pt idx="37">
                  <c:v>3.48</c:v>
                </c:pt>
                <c:pt idx="38">
                  <c:v>3.5049999999999999</c:v>
                </c:pt>
                <c:pt idx="39">
                  <c:v>3.5449999999999999</c:v>
                </c:pt>
                <c:pt idx="40">
                  <c:v>3.5750000000000002</c:v>
                </c:pt>
                <c:pt idx="41">
                  <c:v>3.59</c:v>
                </c:pt>
                <c:pt idx="42">
                  <c:v>3.58</c:v>
                </c:pt>
                <c:pt idx="43">
                  <c:v>3.5750000000000002</c:v>
                </c:pt>
                <c:pt idx="44">
                  <c:v>3.5750000000000002</c:v>
                </c:pt>
                <c:pt idx="45">
                  <c:v>3.57</c:v>
                </c:pt>
                <c:pt idx="46">
                  <c:v>3.6150000000000002</c:v>
                </c:pt>
                <c:pt idx="47">
                  <c:v>3.57</c:v>
                </c:pt>
                <c:pt idx="48">
                  <c:v>3.64</c:v>
                </c:pt>
                <c:pt idx="49">
                  <c:v>3.65</c:v>
                </c:pt>
                <c:pt idx="50">
                  <c:v>3.65</c:v>
                </c:pt>
                <c:pt idx="51">
                  <c:v>3.68</c:v>
                </c:pt>
                <c:pt idx="52">
                  <c:v>3.665</c:v>
                </c:pt>
                <c:pt idx="53">
                  <c:v>3.64</c:v>
                </c:pt>
                <c:pt idx="54">
                  <c:v>3.64</c:v>
                </c:pt>
                <c:pt idx="55">
                  <c:v>3.625</c:v>
                </c:pt>
                <c:pt idx="56">
                  <c:v>3.61</c:v>
                </c:pt>
                <c:pt idx="57">
                  <c:v>3.63</c:v>
                </c:pt>
                <c:pt idx="58">
                  <c:v>3.62</c:v>
                </c:pt>
                <c:pt idx="59">
                  <c:v>3.64</c:v>
                </c:pt>
                <c:pt idx="60">
                  <c:v>3.66</c:v>
                </c:pt>
                <c:pt idx="61">
                  <c:v>3.66</c:v>
                </c:pt>
                <c:pt idx="62">
                  <c:v>3.645</c:v>
                </c:pt>
                <c:pt idx="63">
                  <c:v>3.605</c:v>
                </c:pt>
                <c:pt idx="64">
                  <c:v>3.58</c:v>
                </c:pt>
                <c:pt idx="65">
                  <c:v>3.6</c:v>
                </c:pt>
                <c:pt idx="66">
                  <c:v>3.58</c:v>
                </c:pt>
                <c:pt idx="67">
                  <c:v>3.59</c:v>
                </c:pt>
                <c:pt idx="68">
                  <c:v>3.585</c:v>
                </c:pt>
                <c:pt idx="69">
                  <c:v>3.61</c:v>
                </c:pt>
                <c:pt idx="70">
                  <c:v>3.605</c:v>
                </c:pt>
                <c:pt idx="71">
                  <c:v>3.58</c:v>
                </c:pt>
                <c:pt idx="72">
                  <c:v>3.5649999999999999</c:v>
                </c:pt>
                <c:pt idx="73">
                  <c:v>3.59</c:v>
                </c:pt>
                <c:pt idx="74">
                  <c:v>3.58</c:v>
                </c:pt>
                <c:pt idx="75">
                  <c:v>3.58</c:v>
                </c:pt>
                <c:pt idx="76">
                  <c:v>3.59</c:v>
                </c:pt>
                <c:pt idx="77">
                  <c:v>3.59</c:v>
                </c:pt>
                <c:pt idx="78">
                  <c:v>3.57</c:v>
                </c:pt>
                <c:pt idx="79">
                  <c:v>3.59</c:v>
                </c:pt>
                <c:pt idx="80">
                  <c:v>3.6</c:v>
                </c:pt>
                <c:pt idx="81">
                  <c:v>3.61</c:v>
                </c:pt>
                <c:pt idx="82">
                  <c:v>3.61</c:v>
                </c:pt>
                <c:pt idx="83">
                  <c:v>3.62</c:v>
                </c:pt>
                <c:pt idx="84">
                  <c:v>3.62</c:v>
                </c:pt>
                <c:pt idx="85">
                  <c:v>3.61</c:v>
                </c:pt>
                <c:pt idx="86">
                  <c:v>3.58</c:v>
                </c:pt>
                <c:pt idx="87">
                  <c:v>3.58</c:v>
                </c:pt>
                <c:pt idx="88">
                  <c:v>3.57</c:v>
                </c:pt>
                <c:pt idx="89">
                  <c:v>3.59</c:v>
                </c:pt>
                <c:pt idx="90">
                  <c:v>3.59</c:v>
                </c:pt>
                <c:pt idx="91">
                  <c:v>3.5449999999999999</c:v>
                </c:pt>
                <c:pt idx="92">
                  <c:v>3.55</c:v>
                </c:pt>
                <c:pt idx="93">
                  <c:v>3.5550000000000002</c:v>
                </c:pt>
                <c:pt idx="94">
                  <c:v>3.5649999999999999</c:v>
                </c:pt>
                <c:pt idx="95">
                  <c:v>3.5649999999999999</c:v>
                </c:pt>
                <c:pt idx="96">
                  <c:v>3.57</c:v>
                </c:pt>
                <c:pt idx="97">
                  <c:v>3.58</c:v>
                </c:pt>
                <c:pt idx="98">
                  <c:v>3.65</c:v>
                </c:pt>
                <c:pt idx="99">
                  <c:v>3.64</c:v>
                </c:pt>
                <c:pt idx="100">
                  <c:v>3.64</c:v>
                </c:pt>
                <c:pt idx="101">
                  <c:v>3.63</c:v>
                </c:pt>
                <c:pt idx="102">
                  <c:v>3.65</c:v>
                </c:pt>
                <c:pt idx="103">
                  <c:v>3.6549999999999998</c:v>
                </c:pt>
                <c:pt idx="104">
                  <c:v>3.6549999999999998</c:v>
                </c:pt>
                <c:pt idx="105">
                  <c:v>3.68</c:v>
                </c:pt>
                <c:pt idx="106">
                  <c:v>3.66</c:v>
                </c:pt>
                <c:pt idx="107">
                  <c:v>3.665</c:v>
                </c:pt>
                <c:pt idx="108">
                  <c:v>3.6349999999999998</c:v>
                </c:pt>
                <c:pt idx="109">
                  <c:v>3.63</c:v>
                </c:pt>
                <c:pt idx="110">
                  <c:v>3.605</c:v>
                </c:pt>
                <c:pt idx="111">
                  <c:v>3.6</c:v>
                </c:pt>
                <c:pt idx="112">
                  <c:v>3.61</c:v>
                </c:pt>
                <c:pt idx="113">
                  <c:v>3.69</c:v>
                </c:pt>
                <c:pt idx="114">
                  <c:v>3.7</c:v>
                </c:pt>
                <c:pt idx="115">
                  <c:v>3.67</c:v>
                </c:pt>
                <c:pt idx="116">
                  <c:v>3.68</c:v>
                </c:pt>
                <c:pt idx="117">
                  <c:v>3.68</c:v>
                </c:pt>
                <c:pt idx="118">
                  <c:v>3.6749999999999998</c:v>
                </c:pt>
                <c:pt idx="119">
                  <c:v>3.67</c:v>
                </c:pt>
                <c:pt idx="120">
                  <c:v>3.6749999999999998</c:v>
                </c:pt>
                <c:pt idx="121">
                  <c:v>3.68</c:v>
                </c:pt>
                <c:pt idx="122">
                  <c:v>3.67</c:v>
                </c:pt>
                <c:pt idx="123">
                  <c:v>3.665</c:v>
                </c:pt>
                <c:pt idx="124">
                  <c:v>3.6549999999999998</c:v>
                </c:pt>
                <c:pt idx="125">
                  <c:v>3.66</c:v>
                </c:pt>
                <c:pt idx="126">
                  <c:v>3.66</c:v>
                </c:pt>
                <c:pt idx="127">
                  <c:v>3.66</c:v>
                </c:pt>
                <c:pt idx="128">
                  <c:v>3.63</c:v>
                </c:pt>
                <c:pt idx="129">
                  <c:v>3.605</c:v>
                </c:pt>
                <c:pt idx="130">
                  <c:v>3.5750000000000002</c:v>
                </c:pt>
                <c:pt idx="131">
                  <c:v>3.6</c:v>
                </c:pt>
                <c:pt idx="132">
                  <c:v>3.605</c:v>
                </c:pt>
                <c:pt idx="133">
                  <c:v>3.5750000000000002</c:v>
                </c:pt>
                <c:pt idx="134">
                  <c:v>3.55</c:v>
                </c:pt>
                <c:pt idx="135">
                  <c:v>3.55</c:v>
                </c:pt>
                <c:pt idx="136">
                  <c:v>3.605</c:v>
                </c:pt>
                <c:pt idx="137">
                  <c:v>3.61</c:v>
                </c:pt>
                <c:pt idx="138">
                  <c:v>3.6150000000000002</c:v>
                </c:pt>
                <c:pt idx="139">
                  <c:v>3.62</c:v>
                </c:pt>
                <c:pt idx="140">
                  <c:v>3.6</c:v>
                </c:pt>
                <c:pt idx="141">
                  <c:v>3.59</c:v>
                </c:pt>
                <c:pt idx="142">
                  <c:v>3.55</c:v>
                </c:pt>
                <c:pt idx="143">
                  <c:v>3.54</c:v>
                </c:pt>
                <c:pt idx="144">
                  <c:v>3.5249999999999999</c:v>
                </c:pt>
                <c:pt idx="145">
                  <c:v>3.52</c:v>
                </c:pt>
                <c:pt idx="146">
                  <c:v>3.54</c:v>
                </c:pt>
                <c:pt idx="147">
                  <c:v>3.5649999999999999</c:v>
                </c:pt>
                <c:pt idx="148">
                  <c:v>3.57</c:v>
                </c:pt>
                <c:pt idx="149">
                  <c:v>3.5750000000000002</c:v>
                </c:pt>
                <c:pt idx="150">
                  <c:v>3.5750000000000002</c:v>
                </c:pt>
                <c:pt idx="151">
                  <c:v>3.5750000000000002</c:v>
                </c:pt>
                <c:pt idx="152">
                  <c:v>3.6</c:v>
                </c:pt>
                <c:pt idx="153">
                  <c:v>3.6</c:v>
                </c:pt>
                <c:pt idx="154">
                  <c:v>3.585</c:v>
                </c:pt>
                <c:pt idx="155">
                  <c:v>3.585</c:v>
                </c:pt>
                <c:pt idx="156">
                  <c:v>3.585</c:v>
                </c:pt>
                <c:pt idx="157">
                  <c:v>3.59</c:v>
                </c:pt>
                <c:pt idx="158">
                  <c:v>3.59</c:v>
                </c:pt>
                <c:pt idx="159">
                  <c:v>3.5950000000000002</c:v>
                </c:pt>
                <c:pt idx="160">
                  <c:v>3.6</c:v>
                </c:pt>
                <c:pt idx="161">
                  <c:v>3.59</c:v>
                </c:pt>
                <c:pt idx="162">
                  <c:v>3.6</c:v>
                </c:pt>
                <c:pt idx="163">
                  <c:v>3.6</c:v>
                </c:pt>
                <c:pt idx="164">
                  <c:v>3.5649999999999999</c:v>
                </c:pt>
                <c:pt idx="165">
                  <c:v>3.56</c:v>
                </c:pt>
                <c:pt idx="166">
                  <c:v>3.5550000000000002</c:v>
                </c:pt>
                <c:pt idx="167">
                  <c:v>3.5550000000000002</c:v>
                </c:pt>
                <c:pt idx="168">
                  <c:v>3.56</c:v>
                </c:pt>
                <c:pt idx="169">
                  <c:v>3.5649999999999999</c:v>
                </c:pt>
                <c:pt idx="170">
                  <c:v>3.57</c:v>
                </c:pt>
                <c:pt idx="171">
                  <c:v>3.6150000000000002</c:v>
                </c:pt>
                <c:pt idx="172">
                  <c:v>3.62</c:v>
                </c:pt>
                <c:pt idx="173">
                  <c:v>3.6150000000000002</c:v>
                </c:pt>
                <c:pt idx="174">
                  <c:v>3.6150000000000002</c:v>
                </c:pt>
                <c:pt idx="175">
                  <c:v>3.585</c:v>
                </c:pt>
                <c:pt idx="176">
                  <c:v>3.57</c:v>
                </c:pt>
                <c:pt idx="177">
                  <c:v>3.54</c:v>
                </c:pt>
                <c:pt idx="178">
                  <c:v>3.57</c:v>
                </c:pt>
                <c:pt idx="179">
                  <c:v>3.57</c:v>
                </c:pt>
                <c:pt idx="180">
                  <c:v>3.585</c:v>
                </c:pt>
                <c:pt idx="181">
                  <c:v>3.57</c:v>
                </c:pt>
                <c:pt idx="182">
                  <c:v>3.585</c:v>
                </c:pt>
                <c:pt idx="183">
                  <c:v>3.58</c:v>
                </c:pt>
                <c:pt idx="184">
                  <c:v>3.6</c:v>
                </c:pt>
                <c:pt idx="185">
                  <c:v>3.5950000000000002</c:v>
                </c:pt>
                <c:pt idx="186">
                  <c:v>3.605</c:v>
                </c:pt>
                <c:pt idx="187">
                  <c:v>3.62</c:v>
                </c:pt>
                <c:pt idx="188">
                  <c:v>3.61</c:v>
                </c:pt>
                <c:pt idx="189">
                  <c:v>3.61</c:v>
                </c:pt>
                <c:pt idx="190">
                  <c:v>3.5950000000000002</c:v>
                </c:pt>
                <c:pt idx="191">
                  <c:v>3.58</c:v>
                </c:pt>
                <c:pt idx="192">
                  <c:v>3.5750000000000002</c:v>
                </c:pt>
                <c:pt idx="193">
                  <c:v>3.5</c:v>
                </c:pt>
                <c:pt idx="194">
                  <c:v>3.56</c:v>
                </c:pt>
                <c:pt idx="195">
                  <c:v>3.55</c:v>
                </c:pt>
                <c:pt idx="196">
                  <c:v>3.55</c:v>
                </c:pt>
                <c:pt idx="197">
                  <c:v>3.55</c:v>
                </c:pt>
                <c:pt idx="198">
                  <c:v>3.5750000000000002</c:v>
                </c:pt>
                <c:pt idx="199">
                  <c:v>3.5750000000000002</c:v>
                </c:pt>
                <c:pt idx="200">
                  <c:v>3.56</c:v>
                </c:pt>
                <c:pt idx="201">
                  <c:v>3.54</c:v>
                </c:pt>
                <c:pt idx="202">
                  <c:v>3.55</c:v>
                </c:pt>
                <c:pt idx="203">
                  <c:v>3.56</c:v>
                </c:pt>
                <c:pt idx="204">
                  <c:v>3.56</c:v>
                </c:pt>
                <c:pt idx="205">
                  <c:v>3.55</c:v>
                </c:pt>
                <c:pt idx="206">
                  <c:v>3.5449999999999999</c:v>
                </c:pt>
                <c:pt idx="207">
                  <c:v>3.5449999999999999</c:v>
                </c:pt>
                <c:pt idx="208">
                  <c:v>3.5350000000000001</c:v>
                </c:pt>
                <c:pt idx="209">
                  <c:v>3.54</c:v>
                </c:pt>
                <c:pt idx="210">
                  <c:v>3.54</c:v>
                </c:pt>
                <c:pt idx="211">
                  <c:v>3.54</c:v>
                </c:pt>
                <c:pt idx="212">
                  <c:v>3.5350000000000001</c:v>
                </c:pt>
                <c:pt idx="213">
                  <c:v>3.54</c:v>
                </c:pt>
                <c:pt idx="214">
                  <c:v>3.54</c:v>
                </c:pt>
                <c:pt idx="215">
                  <c:v>3.5350000000000001</c:v>
                </c:pt>
                <c:pt idx="216">
                  <c:v>3.5449999999999999</c:v>
                </c:pt>
                <c:pt idx="217">
                  <c:v>3.5449999999999999</c:v>
                </c:pt>
                <c:pt idx="218">
                  <c:v>3.5449999999999999</c:v>
                </c:pt>
                <c:pt idx="219">
                  <c:v>3.55</c:v>
                </c:pt>
                <c:pt idx="220">
                  <c:v>3.5649999999999999</c:v>
                </c:pt>
                <c:pt idx="221">
                  <c:v>3.5649999999999999</c:v>
                </c:pt>
                <c:pt idx="222">
                  <c:v>3.585</c:v>
                </c:pt>
                <c:pt idx="223">
                  <c:v>3.58</c:v>
                </c:pt>
                <c:pt idx="224">
                  <c:v>3.59</c:v>
                </c:pt>
                <c:pt idx="225">
                  <c:v>3.5649999999999999</c:v>
                </c:pt>
                <c:pt idx="226">
                  <c:v>3.5649999999999999</c:v>
                </c:pt>
                <c:pt idx="227">
                  <c:v>3.57</c:v>
                </c:pt>
                <c:pt idx="228">
                  <c:v>3.5950000000000002</c:v>
                </c:pt>
                <c:pt idx="229">
                  <c:v>3.6349999999999998</c:v>
                </c:pt>
                <c:pt idx="230">
                  <c:v>3.66</c:v>
                </c:pt>
                <c:pt idx="231">
                  <c:v>3.64</c:v>
                </c:pt>
                <c:pt idx="232">
                  <c:v>3.65</c:v>
                </c:pt>
                <c:pt idx="233">
                  <c:v>3.66</c:v>
                </c:pt>
                <c:pt idx="234">
                  <c:v>3.665</c:v>
                </c:pt>
                <c:pt idx="235">
                  <c:v>3.66</c:v>
                </c:pt>
                <c:pt idx="236">
                  <c:v>3.6549999999999998</c:v>
                </c:pt>
                <c:pt idx="237">
                  <c:v>3.69</c:v>
                </c:pt>
                <c:pt idx="238">
                  <c:v>3.68</c:v>
                </c:pt>
                <c:pt idx="239">
                  <c:v>3.71</c:v>
                </c:pt>
                <c:pt idx="240">
                  <c:v>3.6949999999999998</c:v>
                </c:pt>
                <c:pt idx="241">
                  <c:v>3.7</c:v>
                </c:pt>
                <c:pt idx="242">
                  <c:v>3.7</c:v>
                </c:pt>
                <c:pt idx="243">
                  <c:v>3.7250000000000001</c:v>
                </c:pt>
                <c:pt idx="244">
                  <c:v>3.75</c:v>
                </c:pt>
                <c:pt idx="245">
                  <c:v>3.7650000000000001</c:v>
                </c:pt>
                <c:pt idx="246">
                  <c:v>3.74</c:v>
                </c:pt>
                <c:pt idx="247">
                  <c:v>3.6749999999999998</c:v>
                </c:pt>
                <c:pt idx="248">
                  <c:v>3.69</c:v>
                </c:pt>
                <c:pt idx="249">
                  <c:v>3.7149999999999999</c:v>
                </c:pt>
                <c:pt idx="250">
                  <c:v>3.6949999999999998</c:v>
                </c:pt>
                <c:pt idx="251">
                  <c:v>3.6949999999999998</c:v>
                </c:pt>
                <c:pt idx="252">
                  <c:v>3.7050000000000001</c:v>
                </c:pt>
                <c:pt idx="253">
                  <c:v>3.7050000000000001</c:v>
                </c:pt>
                <c:pt idx="254">
                  <c:v>3.66</c:v>
                </c:pt>
                <c:pt idx="255">
                  <c:v>3.66</c:v>
                </c:pt>
                <c:pt idx="256">
                  <c:v>3.66</c:v>
                </c:pt>
                <c:pt idx="257">
                  <c:v>3.68</c:v>
                </c:pt>
                <c:pt idx="258">
                  <c:v>3.665</c:v>
                </c:pt>
                <c:pt idx="259">
                  <c:v>3.66</c:v>
                </c:pt>
                <c:pt idx="260">
                  <c:v>3.665</c:v>
                </c:pt>
                <c:pt idx="261">
                  <c:v>3.64</c:v>
                </c:pt>
                <c:pt idx="262">
                  <c:v>3.65</c:v>
                </c:pt>
                <c:pt idx="263">
                  <c:v>3.665</c:v>
                </c:pt>
                <c:pt idx="264">
                  <c:v>3.66</c:v>
                </c:pt>
                <c:pt idx="265">
                  <c:v>3.67</c:v>
                </c:pt>
                <c:pt idx="266">
                  <c:v>3.66</c:v>
                </c:pt>
                <c:pt idx="267">
                  <c:v>3.6749999999999998</c:v>
                </c:pt>
                <c:pt idx="268">
                  <c:v>3.67</c:v>
                </c:pt>
                <c:pt idx="269">
                  <c:v>3.67</c:v>
                </c:pt>
                <c:pt idx="270">
                  <c:v>3.67</c:v>
                </c:pt>
                <c:pt idx="271">
                  <c:v>3.67</c:v>
                </c:pt>
                <c:pt idx="272">
                  <c:v>3.665</c:v>
                </c:pt>
                <c:pt idx="273">
                  <c:v>3.66</c:v>
                </c:pt>
                <c:pt idx="274">
                  <c:v>3.67</c:v>
                </c:pt>
                <c:pt idx="275">
                  <c:v>3.67</c:v>
                </c:pt>
                <c:pt idx="276">
                  <c:v>3.67</c:v>
                </c:pt>
                <c:pt idx="277">
                  <c:v>3.6749999999999998</c:v>
                </c:pt>
                <c:pt idx="278">
                  <c:v>3.73</c:v>
                </c:pt>
                <c:pt idx="279">
                  <c:v>3.74</c:v>
                </c:pt>
                <c:pt idx="280">
                  <c:v>3.76</c:v>
                </c:pt>
                <c:pt idx="281">
                  <c:v>3.6850000000000001</c:v>
                </c:pt>
                <c:pt idx="282">
                  <c:v>3.6850000000000001</c:v>
                </c:pt>
                <c:pt idx="283">
                  <c:v>3.72</c:v>
                </c:pt>
                <c:pt idx="284">
                  <c:v>3.72</c:v>
                </c:pt>
                <c:pt idx="285">
                  <c:v>3.72</c:v>
                </c:pt>
                <c:pt idx="286">
                  <c:v>3.71</c:v>
                </c:pt>
                <c:pt idx="287">
                  <c:v>3.7</c:v>
                </c:pt>
                <c:pt idx="288">
                  <c:v>3.7</c:v>
                </c:pt>
                <c:pt idx="289">
                  <c:v>3.6850000000000001</c:v>
                </c:pt>
                <c:pt idx="290">
                  <c:v>3.6850000000000001</c:v>
                </c:pt>
                <c:pt idx="291">
                  <c:v>3.6850000000000001</c:v>
                </c:pt>
                <c:pt idx="292">
                  <c:v>3.6850000000000001</c:v>
                </c:pt>
                <c:pt idx="293">
                  <c:v>3.6850000000000001</c:v>
                </c:pt>
                <c:pt idx="294">
                  <c:v>3.6850000000000001</c:v>
                </c:pt>
                <c:pt idx="295">
                  <c:v>3.6850000000000001</c:v>
                </c:pt>
                <c:pt idx="296">
                  <c:v>3.74</c:v>
                </c:pt>
                <c:pt idx="297">
                  <c:v>3.72</c:v>
                </c:pt>
                <c:pt idx="298">
                  <c:v>3.72</c:v>
                </c:pt>
                <c:pt idx="299">
                  <c:v>3.75</c:v>
                </c:pt>
                <c:pt idx="300">
                  <c:v>3.7549999999999999</c:v>
                </c:pt>
                <c:pt idx="301">
                  <c:v>3.77</c:v>
                </c:pt>
                <c:pt idx="302">
                  <c:v>3.7650000000000001</c:v>
                </c:pt>
                <c:pt idx="303">
                  <c:v>3.72</c:v>
                </c:pt>
                <c:pt idx="304">
                  <c:v>3.75</c:v>
                </c:pt>
                <c:pt idx="305">
                  <c:v>3.75</c:v>
                </c:pt>
                <c:pt idx="306">
                  <c:v>3.72</c:v>
                </c:pt>
                <c:pt idx="307">
                  <c:v>3.7250000000000001</c:v>
                </c:pt>
                <c:pt idx="308">
                  <c:v>3.76</c:v>
                </c:pt>
                <c:pt idx="309">
                  <c:v>3.79</c:v>
                </c:pt>
                <c:pt idx="310">
                  <c:v>3.78</c:v>
                </c:pt>
                <c:pt idx="311">
                  <c:v>3.78</c:v>
                </c:pt>
                <c:pt idx="312">
                  <c:v>3.8</c:v>
                </c:pt>
                <c:pt idx="313">
                  <c:v>3.79</c:v>
                </c:pt>
                <c:pt idx="314">
                  <c:v>3.79</c:v>
                </c:pt>
                <c:pt idx="315">
                  <c:v>3.7749999999999999</c:v>
                </c:pt>
                <c:pt idx="316">
                  <c:v>3.75</c:v>
                </c:pt>
                <c:pt idx="317">
                  <c:v>3.75</c:v>
                </c:pt>
                <c:pt idx="318">
                  <c:v>3.79</c:v>
                </c:pt>
                <c:pt idx="319">
                  <c:v>3.75</c:v>
                </c:pt>
                <c:pt idx="320">
                  <c:v>3.74</c:v>
                </c:pt>
                <c:pt idx="321">
                  <c:v>3.74</c:v>
                </c:pt>
                <c:pt idx="322">
                  <c:v>3.7850000000000001</c:v>
                </c:pt>
                <c:pt idx="323">
                  <c:v>3.7850000000000001</c:v>
                </c:pt>
                <c:pt idx="324">
                  <c:v>3.86</c:v>
                </c:pt>
                <c:pt idx="325">
                  <c:v>3.7650000000000001</c:v>
                </c:pt>
                <c:pt idx="326">
                  <c:v>3.7650000000000001</c:v>
                </c:pt>
                <c:pt idx="327">
                  <c:v>3.76</c:v>
                </c:pt>
                <c:pt idx="328">
                  <c:v>3.76</c:v>
                </c:pt>
                <c:pt idx="329">
                  <c:v>3.76</c:v>
                </c:pt>
                <c:pt idx="330">
                  <c:v>3.7549999999999999</c:v>
                </c:pt>
                <c:pt idx="331">
                  <c:v>3.76</c:v>
                </c:pt>
                <c:pt idx="332">
                  <c:v>3.76</c:v>
                </c:pt>
                <c:pt idx="333">
                  <c:v>3.76</c:v>
                </c:pt>
                <c:pt idx="334">
                  <c:v>3.7650000000000001</c:v>
                </c:pt>
                <c:pt idx="335">
                  <c:v>3.7650000000000001</c:v>
                </c:pt>
                <c:pt idx="336">
                  <c:v>3.7650000000000001</c:v>
                </c:pt>
                <c:pt idx="337">
                  <c:v>3.77</c:v>
                </c:pt>
                <c:pt idx="338">
                  <c:v>3.7650000000000001</c:v>
                </c:pt>
                <c:pt idx="339">
                  <c:v>3.6949999999999998</c:v>
                </c:pt>
                <c:pt idx="340">
                  <c:v>3.76</c:v>
                </c:pt>
                <c:pt idx="341">
                  <c:v>3.76</c:v>
                </c:pt>
                <c:pt idx="342">
                  <c:v>3.75</c:v>
                </c:pt>
                <c:pt idx="343">
                  <c:v>3.76</c:v>
                </c:pt>
                <c:pt idx="344">
                  <c:v>3.67</c:v>
                </c:pt>
                <c:pt idx="345">
                  <c:v>3.74</c:v>
                </c:pt>
                <c:pt idx="346">
                  <c:v>3.645</c:v>
                </c:pt>
                <c:pt idx="347">
                  <c:v>3.73</c:v>
                </c:pt>
                <c:pt idx="348">
                  <c:v>3.73</c:v>
                </c:pt>
                <c:pt idx="349">
                  <c:v>3.71</c:v>
                </c:pt>
                <c:pt idx="350">
                  <c:v>3.72</c:v>
                </c:pt>
                <c:pt idx="351">
                  <c:v>3.72</c:v>
                </c:pt>
                <c:pt idx="352">
                  <c:v>3.73</c:v>
                </c:pt>
                <c:pt idx="353">
                  <c:v>3.73</c:v>
                </c:pt>
                <c:pt idx="354">
                  <c:v>3.73</c:v>
                </c:pt>
                <c:pt idx="355">
                  <c:v>3.7149999999999999</c:v>
                </c:pt>
                <c:pt idx="356">
                  <c:v>3.72</c:v>
                </c:pt>
                <c:pt idx="357">
                  <c:v>3.7149999999999999</c:v>
                </c:pt>
                <c:pt idx="358">
                  <c:v>3.7149999999999999</c:v>
                </c:pt>
                <c:pt idx="359">
                  <c:v>3.7149999999999999</c:v>
                </c:pt>
                <c:pt idx="360">
                  <c:v>3.7149999999999999</c:v>
                </c:pt>
                <c:pt idx="361">
                  <c:v>3.7149999999999999</c:v>
                </c:pt>
                <c:pt idx="362">
                  <c:v>3.7149999999999999</c:v>
                </c:pt>
                <c:pt idx="363">
                  <c:v>3.7149999999999999</c:v>
                </c:pt>
                <c:pt idx="364">
                  <c:v>3.7149999999999999</c:v>
                </c:pt>
                <c:pt idx="365">
                  <c:v>3.7149999999999999</c:v>
                </c:pt>
                <c:pt idx="366">
                  <c:v>3.7149999999999999</c:v>
                </c:pt>
                <c:pt idx="367">
                  <c:v>3.7149999999999999</c:v>
                </c:pt>
                <c:pt idx="368">
                  <c:v>3.7149999999999999</c:v>
                </c:pt>
                <c:pt idx="369">
                  <c:v>3.7149999999999999</c:v>
                </c:pt>
                <c:pt idx="370">
                  <c:v>3.7149999999999999</c:v>
                </c:pt>
                <c:pt idx="371">
                  <c:v>3.7749999999999999</c:v>
                </c:pt>
                <c:pt idx="372">
                  <c:v>3.7749999999999999</c:v>
                </c:pt>
                <c:pt idx="373">
                  <c:v>3.7149999999999999</c:v>
                </c:pt>
                <c:pt idx="374">
                  <c:v>3.7650000000000001</c:v>
                </c:pt>
                <c:pt idx="375">
                  <c:v>3.7650000000000001</c:v>
                </c:pt>
                <c:pt idx="376">
                  <c:v>3.7650000000000001</c:v>
                </c:pt>
                <c:pt idx="377">
                  <c:v>3.78</c:v>
                </c:pt>
                <c:pt idx="378">
                  <c:v>3.7850000000000001</c:v>
                </c:pt>
                <c:pt idx="379">
                  <c:v>3.78</c:v>
                </c:pt>
                <c:pt idx="380">
                  <c:v>3.7749999999999999</c:v>
                </c:pt>
                <c:pt idx="381">
                  <c:v>3.78</c:v>
                </c:pt>
                <c:pt idx="382">
                  <c:v>3.7850000000000001</c:v>
                </c:pt>
                <c:pt idx="383">
                  <c:v>3.77</c:v>
                </c:pt>
                <c:pt idx="384">
                  <c:v>3.7650000000000001</c:v>
                </c:pt>
                <c:pt idx="385">
                  <c:v>3.76</c:v>
                </c:pt>
                <c:pt idx="386">
                  <c:v>3.75</c:v>
                </c:pt>
                <c:pt idx="387">
                  <c:v>3.76</c:v>
                </c:pt>
                <c:pt idx="388">
                  <c:v>3.75</c:v>
                </c:pt>
                <c:pt idx="389">
                  <c:v>3.78</c:v>
                </c:pt>
                <c:pt idx="390">
                  <c:v>3.7850000000000001</c:v>
                </c:pt>
                <c:pt idx="391">
                  <c:v>3.78</c:v>
                </c:pt>
                <c:pt idx="392">
                  <c:v>3.78</c:v>
                </c:pt>
                <c:pt idx="393">
                  <c:v>3.78</c:v>
                </c:pt>
                <c:pt idx="394">
                  <c:v>3.78</c:v>
                </c:pt>
                <c:pt idx="395">
                  <c:v>3.78</c:v>
                </c:pt>
                <c:pt idx="396">
                  <c:v>3.8</c:v>
                </c:pt>
                <c:pt idx="397">
                  <c:v>3.81</c:v>
                </c:pt>
                <c:pt idx="398">
                  <c:v>3.79</c:v>
                </c:pt>
                <c:pt idx="399">
                  <c:v>3.8</c:v>
                </c:pt>
                <c:pt idx="400">
                  <c:v>3.81</c:v>
                </c:pt>
                <c:pt idx="401">
                  <c:v>3.81</c:v>
                </c:pt>
                <c:pt idx="402">
                  <c:v>3.82</c:v>
                </c:pt>
                <c:pt idx="403">
                  <c:v>3.82</c:v>
                </c:pt>
                <c:pt idx="404">
                  <c:v>3.84</c:v>
                </c:pt>
                <c:pt idx="405">
                  <c:v>3.83</c:v>
                </c:pt>
                <c:pt idx="406">
                  <c:v>3.8050000000000002</c:v>
                </c:pt>
                <c:pt idx="407">
                  <c:v>3.81</c:v>
                </c:pt>
                <c:pt idx="408">
                  <c:v>3.81</c:v>
                </c:pt>
                <c:pt idx="409">
                  <c:v>3.8050000000000002</c:v>
                </c:pt>
                <c:pt idx="410">
                  <c:v>3.8050000000000002</c:v>
                </c:pt>
                <c:pt idx="411">
                  <c:v>3.8050000000000002</c:v>
                </c:pt>
                <c:pt idx="412">
                  <c:v>3.8</c:v>
                </c:pt>
                <c:pt idx="413">
                  <c:v>3.8</c:v>
                </c:pt>
                <c:pt idx="414">
                  <c:v>3.83</c:v>
                </c:pt>
                <c:pt idx="415">
                  <c:v>3.82</c:v>
                </c:pt>
                <c:pt idx="416">
                  <c:v>3.7949999999999999</c:v>
                </c:pt>
                <c:pt idx="417">
                  <c:v>3.8050000000000002</c:v>
                </c:pt>
                <c:pt idx="418">
                  <c:v>3.79</c:v>
                </c:pt>
                <c:pt idx="419">
                  <c:v>3.7650000000000001</c:v>
                </c:pt>
                <c:pt idx="420">
                  <c:v>3.65</c:v>
                </c:pt>
                <c:pt idx="421">
                  <c:v>3.66</c:v>
                </c:pt>
                <c:pt idx="422">
                  <c:v>3.66</c:v>
                </c:pt>
                <c:pt idx="423">
                  <c:v>3.6549999999999998</c:v>
                </c:pt>
                <c:pt idx="424">
                  <c:v>3.665</c:v>
                </c:pt>
                <c:pt idx="425">
                  <c:v>3.67</c:v>
                </c:pt>
                <c:pt idx="426">
                  <c:v>3.665</c:v>
                </c:pt>
                <c:pt idx="427">
                  <c:v>3.645</c:v>
                </c:pt>
                <c:pt idx="428">
                  <c:v>3.665</c:v>
                </c:pt>
                <c:pt idx="429">
                  <c:v>3.63</c:v>
                </c:pt>
                <c:pt idx="430">
                  <c:v>3.63</c:v>
                </c:pt>
                <c:pt idx="431">
                  <c:v>3.59</c:v>
                </c:pt>
                <c:pt idx="432">
                  <c:v>3.665</c:v>
                </c:pt>
                <c:pt idx="433">
                  <c:v>3.5950000000000002</c:v>
                </c:pt>
                <c:pt idx="434">
                  <c:v>3.57</c:v>
                </c:pt>
                <c:pt idx="435">
                  <c:v>3.54</c:v>
                </c:pt>
                <c:pt idx="436">
                  <c:v>3.5249999999999999</c:v>
                </c:pt>
                <c:pt idx="437">
                  <c:v>3.49</c:v>
                </c:pt>
                <c:pt idx="438">
                  <c:v>3.55</c:v>
                </c:pt>
                <c:pt idx="439">
                  <c:v>3.64</c:v>
                </c:pt>
                <c:pt idx="440">
                  <c:v>3.66</c:v>
                </c:pt>
                <c:pt idx="441">
                  <c:v>3.71</c:v>
                </c:pt>
                <c:pt idx="442">
                  <c:v>3.73</c:v>
                </c:pt>
                <c:pt idx="443">
                  <c:v>3.7250000000000001</c:v>
                </c:pt>
                <c:pt idx="444">
                  <c:v>3.7250000000000001</c:v>
                </c:pt>
                <c:pt idx="445">
                  <c:v>3.7</c:v>
                </c:pt>
                <c:pt idx="446">
                  <c:v>3.6150000000000002</c:v>
                </c:pt>
                <c:pt idx="447">
                  <c:v>3.6150000000000002</c:v>
                </c:pt>
                <c:pt idx="448">
                  <c:v>3.6349999999999998</c:v>
                </c:pt>
                <c:pt idx="449">
                  <c:v>3.61</c:v>
                </c:pt>
                <c:pt idx="450">
                  <c:v>3.6349999999999998</c:v>
                </c:pt>
                <c:pt idx="451">
                  <c:v>3.65</c:v>
                </c:pt>
                <c:pt idx="452">
                  <c:v>3.67</c:v>
                </c:pt>
                <c:pt idx="453">
                  <c:v>3.665</c:v>
                </c:pt>
                <c:pt idx="454">
                  <c:v>3.665</c:v>
                </c:pt>
                <c:pt idx="455">
                  <c:v>3.625</c:v>
                </c:pt>
                <c:pt idx="456">
                  <c:v>3.625</c:v>
                </c:pt>
                <c:pt idx="457">
                  <c:v>3.66</c:v>
                </c:pt>
                <c:pt idx="458">
                  <c:v>3.72</c:v>
                </c:pt>
                <c:pt idx="459">
                  <c:v>3.72</c:v>
                </c:pt>
                <c:pt idx="460">
                  <c:v>3.8</c:v>
                </c:pt>
                <c:pt idx="461">
                  <c:v>3.8450000000000002</c:v>
                </c:pt>
                <c:pt idx="462">
                  <c:v>3.86</c:v>
                </c:pt>
                <c:pt idx="463">
                  <c:v>3.83</c:v>
                </c:pt>
                <c:pt idx="464">
                  <c:v>3.83</c:v>
                </c:pt>
                <c:pt idx="465">
                  <c:v>3.81</c:v>
                </c:pt>
                <c:pt idx="466">
                  <c:v>3.82</c:v>
                </c:pt>
                <c:pt idx="467">
                  <c:v>3.8050000000000002</c:v>
                </c:pt>
                <c:pt idx="468">
                  <c:v>3.8149999999999999</c:v>
                </c:pt>
                <c:pt idx="469">
                  <c:v>3.79</c:v>
                </c:pt>
                <c:pt idx="470">
                  <c:v>3.7949999999999999</c:v>
                </c:pt>
                <c:pt idx="471">
                  <c:v>3.78</c:v>
                </c:pt>
                <c:pt idx="472">
                  <c:v>3.7349999999999999</c:v>
                </c:pt>
                <c:pt idx="473">
                  <c:v>3.75</c:v>
                </c:pt>
                <c:pt idx="474">
                  <c:v>3.76</c:v>
                </c:pt>
                <c:pt idx="475">
                  <c:v>3.7549999999999999</c:v>
                </c:pt>
                <c:pt idx="476">
                  <c:v>3.7450000000000001</c:v>
                </c:pt>
                <c:pt idx="477">
                  <c:v>3.7349999999999999</c:v>
                </c:pt>
                <c:pt idx="478">
                  <c:v>3.7450000000000001</c:v>
                </c:pt>
                <c:pt idx="479">
                  <c:v>3.7450000000000001</c:v>
                </c:pt>
                <c:pt idx="480">
                  <c:v>3.7549999999999999</c:v>
                </c:pt>
                <c:pt idx="481">
                  <c:v>3.8050000000000002</c:v>
                </c:pt>
                <c:pt idx="482">
                  <c:v>3.8</c:v>
                </c:pt>
                <c:pt idx="483">
                  <c:v>3.86</c:v>
                </c:pt>
                <c:pt idx="484">
                  <c:v>3.7450000000000001</c:v>
                </c:pt>
                <c:pt idx="485">
                  <c:v>3.7450000000000001</c:v>
                </c:pt>
                <c:pt idx="486">
                  <c:v>3.8250000000000002</c:v>
                </c:pt>
                <c:pt idx="487">
                  <c:v>3.81</c:v>
                </c:pt>
                <c:pt idx="488">
                  <c:v>3.81</c:v>
                </c:pt>
                <c:pt idx="489">
                  <c:v>3.8050000000000002</c:v>
                </c:pt>
                <c:pt idx="490">
                  <c:v>3.79</c:v>
                </c:pt>
                <c:pt idx="491">
                  <c:v>3.79</c:v>
                </c:pt>
                <c:pt idx="492">
                  <c:v>3.79</c:v>
                </c:pt>
                <c:pt idx="493">
                  <c:v>3.81</c:v>
                </c:pt>
                <c:pt idx="494">
                  <c:v>3.81</c:v>
                </c:pt>
                <c:pt idx="495">
                  <c:v>3.74</c:v>
                </c:pt>
                <c:pt idx="496">
                  <c:v>3.83</c:v>
                </c:pt>
                <c:pt idx="497">
                  <c:v>3.81</c:v>
                </c:pt>
                <c:pt idx="498">
                  <c:v>3.855</c:v>
                </c:pt>
                <c:pt idx="499">
                  <c:v>3.855</c:v>
                </c:pt>
                <c:pt idx="500">
                  <c:v>3.85</c:v>
                </c:pt>
                <c:pt idx="501">
                  <c:v>3.86</c:v>
                </c:pt>
                <c:pt idx="502">
                  <c:v>3.85</c:v>
                </c:pt>
                <c:pt idx="503">
                  <c:v>3.9449999999999998</c:v>
                </c:pt>
                <c:pt idx="504">
                  <c:v>3.84</c:v>
                </c:pt>
                <c:pt idx="505">
                  <c:v>3.81</c:v>
                </c:pt>
                <c:pt idx="506">
                  <c:v>3.85</c:v>
                </c:pt>
                <c:pt idx="507">
                  <c:v>3.85</c:v>
                </c:pt>
                <c:pt idx="508">
                  <c:v>3.9350000000000001</c:v>
                </c:pt>
                <c:pt idx="509">
                  <c:v>3.8050000000000002</c:v>
                </c:pt>
                <c:pt idx="510">
                  <c:v>3.8</c:v>
                </c:pt>
                <c:pt idx="511">
                  <c:v>3.8050000000000002</c:v>
                </c:pt>
                <c:pt idx="512">
                  <c:v>3.8050000000000002</c:v>
                </c:pt>
                <c:pt idx="513">
                  <c:v>3.8</c:v>
                </c:pt>
                <c:pt idx="514">
                  <c:v>3.8</c:v>
                </c:pt>
                <c:pt idx="515">
                  <c:v>3.8050000000000002</c:v>
                </c:pt>
                <c:pt idx="516">
                  <c:v>3.81</c:v>
                </c:pt>
                <c:pt idx="517">
                  <c:v>3.8</c:v>
                </c:pt>
                <c:pt idx="518">
                  <c:v>3.8</c:v>
                </c:pt>
                <c:pt idx="519">
                  <c:v>3.7949999999999999</c:v>
                </c:pt>
                <c:pt idx="520">
                  <c:v>3.75</c:v>
                </c:pt>
                <c:pt idx="521">
                  <c:v>3.77</c:v>
                </c:pt>
                <c:pt idx="522">
                  <c:v>3.7650000000000001</c:v>
                </c:pt>
                <c:pt idx="523">
                  <c:v>3.7850000000000001</c:v>
                </c:pt>
                <c:pt idx="524">
                  <c:v>3.77</c:v>
                </c:pt>
                <c:pt idx="525">
                  <c:v>3.77</c:v>
                </c:pt>
                <c:pt idx="526">
                  <c:v>3.7749999999999999</c:v>
                </c:pt>
                <c:pt idx="527">
                  <c:v>3.7850000000000001</c:v>
                </c:pt>
                <c:pt idx="528">
                  <c:v>3.7949999999999999</c:v>
                </c:pt>
                <c:pt idx="529">
                  <c:v>3.81</c:v>
                </c:pt>
                <c:pt idx="530">
                  <c:v>3.8</c:v>
                </c:pt>
                <c:pt idx="531">
                  <c:v>3.8</c:v>
                </c:pt>
                <c:pt idx="532">
                  <c:v>3.8</c:v>
                </c:pt>
                <c:pt idx="533">
                  <c:v>3.8</c:v>
                </c:pt>
                <c:pt idx="534">
                  <c:v>3.7850000000000001</c:v>
                </c:pt>
                <c:pt idx="535">
                  <c:v>3.7850000000000001</c:v>
                </c:pt>
                <c:pt idx="536">
                  <c:v>3.8</c:v>
                </c:pt>
                <c:pt idx="537">
                  <c:v>3.7949999999999999</c:v>
                </c:pt>
                <c:pt idx="538">
                  <c:v>3.8149999999999999</c:v>
                </c:pt>
                <c:pt idx="539">
                  <c:v>3.83</c:v>
                </c:pt>
                <c:pt idx="540">
                  <c:v>3.89</c:v>
                </c:pt>
                <c:pt idx="541">
                  <c:v>3.88</c:v>
                </c:pt>
                <c:pt idx="542">
                  <c:v>3.87</c:v>
                </c:pt>
                <c:pt idx="543">
                  <c:v>3.87</c:v>
                </c:pt>
                <c:pt idx="544">
                  <c:v>3.89</c:v>
                </c:pt>
                <c:pt idx="545">
                  <c:v>3.9049999999999998</c:v>
                </c:pt>
                <c:pt idx="546">
                  <c:v>3.9</c:v>
                </c:pt>
                <c:pt idx="547">
                  <c:v>3.9</c:v>
                </c:pt>
                <c:pt idx="548">
                  <c:v>3.9</c:v>
                </c:pt>
                <c:pt idx="549">
                  <c:v>3.9</c:v>
                </c:pt>
                <c:pt idx="550">
                  <c:v>3.91</c:v>
                </c:pt>
                <c:pt idx="551">
                  <c:v>3.91</c:v>
                </c:pt>
                <c:pt idx="552">
                  <c:v>3.9</c:v>
                </c:pt>
                <c:pt idx="553">
                  <c:v>3.895</c:v>
                </c:pt>
                <c:pt idx="554">
                  <c:v>3.89</c:v>
                </c:pt>
                <c:pt idx="555">
                  <c:v>3.91</c:v>
                </c:pt>
                <c:pt idx="556">
                  <c:v>3.9049999999999998</c:v>
                </c:pt>
                <c:pt idx="557">
                  <c:v>3.91</c:v>
                </c:pt>
                <c:pt idx="558">
                  <c:v>3.9049999999999998</c:v>
                </c:pt>
                <c:pt idx="559">
                  <c:v>3.8849999999999998</c:v>
                </c:pt>
                <c:pt idx="560">
                  <c:v>3.895</c:v>
                </c:pt>
                <c:pt idx="561">
                  <c:v>3.895</c:v>
                </c:pt>
                <c:pt idx="562">
                  <c:v>3.915</c:v>
                </c:pt>
                <c:pt idx="563">
                  <c:v>3.91</c:v>
                </c:pt>
                <c:pt idx="564">
                  <c:v>3.9249999999999998</c:v>
                </c:pt>
                <c:pt idx="565">
                  <c:v>3.9049999999999998</c:v>
                </c:pt>
                <c:pt idx="566">
                  <c:v>3.9049999999999998</c:v>
                </c:pt>
                <c:pt idx="567">
                  <c:v>3.93</c:v>
                </c:pt>
                <c:pt idx="568">
                  <c:v>3.9249999999999998</c:v>
                </c:pt>
                <c:pt idx="569">
                  <c:v>3.92</c:v>
                </c:pt>
                <c:pt idx="570">
                  <c:v>3.91</c:v>
                </c:pt>
                <c:pt idx="571">
                  <c:v>3.91</c:v>
                </c:pt>
                <c:pt idx="572">
                  <c:v>3.9</c:v>
                </c:pt>
                <c:pt idx="573">
                  <c:v>3.91</c:v>
                </c:pt>
                <c:pt idx="574">
                  <c:v>3.915</c:v>
                </c:pt>
                <c:pt idx="575">
                  <c:v>3.91</c:v>
                </c:pt>
                <c:pt idx="576">
                  <c:v>3.92</c:v>
                </c:pt>
                <c:pt idx="577">
                  <c:v>3.915</c:v>
                </c:pt>
                <c:pt idx="578">
                  <c:v>3.915</c:v>
                </c:pt>
                <c:pt idx="579">
                  <c:v>3.91</c:v>
                </c:pt>
                <c:pt idx="580">
                  <c:v>3.91</c:v>
                </c:pt>
                <c:pt idx="581">
                  <c:v>3.9049999999999998</c:v>
                </c:pt>
                <c:pt idx="582">
                  <c:v>3.91</c:v>
                </c:pt>
                <c:pt idx="583">
                  <c:v>3.895</c:v>
                </c:pt>
                <c:pt idx="584">
                  <c:v>3.9</c:v>
                </c:pt>
                <c:pt idx="585">
                  <c:v>3.88</c:v>
                </c:pt>
                <c:pt idx="586">
                  <c:v>3.88</c:v>
                </c:pt>
                <c:pt idx="587">
                  <c:v>3.8849999999999998</c:v>
                </c:pt>
                <c:pt idx="588">
                  <c:v>3.87</c:v>
                </c:pt>
                <c:pt idx="589">
                  <c:v>3.8450000000000002</c:v>
                </c:pt>
                <c:pt idx="590">
                  <c:v>3.855</c:v>
                </c:pt>
                <c:pt idx="591">
                  <c:v>3.855</c:v>
                </c:pt>
                <c:pt idx="592">
                  <c:v>3.855</c:v>
                </c:pt>
                <c:pt idx="593">
                  <c:v>3.87</c:v>
                </c:pt>
                <c:pt idx="594">
                  <c:v>3.87</c:v>
                </c:pt>
                <c:pt idx="595">
                  <c:v>3.8650000000000002</c:v>
                </c:pt>
                <c:pt idx="596">
                  <c:v>3.8250000000000002</c:v>
                </c:pt>
                <c:pt idx="597">
                  <c:v>3.8250000000000002</c:v>
                </c:pt>
                <c:pt idx="598">
                  <c:v>3.85</c:v>
                </c:pt>
                <c:pt idx="599">
                  <c:v>3.86</c:v>
                </c:pt>
                <c:pt idx="600">
                  <c:v>3.86</c:v>
                </c:pt>
                <c:pt idx="601">
                  <c:v>3.88</c:v>
                </c:pt>
                <c:pt idx="602">
                  <c:v>3.87</c:v>
                </c:pt>
                <c:pt idx="603">
                  <c:v>3.86</c:v>
                </c:pt>
                <c:pt idx="604">
                  <c:v>3.86</c:v>
                </c:pt>
                <c:pt idx="605">
                  <c:v>3.86</c:v>
                </c:pt>
                <c:pt idx="606">
                  <c:v>3.86</c:v>
                </c:pt>
                <c:pt idx="607">
                  <c:v>3.875</c:v>
                </c:pt>
                <c:pt idx="608">
                  <c:v>3.86</c:v>
                </c:pt>
                <c:pt idx="609">
                  <c:v>3.86</c:v>
                </c:pt>
                <c:pt idx="610">
                  <c:v>3.86</c:v>
                </c:pt>
                <c:pt idx="611">
                  <c:v>3.89</c:v>
                </c:pt>
                <c:pt idx="612">
                  <c:v>3.89</c:v>
                </c:pt>
                <c:pt idx="613">
                  <c:v>3.89</c:v>
                </c:pt>
                <c:pt idx="614">
                  <c:v>3.9</c:v>
                </c:pt>
                <c:pt idx="615">
                  <c:v>3.94</c:v>
                </c:pt>
                <c:pt idx="616">
                  <c:v>3.92</c:v>
                </c:pt>
                <c:pt idx="617">
                  <c:v>3.93</c:v>
                </c:pt>
                <c:pt idx="618">
                  <c:v>3.9249999999999998</c:v>
                </c:pt>
                <c:pt idx="619">
                  <c:v>3.96</c:v>
                </c:pt>
                <c:pt idx="620">
                  <c:v>3.96</c:v>
                </c:pt>
                <c:pt idx="621">
                  <c:v>4.01</c:v>
                </c:pt>
                <c:pt idx="622">
                  <c:v>4.01</c:v>
                </c:pt>
                <c:pt idx="623">
                  <c:v>4.0049999999999999</c:v>
                </c:pt>
                <c:pt idx="624">
                  <c:v>4</c:v>
                </c:pt>
                <c:pt idx="625">
                  <c:v>4.01</c:v>
                </c:pt>
                <c:pt idx="626">
                  <c:v>4.0199999999999996</c:v>
                </c:pt>
                <c:pt idx="627">
                  <c:v>4.0149999999999997</c:v>
                </c:pt>
                <c:pt idx="628">
                  <c:v>4.0149999999999997</c:v>
                </c:pt>
                <c:pt idx="629">
                  <c:v>4.0149999999999997</c:v>
                </c:pt>
                <c:pt idx="630">
                  <c:v>4.0049999999999999</c:v>
                </c:pt>
                <c:pt idx="631">
                  <c:v>3.98</c:v>
                </c:pt>
                <c:pt idx="632">
                  <c:v>3.98</c:v>
                </c:pt>
                <c:pt idx="633">
                  <c:v>3.98</c:v>
                </c:pt>
                <c:pt idx="634">
                  <c:v>4.0350000000000001</c:v>
                </c:pt>
                <c:pt idx="635">
                  <c:v>4.04</c:v>
                </c:pt>
                <c:pt idx="636">
                  <c:v>4.0199999999999996</c:v>
                </c:pt>
                <c:pt idx="637">
                  <c:v>4.0149999999999997</c:v>
                </c:pt>
                <c:pt idx="638">
                  <c:v>4.01</c:v>
                </c:pt>
                <c:pt idx="639">
                  <c:v>4.0199999999999996</c:v>
                </c:pt>
                <c:pt idx="640">
                  <c:v>4.0250000000000004</c:v>
                </c:pt>
                <c:pt idx="641">
                  <c:v>4.0199999999999996</c:v>
                </c:pt>
                <c:pt idx="642">
                  <c:v>4.0199999999999996</c:v>
                </c:pt>
                <c:pt idx="643">
                  <c:v>4.0250000000000004</c:v>
                </c:pt>
                <c:pt idx="644">
                  <c:v>4.0250000000000004</c:v>
                </c:pt>
                <c:pt idx="645">
                  <c:v>4.03</c:v>
                </c:pt>
                <c:pt idx="646">
                  <c:v>4.03</c:v>
                </c:pt>
                <c:pt idx="647">
                  <c:v>4.0250000000000004</c:v>
                </c:pt>
                <c:pt idx="648">
                  <c:v>4.0250000000000004</c:v>
                </c:pt>
                <c:pt idx="649">
                  <c:v>4.0250000000000004</c:v>
                </c:pt>
                <c:pt idx="650">
                  <c:v>4.0350000000000001</c:v>
                </c:pt>
                <c:pt idx="651">
                  <c:v>4.04</c:v>
                </c:pt>
                <c:pt idx="652">
                  <c:v>4.04</c:v>
                </c:pt>
                <c:pt idx="653">
                  <c:v>4.0350000000000001</c:v>
                </c:pt>
                <c:pt idx="654">
                  <c:v>4.03</c:v>
                </c:pt>
                <c:pt idx="655">
                  <c:v>4.01</c:v>
                </c:pt>
                <c:pt idx="656">
                  <c:v>4.0149999999999997</c:v>
                </c:pt>
                <c:pt idx="657">
                  <c:v>4.0250000000000004</c:v>
                </c:pt>
                <c:pt idx="658">
                  <c:v>4.04</c:v>
                </c:pt>
                <c:pt idx="659">
                  <c:v>4.04</c:v>
                </c:pt>
                <c:pt idx="660">
                  <c:v>4.0549999999999997</c:v>
                </c:pt>
                <c:pt idx="661">
                  <c:v>4.05</c:v>
                </c:pt>
                <c:pt idx="662">
                  <c:v>4.04</c:v>
                </c:pt>
                <c:pt idx="663">
                  <c:v>4.03</c:v>
                </c:pt>
                <c:pt idx="664">
                  <c:v>4.0199999999999996</c:v>
                </c:pt>
                <c:pt idx="665">
                  <c:v>4.0250000000000004</c:v>
                </c:pt>
                <c:pt idx="666">
                  <c:v>4.0250000000000004</c:v>
                </c:pt>
                <c:pt idx="667">
                  <c:v>4.03</c:v>
                </c:pt>
                <c:pt idx="668">
                  <c:v>4.03</c:v>
                </c:pt>
                <c:pt idx="669">
                  <c:v>4.03</c:v>
                </c:pt>
                <c:pt idx="670">
                  <c:v>4.0250000000000004</c:v>
                </c:pt>
                <c:pt idx="671">
                  <c:v>4.03</c:v>
                </c:pt>
                <c:pt idx="672">
                  <c:v>4.05</c:v>
                </c:pt>
                <c:pt idx="673">
                  <c:v>4.05</c:v>
                </c:pt>
                <c:pt idx="674">
                  <c:v>4.05</c:v>
                </c:pt>
                <c:pt idx="675">
                  <c:v>4.0599999999999996</c:v>
                </c:pt>
                <c:pt idx="676">
                  <c:v>4.05</c:v>
                </c:pt>
                <c:pt idx="677">
                  <c:v>4.04</c:v>
                </c:pt>
                <c:pt idx="678">
                  <c:v>4.0549999999999997</c:v>
                </c:pt>
                <c:pt idx="679">
                  <c:v>4.0449999999999999</c:v>
                </c:pt>
                <c:pt idx="680">
                  <c:v>4.0549999999999997</c:v>
                </c:pt>
                <c:pt idx="681">
                  <c:v>4.04</c:v>
                </c:pt>
                <c:pt idx="682">
                  <c:v>4.04</c:v>
                </c:pt>
                <c:pt idx="683">
                  <c:v>4.04</c:v>
                </c:pt>
                <c:pt idx="684">
                  <c:v>4.05</c:v>
                </c:pt>
                <c:pt idx="685">
                  <c:v>4.05</c:v>
                </c:pt>
                <c:pt idx="686">
                  <c:v>4.0549999999999997</c:v>
                </c:pt>
                <c:pt idx="687">
                  <c:v>4.07</c:v>
                </c:pt>
                <c:pt idx="688">
                  <c:v>4.0750000000000002</c:v>
                </c:pt>
                <c:pt idx="689">
                  <c:v>4.08</c:v>
                </c:pt>
                <c:pt idx="690">
                  <c:v>4.08</c:v>
                </c:pt>
                <c:pt idx="691">
                  <c:v>4.0599999999999996</c:v>
                </c:pt>
                <c:pt idx="692">
                  <c:v>4.08</c:v>
                </c:pt>
                <c:pt idx="693">
                  <c:v>4.07</c:v>
                </c:pt>
                <c:pt idx="694">
                  <c:v>4.07</c:v>
                </c:pt>
                <c:pt idx="695">
                  <c:v>4.07</c:v>
                </c:pt>
                <c:pt idx="696">
                  <c:v>4.07</c:v>
                </c:pt>
                <c:pt idx="697">
                  <c:v>4.0750000000000002</c:v>
                </c:pt>
                <c:pt idx="698">
                  <c:v>4.0999999999999996</c:v>
                </c:pt>
                <c:pt idx="699">
                  <c:v>4.1349999999999998</c:v>
                </c:pt>
                <c:pt idx="700">
                  <c:v>4.1399999999999997</c:v>
                </c:pt>
                <c:pt idx="701">
                  <c:v>4.1349999999999998</c:v>
                </c:pt>
                <c:pt idx="702">
                  <c:v>4.1399999999999997</c:v>
                </c:pt>
                <c:pt idx="703">
                  <c:v>4.1399999999999997</c:v>
                </c:pt>
                <c:pt idx="704">
                  <c:v>4.1399999999999997</c:v>
                </c:pt>
                <c:pt idx="705">
                  <c:v>4.16</c:v>
                </c:pt>
                <c:pt idx="706">
                  <c:v>4.1500000000000004</c:v>
                </c:pt>
                <c:pt idx="707">
                  <c:v>4.1550000000000002</c:v>
                </c:pt>
                <c:pt idx="708">
                  <c:v>4.1399999999999997</c:v>
                </c:pt>
                <c:pt idx="709">
                  <c:v>4.13</c:v>
                </c:pt>
                <c:pt idx="710">
                  <c:v>4.13</c:v>
                </c:pt>
                <c:pt idx="711">
                  <c:v>4.12</c:v>
                </c:pt>
                <c:pt idx="712">
                  <c:v>4.13</c:v>
                </c:pt>
                <c:pt idx="713">
                  <c:v>4.13</c:v>
                </c:pt>
                <c:pt idx="714">
                  <c:v>4.125</c:v>
                </c:pt>
                <c:pt idx="715">
                  <c:v>4.125</c:v>
                </c:pt>
                <c:pt idx="716">
                  <c:v>4.1100000000000003</c:v>
                </c:pt>
                <c:pt idx="717">
                  <c:v>4.12</c:v>
                </c:pt>
                <c:pt idx="718">
                  <c:v>4.12</c:v>
                </c:pt>
                <c:pt idx="719">
                  <c:v>4.1100000000000003</c:v>
                </c:pt>
                <c:pt idx="720">
                  <c:v>4.09</c:v>
                </c:pt>
                <c:pt idx="721">
                  <c:v>4.085</c:v>
                </c:pt>
                <c:pt idx="722">
                  <c:v>4.085</c:v>
                </c:pt>
                <c:pt idx="723">
                  <c:v>4.085</c:v>
                </c:pt>
                <c:pt idx="724">
                  <c:v>4.085</c:v>
                </c:pt>
                <c:pt idx="725">
                  <c:v>4.09</c:v>
                </c:pt>
                <c:pt idx="726">
                  <c:v>4.09</c:v>
                </c:pt>
                <c:pt idx="727">
                  <c:v>4.085</c:v>
                </c:pt>
                <c:pt idx="728">
                  <c:v>4.1050000000000004</c:v>
                </c:pt>
                <c:pt idx="729">
                  <c:v>4.0999999999999996</c:v>
                </c:pt>
                <c:pt idx="730">
                  <c:v>4.1050000000000004</c:v>
                </c:pt>
                <c:pt idx="731">
                  <c:v>4.1100000000000003</c:v>
                </c:pt>
                <c:pt idx="732">
                  <c:v>4.12</c:v>
                </c:pt>
                <c:pt idx="733">
                  <c:v>4.125</c:v>
                </c:pt>
                <c:pt idx="734">
                  <c:v>4.125</c:v>
                </c:pt>
                <c:pt idx="735">
                  <c:v>4.13</c:v>
                </c:pt>
                <c:pt idx="736">
                  <c:v>4.13</c:v>
                </c:pt>
                <c:pt idx="737">
                  <c:v>4.1500000000000004</c:v>
                </c:pt>
                <c:pt idx="738">
                  <c:v>4.1500000000000004</c:v>
                </c:pt>
                <c:pt idx="739">
                  <c:v>4.165</c:v>
                </c:pt>
                <c:pt idx="740">
                  <c:v>4.165</c:v>
                </c:pt>
                <c:pt idx="741">
                  <c:v>4.17</c:v>
                </c:pt>
                <c:pt idx="742">
                  <c:v>4.1749999999999998</c:v>
                </c:pt>
                <c:pt idx="743">
                  <c:v>4.17</c:v>
                </c:pt>
                <c:pt idx="744">
                  <c:v>4.1749999999999998</c:v>
                </c:pt>
                <c:pt idx="745">
                  <c:v>4.18</c:v>
                </c:pt>
                <c:pt idx="746">
                  <c:v>4.1849999999999996</c:v>
                </c:pt>
                <c:pt idx="747">
                  <c:v>4.1950000000000003</c:v>
                </c:pt>
                <c:pt idx="748">
                  <c:v>4.22</c:v>
                </c:pt>
                <c:pt idx="749">
                  <c:v>4.2549999999999999</c:v>
                </c:pt>
                <c:pt idx="750">
                  <c:v>4.29</c:v>
                </c:pt>
                <c:pt idx="751">
                  <c:v>4.3099999999999996</c:v>
                </c:pt>
                <c:pt idx="752">
                  <c:v>4.32</c:v>
                </c:pt>
                <c:pt idx="753">
                  <c:v>4.3250000000000002</c:v>
                </c:pt>
                <c:pt idx="754">
                  <c:v>4.34</c:v>
                </c:pt>
                <c:pt idx="755">
                  <c:v>4.335</c:v>
                </c:pt>
                <c:pt idx="756">
                  <c:v>4.34</c:v>
                </c:pt>
                <c:pt idx="757">
                  <c:v>4.335</c:v>
                </c:pt>
                <c:pt idx="758">
                  <c:v>4.33</c:v>
                </c:pt>
                <c:pt idx="759">
                  <c:v>4.33</c:v>
                </c:pt>
                <c:pt idx="760">
                  <c:v>4.33</c:v>
                </c:pt>
                <c:pt idx="761">
                  <c:v>4.33</c:v>
                </c:pt>
                <c:pt idx="762">
                  <c:v>4.3550000000000004</c:v>
                </c:pt>
                <c:pt idx="763">
                  <c:v>4.34</c:v>
                </c:pt>
                <c:pt idx="764">
                  <c:v>4.3499999999999996</c:v>
                </c:pt>
                <c:pt idx="765">
                  <c:v>4.3899999999999997</c:v>
                </c:pt>
                <c:pt idx="766">
                  <c:v>4.3849999999999998</c:v>
                </c:pt>
                <c:pt idx="767">
                  <c:v>4.4050000000000002</c:v>
                </c:pt>
                <c:pt idx="768">
                  <c:v>4.4050000000000002</c:v>
                </c:pt>
                <c:pt idx="769">
                  <c:v>4.38</c:v>
                </c:pt>
                <c:pt idx="770">
                  <c:v>4.37</c:v>
                </c:pt>
                <c:pt idx="771">
                  <c:v>4.3650000000000002</c:v>
                </c:pt>
                <c:pt idx="772">
                  <c:v>4.3650000000000002</c:v>
                </c:pt>
                <c:pt idx="773">
                  <c:v>4.4000000000000004</c:v>
                </c:pt>
                <c:pt idx="774">
                  <c:v>4.4050000000000002</c:v>
                </c:pt>
                <c:pt idx="775">
                  <c:v>4.4000000000000004</c:v>
                </c:pt>
                <c:pt idx="776">
                  <c:v>4.375</c:v>
                </c:pt>
                <c:pt idx="777">
                  <c:v>4.3650000000000002</c:v>
                </c:pt>
                <c:pt idx="778">
                  <c:v>4.34</c:v>
                </c:pt>
                <c:pt idx="779">
                  <c:v>4.32</c:v>
                </c:pt>
                <c:pt idx="780">
                  <c:v>4.32</c:v>
                </c:pt>
                <c:pt idx="781">
                  <c:v>4.32</c:v>
                </c:pt>
                <c:pt idx="782">
                  <c:v>4.3</c:v>
                </c:pt>
                <c:pt idx="783">
                  <c:v>4.3150000000000004</c:v>
                </c:pt>
                <c:pt idx="784">
                  <c:v>4.2750000000000004</c:v>
                </c:pt>
                <c:pt idx="785">
                  <c:v>4.25</c:v>
                </c:pt>
                <c:pt idx="786">
                  <c:v>4.28</c:v>
                </c:pt>
                <c:pt idx="787">
                  <c:v>4.3</c:v>
                </c:pt>
                <c:pt idx="788">
                  <c:v>4.3</c:v>
                </c:pt>
                <c:pt idx="789">
                  <c:v>4.3150000000000004</c:v>
                </c:pt>
                <c:pt idx="790">
                  <c:v>4.32</c:v>
                </c:pt>
                <c:pt idx="791">
                  <c:v>4.32</c:v>
                </c:pt>
                <c:pt idx="792">
                  <c:v>4.3150000000000004</c:v>
                </c:pt>
                <c:pt idx="793">
                  <c:v>4.3049999999999997</c:v>
                </c:pt>
                <c:pt idx="794">
                  <c:v>4.3</c:v>
                </c:pt>
                <c:pt idx="795">
                  <c:v>4.3</c:v>
                </c:pt>
                <c:pt idx="796">
                  <c:v>4.28</c:v>
                </c:pt>
                <c:pt idx="797">
                  <c:v>4.29</c:v>
                </c:pt>
                <c:pt idx="798">
                  <c:v>4.2649999999999997</c:v>
                </c:pt>
                <c:pt idx="799">
                  <c:v>4.28</c:v>
                </c:pt>
                <c:pt idx="800">
                  <c:v>4.2750000000000004</c:v>
                </c:pt>
                <c:pt idx="801">
                  <c:v>4.28</c:v>
                </c:pt>
                <c:pt idx="802">
                  <c:v>4.28</c:v>
                </c:pt>
                <c:pt idx="803">
                  <c:v>4.29</c:v>
                </c:pt>
                <c:pt idx="804">
                  <c:v>4.2750000000000004</c:v>
                </c:pt>
                <c:pt idx="805">
                  <c:v>4.26</c:v>
                </c:pt>
                <c:pt idx="806">
                  <c:v>4.2350000000000003</c:v>
                </c:pt>
                <c:pt idx="807">
                  <c:v>4.2350000000000003</c:v>
                </c:pt>
                <c:pt idx="808">
                  <c:v>4.22</c:v>
                </c:pt>
                <c:pt idx="809">
                  <c:v>4.2249999999999996</c:v>
                </c:pt>
                <c:pt idx="810">
                  <c:v>4.2149999999999999</c:v>
                </c:pt>
                <c:pt idx="811">
                  <c:v>4.21</c:v>
                </c:pt>
                <c:pt idx="812">
                  <c:v>4.1950000000000003</c:v>
                </c:pt>
                <c:pt idx="813">
                  <c:v>4.17</c:v>
                </c:pt>
                <c:pt idx="814">
                  <c:v>4.17</c:v>
                </c:pt>
                <c:pt idx="815">
                  <c:v>4.165</c:v>
                </c:pt>
                <c:pt idx="816">
                  <c:v>4.165</c:v>
                </c:pt>
                <c:pt idx="817">
                  <c:v>4.165</c:v>
                </c:pt>
                <c:pt idx="818">
                  <c:v>4.1500000000000004</c:v>
                </c:pt>
                <c:pt idx="819">
                  <c:v>4.12</c:v>
                </c:pt>
                <c:pt idx="820">
                  <c:v>4.0750000000000002</c:v>
                </c:pt>
                <c:pt idx="821">
                  <c:v>4.0949999999999998</c:v>
                </c:pt>
                <c:pt idx="822">
                  <c:v>4.0949999999999998</c:v>
                </c:pt>
                <c:pt idx="823">
                  <c:v>4.07</c:v>
                </c:pt>
                <c:pt idx="824">
                  <c:v>4.08</c:v>
                </c:pt>
                <c:pt idx="825">
                  <c:v>4.01</c:v>
                </c:pt>
                <c:pt idx="826">
                  <c:v>4</c:v>
                </c:pt>
                <c:pt idx="827">
                  <c:v>3.9950000000000001</c:v>
                </c:pt>
                <c:pt idx="828">
                  <c:v>3.99</c:v>
                </c:pt>
                <c:pt idx="829">
                  <c:v>3.99</c:v>
                </c:pt>
                <c:pt idx="830">
                  <c:v>4</c:v>
                </c:pt>
                <c:pt idx="831">
                  <c:v>3.9950000000000001</c:v>
                </c:pt>
                <c:pt idx="832">
                  <c:v>3.9950000000000001</c:v>
                </c:pt>
                <c:pt idx="833">
                  <c:v>3.9950000000000001</c:v>
                </c:pt>
                <c:pt idx="834">
                  <c:v>4.03</c:v>
                </c:pt>
                <c:pt idx="835">
                  <c:v>4.03</c:v>
                </c:pt>
                <c:pt idx="836">
                  <c:v>4.0049999999999999</c:v>
                </c:pt>
                <c:pt idx="837">
                  <c:v>4</c:v>
                </c:pt>
                <c:pt idx="838">
                  <c:v>3.9750000000000001</c:v>
                </c:pt>
                <c:pt idx="839">
                  <c:v>3.97</c:v>
                </c:pt>
                <c:pt idx="840">
                  <c:v>3.9750000000000001</c:v>
                </c:pt>
                <c:pt idx="841">
                  <c:v>3.9750000000000001</c:v>
                </c:pt>
                <c:pt idx="842">
                  <c:v>3.9449999999999998</c:v>
                </c:pt>
                <c:pt idx="843">
                  <c:v>3.99</c:v>
                </c:pt>
                <c:pt idx="844">
                  <c:v>3.9950000000000001</c:v>
                </c:pt>
                <c:pt idx="845">
                  <c:v>3.98</c:v>
                </c:pt>
                <c:pt idx="846">
                  <c:v>3.97</c:v>
                </c:pt>
                <c:pt idx="847">
                  <c:v>3.9649999999999999</c:v>
                </c:pt>
                <c:pt idx="848">
                  <c:v>3.97</c:v>
                </c:pt>
                <c:pt idx="849">
                  <c:v>3.98</c:v>
                </c:pt>
                <c:pt idx="850">
                  <c:v>4.0049999999999999</c:v>
                </c:pt>
                <c:pt idx="851">
                  <c:v>4.08</c:v>
                </c:pt>
                <c:pt idx="852">
                  <c:v>4.1050000000000004</c:v>
                </c:pt>
                <c:pt idx="853">
                  <c:v>4.1399999999999997</c:v>
                </c:pt>
                <c:pt idx="854">
                  <c:v>4.1399999999999997</c:v>
                </c:pt>
                <c:pt idx="855">
                  <c:v>4.1550000000000002</c:v>
                </c:pt>
                <c:pt idx="856">
                  <c:v>4.2</c:v>
                </c:pt>
                <c:pt idx="857">
                  <c:v>4.2050000000000001</c:v>
                </c:pt>
                <c:pt idx="858">
                  <c:v>4.1950000000000003</c:v>
                </c:pt>
                <c:pt idx="859">
                  <c:v>4.21</c:v>
                </c:pt>
                <c:pt idx="860">
                  <c:v>4.22</c:v>
                </c:pt>
                <c:pt idx="861">
                  <c:v>4.2450000000000001</c:v>
                </c:pt>
                <c:pt idx="862">
                  <c:v>4.2300000000000004</c:v>
                </c:pt>
                <c:pt idx="863">
                  <c:v>4.2350000000000003</c:v>
                </c:pt>
                <c:pt idx="864">
                  <c:v>4.2</c:v>
                </c:pt>
                <c:pt idx="865">
                  <c:v>4.1900000000000004</c:v>
                </c:pt>
                <c:pt idx="866">
                  <c:v>4.1900000000000004</c:v>
                </c:pt>
                <c:pt idx="867">
                  <c:v>4.2050000000000001</c:v>
                </c:pt>
                <c:pt idx="868">
                  <c:v>4.2050000000000001</c:v>
                </c:pt>
                <c:pt idx="869">
                  <c:v>4.17</c:v>
                </c:pt>
                <c:pt idx="870">
                  <c:v>4.1449999999999996</c:v>
                </c:pt>
                <c:pt idx="871">
                  <c:v>4.1050000000000004</c:v>
                </c:pt>
                <c:pt idx="872">
                  <c:v>4.1150000000000002</c:v>
                </c:pt>
                <c:pt idx="873">
                  <c:v>4.1150000000000002</c:v>
                </c:pt>
                <c:pt idx="874">
                  <c:v>4.1100000000000003</c:v>
                </c:pt>
                <c:pt idx="875">
                  <c:v>4.1100000000000003</c:v>
                </c:pt>
                <c:pt idx="876">
                  <c:v>4.1100000000000003</c:v>
                </c:pt>
                <c:pt idx="877">
                  <c:v>4.09</c:v>
                </c:pt>
                <c:pt idx="878">
                  <c:v>4.08</c:v>
                </c:pt>
                <c:pt idx="879">
                  <c:v>4.08</c:v>
                </c:pt>
                <c:pt idx="880">
                  <c:v>4.08</c:v>
                </c:pt>
                <c:pt idx="881">
                  <c:v>4.07</c:v>
                </c:pt>
                <c:pt idx="882">
                  <c:v>4.07</c:v>
                </c:pt>
                <c:pt idx="883">
                  <c:v>4.08</c:v>
                </c:pt>
                <c:pt idx="884">
                  <c:v>4.085</c:v>
                </c:pt>
                <c:pt idx="885">
                  <c:v>4.08</c:v>
                </c:pt>
                <c:pt idx="886">
                  <c:v>4.09</c:v>
                </c:pt>
                <c:pt idx="887">
                  <c:v>4.09</c:v>
                </c:pt>
                <c:pt idx="888">
                  <c:v>4.09</c:v>
                </c:pt>
                <c:pt idx="889">
                  <c:v>4.0999999999999996</c:v>
                </c:pt>
                <c:pt idx="890">
                  <c:v>4.09</c:v>
                </c:pt>
                <c:pt idx="891">
                  <c:v>4.07</c:v>
                </c:pt>
                <c:pt idx="892">
                  <c:v>4.04</c:v>
                </c:pt>
                <c:pt idx="893">
                  <c:v>4.04</c:v>
                </c:pt>
                <c:pt idx="894">
                  <c:v>4.0350000000000001</c:v>
                </c:pt>
                <c:pt idx="895">
                  <c:v>4.0350000000000001</c:v>
                </c:pt>
                <c:pt idx="896">
                  <c:v>4.0199999999999996</c:v>
                </c:pt>
                <c:pt idx="897">
                  <c:v>4.0350000000000001</c:v>
                </c:pt>
                <c:pt idx="898">
                  <c:v>4.0350000000000001</c:v>
                </c:pt>
                <c:pt idx="899">
                  <c:v>4.0449999999999999</c:v>
                </c:pt>
                <c:pt idx="900">
                  <c:v>4.03</c:v>
                </c:pt>
                <c:pt idx="901">
                  <c:v>4.05</c:v>
                </c:pt>
                <c:pt idx="902">
                  <c:v>4.0650000000000004</c:v>
                </c:pt>
                <c:pt idx="903">
                  <c:v>4.04</c:v>
                </c:pt>
                <c:pt idx="904">
                  <c:v>4.0449999999999999</c:v>
                </c:pt>
                <c:pt idx="905">
                  <c:v>4.0199999999999996</c:v>
                </c:pt>
                <c:pt idx="906">
                  <c:v>4.0199999999999996</c:v>
                </c:pt>
                <c:pt idx="907">
                  <c:v>4.03</c:v>
                </c:pt>
                <c:pt idx="908">
                  <c:v>4.0199999999999996</c:v>
                </c:pt>
                <c:pt idx="909">
                  <c:v>4.0199999999999996</c:v>
                </c:pt>
                <c:pt idx="910">
                  <c:v>4.0149999999999997</c:v>
                </c:pt>
                <c:pt idx="911">
                  <c:v>4.0199999999999996</c:v>
                </c:pt>
                <c:pt idx="912">
                  <c:v>4.0149999999999997</c:v>
                </c:pt>
                <c:pt idx="913">
                  <c:v>4.0049999999999999</c:v>
                </c:pt>
                <c:pt idx="914">
                  <c:v>3.99</c:v>
                </c:pt>
                <c:pt idx="915">
                  <c:v>3.99</c:v>
                </c:pt>
                <c:pt idx="916">
                  <c:v>3.9950000000000001</c:v>
                </c:pt>
                <c:pt idx="917">
                  <c:v>4</c:v>
                </c:pt>
                <c:pt idx="918">
                  <c:v>4.01</c:v>
                </c:pt>
                <c:pt idx="919">
                  <c:v>4.01</c:v>
                </c:pt>
                <c:pt idx="920">
                  <c:v>4</c:v>
                </c:pt>
                <c:pt idx="921">
                  <c:v>4.01</c:v>
                </c:pt>
                <c:pt idx="922">
                  <c:v>4.0149999999999997</c:v>
                </c:pt>
                <c:pt idx="923">
                  <c:v>4.0250000000000004</c:v>
                </c:pt>
                <c:pt idx="924">
                  <c:v>4.0350000000000001</c:v>
                </c:pt>
                <c:pt idx="925">
                  <c:v>4.04</c:v>
                </c:pt>
                <c:pt idx="926">
                  <c:v>4.03</c:v>
                </c:pt>
                <c:pt idx="927">
                  <c:v>4.03</c:v>
                </c:pt>
                <c:pt idx="928">
                  <c:v>4.0199999999999996</c:v>
                </c:pt>
                <c:pt idx="929">
                  <c:v>4.0049999999999999</c:v>
                </c:pt>
                <c:pt idx="930">
                  <c:v>3.99</c:v>
                </c:pt>
                <c:pt idx="931">
                  <c:v>3.99</c:v>
                </c:pt>
                <c:pt idx="932">
                  <c:v>3.9950000000000001</c:v>
                </c:pt>
                <c:pt idx="933">
                  <c:v>4</c:v>
                </c:pt>
                <c:pt idx="934">
                  <c:v>4.01</c:v>
                </c:pt>
                <c:pt idx="935">
                  <c:v>4</c:v>
                </c:pt>
                <c:pt idx="936">
                  <c:v>3.98</c:v>
                </c:pt>
                <c:pt idx="937">
                  <c:v>3.98</c:v>
                </c:pt>
                <c:pt idx="938">
                  <c:v>3.9849999999999999</c:v>
                </c:pt>
                <c:pt idx="939">
                  <c:v>3.98</c:v>
                </c:pt>
                <c:pt idx="940">
                  <c:v>3.99</c:v>
                </c:pt>
                <c:pt idx="941">
                  <c:v>3.9750000000000001</c:v>
                </c:pt>
                <c:pt idx="942">
                  <c:v>3.9750000000000001</c:v>
                </c:pt>
                <c:pt idx="943">
                  <c:v>3.9750000000000001</c:v>
                </c:pt>
                <c:pt idx="944">
                  <c:v>3.97</c:v>
                </c:pt>
                <c:pt idx="945">
                  <c:v>3.9849999999999999</c:v>
                </c:pt>
                <c:pt idx="946">
                  <c:v>4.01</c:v>
                </c:pt>
                <c:pt idx="947">
                  <c:v>4.01</c:v>
                </c:pt>
                <c:pt idx="948">
                  <c:v>3.9950000000000001</c:v>
                </c:pt>
                <c:pt idx="949">
                  <c:v>4</c:v>
                </c:pt>
                <c:pt idx="950">
                  <c:v>3.9849999999999999</c:v>
                </c:pt>
                <c:pt idx="951">
                  <c:v>3.9849999999999999</c:v>
                </c:pt>
                <c:pt idx="952">
                  <c:v>3.99</c:v>
                </c:pt>
                <c:pt idx="953">
                  <c:v>3.99</c:v>
                </c:pt>
                <c:pt idx="954">
                  <c:v>3.9750000000000001</c:v>
                </c:pt>
                <c:pt idx="955">
                  <c:v>3.98</c:v>
                </c:pt>
                <c:pt idx="956">
                  <c:v>3.97</c:v>
                </c:pt>
                <c:pt idx="957">
                  <c:v>3.9750000000000001</c:v>
                </c:pt>
                <c:pt idx="958">
                  <c:v>3.98</c:v>
                </c:pt>
                <c:pt idx="959">
                  <c:v>3.98</c:v>
                </c:pt>
                <c:pt idx="960">
                  <c:v>3.98</c:v>
                </c:pt>
                <c:pt idx="961">
                  <c:v>3.9750000000000001</c:v>
                </c:pt>
                <c:pt idx="962">
                  <c:v>3.9750000000000001</c:v>
                </c:pt>
                <c:pt idx="963">
                  <c:v>3.9750000000000001</c:v>
                </c:pt>
                <c:pt idx="964">
                  <c:v>3.9750000000000001</c:v>
                </c:pt>
                <c:pt idx="965">
                  <c:v>3.93</c:v>
                </c:pt>
                <c:pt idx="966">
                  <c:v>3.92</c:v>
                </c:pt>
                <c:pt idx="967">
                  <c:v>3.93</c:v>
                </c:pt>
                <c:pt idx="968">
                  <c:v>3.9</c:v>
                </c:pt>
                <c:pt idx="969">
                  <c:v>3.875</c:v>
                </c:pt>
                <c:pt idx="970">
                  <c:v>3.86</c:v>
                </c:pt>
                <c:pt idx="971">
                  <c:v>3.86</c:v>
                </c:pt>
                <c:pt idx="972">
                  <c:v>3.82</c:v>
                </c:pt>
                <c:pt idx="973">
                  <c:v>3.84</c:v>
                </c:pt>
                <c:pt idx="974">
                  <c:v>3.85</c:v>
                </c:pt>
                <c:pt idx="975">
                  <c:v>3.84</c:v>
                </c:pt>
                <c:pt idx="976">
                  <c:v>3.84</c:v>
                </c:pt>
                <c:pt idx="977">
                  <c:v>3.8450000000000002</c:v>
                </c:pt>
                <c:pt idx="978">
                  <c:v>3.85</c:v>
                </c:pt>
                <c:pt idx="979">
                  <c:v>3.85</c:v>
                </c:pt>
                <c:pt idx="980">
                  <c:v>3.85</c:v>
                </c:pt>
                <c:pt idx="981">
                  <c:v>3.8650000000000002</c:v>
                </c:pt>
                <c:pt idx="982">
                  <c:v>3.88</c:v>
                </c:pt>
                <c:pt idx="983">
                  <c:v>3.89</c:v>
                </c:pt>
                <c:pt idx="984">
                  <c:v>3.89</c:v>
                </c:pt>
                <c:pt idx="985">
                  <c:v>3.875</c:v>
                </c:pt>
                <c:pt idx="986">
                  <c:v>3.88</c:v>
                </c:pt>
                <c:pt idx="987">
                  <c:v>3.87</c:v>
                </c:pt>
                <c:pt idx="988">
                  <c:v>3.86</c:v>
                </c:pt>
                <c:pt idx="989">
                  <c:v>3.85</c:v>
                </c:pt>
                <c:pt idx="990">
                  <c:v>3.85</c:v>
                </c:pt>
                <c:pt idx="991">
                  <c:v>3.85</c:v>
                </c:pt>
                <c:pt idx="992">
                  <c:v>3.8450000000000002</c:v>
                </c:pt>
                <c:pt idx="993">
                  <c:v>3.85</c:v>
                </c:pt>
                <c:pt idx="994">
                  <c:v>3.84</c:v>
                </c:pt>
                <c:pt idx="995">
                  <c:v>3.835</c:v>
                </c:pt>
                <c:pt idx="996">
                  <c:v>3.84</c:v>
                </c:pt>
                <c:pt idx="997">
                  <c:v>3.84</c:v>
                </c:pt>
                <c:pt idx="998">
                  <c:v>3.84</c:v>
                </c:pt>
                <c:pt idx="999">
                  <c:v>3.83</c:v>
                </c:pt>
                <c:pt idx="1000">
                  <c:v>3.8</c:v>
                </c:pt>
                <c:pt idx="1001">
                  <c:v>3.81</c:v>
                </c:pt>
                <c:pt idx="1002">
                  <c:v>3.82</c:v>
                </c:pt>
                <c:pt idx="1003">
                  <c:v>3.81</c:v>
                </c:pt>
                <c:pt idx="1004">
                  <c:v>3.8</c:v>
                </c:pt>
                <c:pt idx="1005">
                  <c:v>3.7850000000000001</c:v>
                </c:pt>
                <c:pt idx="1006">
                  <c:v>3.7850000000000001</c:v>
                </c:pt>
                <c:pt idx="1007">
                  <c:v>3.79</c:v>
                </c:pt>
                <c:pt idx="1008">
                  <c:v>3.7949999999999999</c:v>
                </c:pt>
                <c:pt idx="1009">
                  <c:v>3.79</c:v>
                </c:pt>
                <c:pt idx="1010">
                  <c:v>3.76</c:v>
                </c:pt>
                <c:pt idx="1011">
                  <c:v>3.7749999999999999</c:v>
                </c:pt>
                <c:pt idx="1012">
                  <c:v>3.76</c:v>
                </c:pt>
                <c:pt idx="1013">
                  <c:v>3.75</c:v>
                </c:pt>
                <c:pt idx="1014">
                  <c:v>3.7050000000000001</c:v>
                </c:pt>
                <c:pt idx="1015">
                  <c:v>3.6949999999999998</c:v>
                </c:pt>
                <c:pt idx="1016">
                  <c:v>3.68</c:v>
                </c:pt>
                <c:pt idx="1017">
                  <c:v>3.6850000000000001</c:v>
                </c:pt>
                <c:pt idx="1018">
                  <c:v>3.68</c:v>
                </c:pt>
                <c:pt idx="1019">
                  <c:v>3.71</c:v>
                </c:pt>
                <c:pt idx="1020">
                  <c:v>3.74</c:v>
                </c:pt>
                <c:pt idx="1021">
                  <c:v>3.7349999999999999</c:v>
                </c:pt>
                <c:pt idx="1022">
                  <c:v>3.73</c:v>
                </c:pt>
                <c:pt idx="1023">
                  <c:v>3.6</c:v>
                </c:pt>
                <c:pt idx="1024">
                  <c:v>3.65</c:v>
                </c:pt>
                <c:pt idx="1025">
                  <c:v>3.58</c:v>
                </c:pt>
                <c:pt idx="1026">
                  <c:v>3.49</c:v>
                </c:pt>
                <c:pt idx="1027">
                  <c:v>3.4550000000000001</c:v>
                </c:pt>
                <c:pt idx="1028">
                  <c:v>3.48</c:v>
                </c:pt>
                <c:pt idx="1029">
                  <c:v>3.53</c:v>
                </c:pt>
                <c:pt idx="1030">
                  <c:v>3.54</c:v>
                </c:pt>
                <c:pt idx="1031">
                  <c:v>3.56</c:v>
                </c:pt>
                <c:pt idx="1032">
                  <c:v>3.5649999999999999</c:v>
                </c:pt>
                <c:pt idx="1033">
                  <c:v>3.56</c:v>
                </c:pt>
                <c:pt idx="1034">
                  <c:v>3.56</c:v>
                </c:pt>
                <c:pt idx="1035">
                  <c:v>3.5350000000000001</c:v>
                </c:pt>
                <c:pt idx="1036">
                  <c:v>3.52</c:v>
                </c:pt>
                <c:pt idx="1037">
                  <c:v>3.52</c:v>
                </c:pt>
                <c:pt idx="1038">
                  <c:v>3.5150000000000001</c:v>
                </c:pt>
                <c:pt idx="1039">
                  <c:v>3.52</c:v>
                </c:pt>
                <c:pt idx="1040">
                  <c:v>3.53</c:v>
                </c:pt>
                <c:pt idx="1041">
                  <c:v>3.55</c:v>
                </c:pt>
                <c:pt idx="1042">
                  <c:v>3.5750000000000002</c:v>
                </c:pt>
                <c:pt idx="1043">
                  <c:v>3.57</c:v>
                </c:pt>
                <c:pt idx="1044">
                  <c:v>3.508</c:v>
                </c:pt>
                <c:pt idx="1045">
                  <c:v>3.45</c:v>
                </c:pt>
                <c:pt idx="1046">
                  <c:v>3.4750000000000001</c:v>
                </c:pt>
                <c:pt idx="1047">
                  <c:v>3.46</c:v>
                </c:pt>
                <c:pt idx="1048">
                  <c:v>3.4670000000000001</c:v>
                </c:pt>
                <c:pt idx="1049">
                  <c:v>3.4540000000000002</c:v>
                </c:pt>
                <c:pt idx="1050">
                  <c:v>3.448</c:v>
                </c:pt>
                <c:pt idx="1051">
                  <c:v>3.4220000000000002</c:v>
                </c:pt>
                <c:pt idx="1052">
                  <c:v>3.42</c:v>
                </c:pt>
                <c:pt idx="1053">
                  <c:v>3.4180000000000001</c:v>
                </c:pt>
                <c:pt idx="1054">
                  <c:v>3.4239999999999999</c:v>
                </c:pt>
                <c:pt idx="1055">
                  <c:v>3.4689999999999999</c:v>
                </c:pt>
                <c:pt idx="1056">
                  <c:v>3.4279999999999999</c:v>
                </c:pt>
                <c:pt idx="1057">
                  <c:v>3.4329999999999998</c:v>
                </c:pt>
                <c:pt idx="1058">
                  <c:v>3.431</c:v>
                </c:pt>
                <c:pt idx="1059">
                  <c:v>3.4220000000000002</c:v>
                </c:pt>
                <c:pt idx="1060">
                  <c:v>3.4180000000000001</c:v>
                </c:pt>
                <c:pt idx="1061">
                  <c:v>3.3940000000000001</c:v>
                </c:pt>
                <c:pt idx="1062">
                  <c:v>3.379</c:v>
                </c:pt>
                <c:pt idx="1063">
                  <c:v>3.3530000000000002</c:v>
                </c:pt>
                <c:pt idx="1064">
                  <c:v>3.3420000000000001</c:v>
                </c:pt>
                <c:pt idx="1065">
                  <c:v>3.327</c:v>
                </c:pt>
                <c:pt idx="1066">
                  <c:v>3.343</c:v>
                </c:pt>
                <c:pt idx="1067">
                  <c:v>3.351</c:v>
                </c:pt>
                <c:pt idx="1068">
                  <c:v>3.3530000000000002</c:v>
                </c:pt>
                <c:pt idx="1069">
                  <c:v>3.3260000000000001</c:v>
                </c:pt>
                <c:pt idx="1070">
                  <c:v>3.319</c:v>
                </c:pt>
                <c:pt idx="1071">
                  <c:v>3.323</c:v>
                </c:pt>
                <c:pt idx="1072">
                  <c:v>3.3260000000000001</c:v>
                </c:pt>
                <c:pt idx="1073">
                  <c:v>3.3490000000000002</c:v>
                </c:pt>
                <c:pt idx="1074">
                  <c:v>3.3340000000000001</c:v>
                </c:pt>
                <c:pt idx="1075">
                  <c:v>3.3170000000000002</c:v>
                </c:pt>
                <c:pt idx="1076">
                  <c:v>3.2890000000000001</c:v>
                </c:pt>
                <c:pt idx="1077">
                  <c:v>3.3109999999999999</c:v>
                </c:pt>
                <c:pt idx="1078">
                  <c:v>3.3180000000000001</c:v>
                </c:pt>
                <c:pt idx="1079">
                  <c:v>3.274</c:v>
                </c:pt>
                <c:pt idx="1080">
                  <c:v>3.2370000000000001</c:v>
                </c:pt>
                <c:pt idx="1081">
                  <c:v>3.2589999999999999</c:v>
                </c:pt>
                <c:pt idx="1082">
                  <c:v>3.29</c:v>
                </c:pt>
                <c:pt idx="1083">
                  <c:v>3.3610000000000002</c:v>
                </c:pt>
                <c:pt idx="1084">
                  <c:v>3.35</c:v>
                </c:pt>
                <c:pt idx="1085">
                  <c:v>3.3479999999999999</c:v>
                </c:pt>
                <c:pt idx="1086">
                  <c:v>3.2919999999999998</c:v>
                </c:pt>
                <c:pt idx="1087">
                  <c:v>3.2970000000000002</c:v>
                </c:pt>
                <c:pt idx="1088">
                  <c:v>3.2879999999999998</c:v>
                </c:pt>
                <c:pt idx="1089">
                  <c:v>3.2970000000000002</c:v>
                </c:pt>
                <c:pt idx="1090">
                  <c:v>3.3159999999999998</c:v>
                </c:pt>
                <c:pt idx="1091">
                  <c:v>3.2970000000000002</c:v>
                </c:pt>
                <c:pt idx="1092">
                  <c:v>3.3250000000000002</c:v>
                </c:pt>
                <c:pt idx="1093">
                  <c:v>3.3639999999999999</c:v>
                </c:pt>
                <c:pt idx="1094">
                  <c:v>3.3849999999999998</c:v>
                </c:pt>
                <c:pt idx="1095">
                  <c:v>3.415</c:v>
                </c:pt>
                <c:pt idx="1096">
                  <c:v>3.4079999999999999</c:v>
                </c:pt>
                <c:pt idx="1097">
                  <c:v>3.4380000000000002</c:v>
                </c:pt>
                <c:pt idx="1098">
                  <c:v>3.415</c:v>
                </c:pt>
                <c:pt idx="1099">
                  <c:v>3.3359999999999999</c:v>
                </c:pt>
                <c:pt idx="1100">
                  <c:v>3.37</c:v>
                </c:pt>
                <c:pt idx="1101">
                  <c:v>3.3719999999999999</c:v>
                </c:pt>
                <c:pt idx="1102">
                  <c:v>3.3239999999999998</c:v>
                </c:pt>
                <c:pt idx="1103">
                  <c:v>3.2909999999999999</c:v>
                </c:pt>
                <c:pt idx="1104">
                  <c:v>3.2869999999999999</c:v>
                </c:pt>
                <c:pt idx="1105">
                  <c:v>3.2610000000000001</c:v>
                </c:pt>
                <c:pt idx="1106">
                  <c:v>3.294</c:v>
                </c:pt>
                <c:pt idx="1107">
                  <c:v>3.3149999999999999</c:v>
                </c:pt>
                <c:pt idx="1108">
                  <c:v>3.2869999999999999</c:v>
                </c:pt>
                <c:pt idx="1109">
                  <c:v>3.29</c:v>
                </c:pt>
                <c:pt idx="1110">
                  <c:v>3.2709999999999999</c:v>
                </c:pt>
                <c:pt idx="1111">
                  <c:v>3.23</c:v>
                </c:pt>
                <c:pt idx="1112">
                  <c:v>3.2189999999999999</c:v>
                </c:pt>
                <c:pt idx="1113">
                  <c:v>3.226</c:v>
                </c:pt>
                <c:pt idx="1114">
                  <c:v>3.1890000000000001</c:v>
                </c:pt>
                <c:pt idx="1115">
                  <c:v>3.2040000000000002</c:v>
                </c:pt>
                <c:pt idx="1116">
                  <c:v>3.2370000000000001</c:v>
                </c:pt>
                <c:pt idx="1117">
                  <c:v>3.2389999999999999</c:v>
                </c:pt>
                <c:pt idx="1118">
                  <c:v>3.254</c:v>
                </c:pt>
                <c:pt idx="1119">
                  <c:v>3.2450000000000001</c:v>
                </c:pt>
                <c:pt idx="1120">
                  <c:v>3.2480000000000002</c:v>
                </c:pt>
                <c:pt idx="1121">
                  <c:v>3.2330000000000001</c:v>
                </c:pt>
                <c:pt idx="1122">
                  <c:v>3.24</c:v>
                </c:pt>
                <c:pt idx="1123">
                  <c:v>3.274</c:v>
                </c:pt>
                <c:pt idx="1124">
                  <c:v>3.323</c:v>
                </c:pt>
                <c:pt idx="1125">
                  <c:v>3.2949999999999999</c:v>
                </c:pt>
                <c:pt idx="1126">
                  <c:v>3.2930000000000001</c:v>
                </c:pt>
                <c:pt idx="1127">
                  <c:v>3.2909999999999999</c:v>
                </c:pt>
                <c:pt idx="1128">
                  <c:v>3.2869999999999999</c:v>
                </c:pt>
                <c:pt idx="1129">
                  <c:v>3.2930000000000001</c:v>
                </c:pt>
                <c:pt idx="1130">
                  <c:v>3.27</c:v>
                </c:pt>
                <c:pt idx="1131">
                  <c:v>3.2549999999999999</c:v>
                </c:pt>
                <c:pt idx="1132">
                  <c:v>3.2469999999999999</c:v>
                </c:pt>
                <c:pt idx="1133">
                  <c:v>3.2549999999999999</c:v>
                </c:pt>
                <c:pt idx="1134">
                  <c:v>3.2919999999999998</c:v>
                </c:pt>
                <c:pt idx="1135">
                  <c:v>3.2770000000000001</c:v>
                </c:pt>
                <c:pt idx="1136">
                  <c:v>3.3</c:v>
                </c:pt>
                <c:pt idx="1137">
                  <c:v>3.2730000000000001</c:v>
                </c:pt>
                <c:pt idx="1138">
                  <c:v>3.2519999999999998</c:v>
                </c:pt>
                <c:pt idx="1139">
                  <c:v>3.2469999999999999</c:v>
                </c:pt>
                <c:pt idx="1140">
                  <c:v>3.2330000000000001</c:v>
                </c:pt>
                <c:pt idx="1141">
                  <c:v>3.2280000000000002</c:v>
                </c:pt>
                <c:pt idx="1142">
                  <c:v>3.2519999999999998</c:v>
                </c:pt>
                <c:pt idx="1143">
                  <c:v>3.2610000000000001</c:v>
                </c:pt>
                <c:pt idx="1144">
                  <c:v>3.2610000000000001</c:v>
                </c:pt>
                <c:pt idx="1145">
                  <c:v>3.2629999999999999</c:v>
                </c:pt>
                <c:pt idx="1146">
                  <c:v>3.2669999999999999</c:v>
                </c:pt>
                <c:pt idx="1147">
                  <c:v>3.2759999999999998</c:v>
                </c:pt>
                <c:pt idx="1148">
                  <c:v>3.2989999999999999</c:v>
                </c:pt>
                <c:pt idx="1149">
                  <c:v>3.3180000000000001</c:v>
                </c:pt>
                <c:pt idx="1150">
                  <c:v>3.3740000000000001</c:v>
                </c:pt>
                <c:pt idx="1151">
                  <c:v>3.45</c:v>
                </c:pt>
                <c:pt idx="1152">
                  <c:v>3.4390000000000001</c:v>
                </c:pt>
                <c:pt idx="1153">
                  <c:v>3.4470000000000001</c:v>
                </c:pt>
                <c:pt idx="1154">
                  <c:v>3.4430000000000001</c:v>
                </c:pt>
                <c:pt idx="1155">
                  <c:v>3.4369999999999998</c:v>
                </c:pt>
                <c:pt idx="1156">
                  <c:v>3.4209999999999998</c:v>
                </c:pt>
                <c:pt idx="1157">
                  <c:v>3.452</c:v>
                </c:pt>
                <c:pt idx="1158">
                  <c:v>3.4470000000000001</c:v>
                </c:pt>
                <c:pt idx="1159">
                  <c:v>3.4809999999999999</c:v>
                </c:pt>
                <c:pt idx="1160">
                  <c:v>3.4409999999999998</c:v>
                </c:pt>
                <c:pt idx="1161">
                  <c:v>3.4350000000000001</c:v>
                </c:pt>
                <c:pt idx="1162">
                  <c:v>3.4249999999999998</c:v>
                </c:pt>
                <c:pt idx="1163">
                  <c:v>3.4249999999999998</c:v>
                </c:pt>
                <c:pt idx="1164">
                  <c:v>3.367</c:v>
                </c:pt>
                <c:pt idx="1165">
                  <c:v>3.3730000000000002</c:v>
                </c:pt>
                <c:pt idx="1166">
                  <c:v>3.375</c:v>
                </c:pt>
                <c:pt idx="1167">
                  <c:v>3.3879999999999999</c:v>
                </c:pt>
                <c:pt idx="1168">
                  <c:v>3.4</c:v>
                </c:pt>
                <c:pt idx="1169">
                  <c:v>3.4</c:v>
                </c:pt>
                <c:pt idx="1170">
                  <c:v>3.4350000000000001</c:v>
                </c:pt>
                <c:pt idx="1171">
                  <c:v>3.4049999999999998</c:v>
                </c:pt>
                <c:pt idx="1172">
                  <c:v>3.3980000000000001</c:v>
                </c:pt>
                <c:pt idx="1173">
                  <c:v>3.3980000000000001</c:v>
                </c:pt>
                <c:pt idx="1174">
                  <c:v>3.3359999999999999</c:v>
                </c:pt>
                <c:pt idx="1175">
                  <c:v>3.3780000000000001</c:v>
                </c:pt>
                <c:pt idx="1176">
                  <c:v>3.3740000000000001</c:v>
                </c:pt>
                <c:pt idx="1177">
                  <c:v>3.3740000000000001</c:v>
                </c:pt>
                <c:pt idx="1178">
                  <c:v>3.3879999999999999</c:v>
                </c:pt>
                <c:pt idx="1179">
                  <c:v>3.3450000000000002</c:v>
                </c:pt>
                <c:pt idx="1180">
                  <c:v>3.335</c:v>
                </c:pt>
                <c:pt idx="1181">
                  <c:v>3.335</c:v>
                </c:pt>
                <c:pt idx="1182">
                  <c:v>3.3140000000000001</c:v>
                </c:pt>
                <c:pt idx="1183">
                  <c:v>3.2890000000000001</c:v>
                </c:pt>
                <c:pt idx="1184">
                  <c:v>3.3250000000000002</c:v>
                </c:pt>
                <c:pt idx="1185">
                  <c:v>3.3220000000000001</c:v>
                </c:pt>
                <c:pt idx="1186">
                  <c:v>3.31</c:v>
                </c:pt>
                <c:pt idx="1187">
                  <c:v>3.335</c:v>
                </c:pt>
                <c:pt idx="1188">
                  <c:v>3.3450000000000002</c:v>
                </c:pt>
                <c:pt idx="1189">
                  <c:v>3.3450000000000002</c:v>
                </c:pt>
                <c:pt idx="1190">
                  <c:v>3.335</c:v>
                </c:pt>
                <c:pt idx="1191">
                  <c:v>3.34</c:v>
                </c:pt>
                <c:pt idx="1192">
                  <c:v>3.35</c:v>
                </c:pt>
                <c:pt idx="1193">
                  <c:v>3.335</c:v>
                </c:pt>
                <c:pt idx="1194">
                  <c:v>3.3359999999999999</c:v>
                </c:pt>
                <c:pt idx="1195">
                  <c:v>3.3149999999999999</c:v>
                </c:pt>
                <c:pt idx="1196">
                  <c:v>3.2989999999999999</c:v>
                </c:pt>
                <c:pt idx="1197">
                  <c:v>3.3010000000000002</c:v>
                </c:pt>
                <c:pt idx="1198">
                  <c:v>3.35</c:v>
                </c:pt>
                <c:pt idx="1199">
                  <c:v>3.3340000000000001</c:v>
                </c:pt>
                <c:pt idx="1200">
                  <c:v>3.2949999999999999</c:v>
                </c:pt>
                <c:pt idx="1201">
                  <c:v>3.2469999999999999</c:v>
                </c:pt>
                <c:pt idx="1202">
                  <c:v>3.2530000000000001</c:v>
                </c:pt>
                <c:pt idx="1203">
                  <c:v>3.2530000000000001</c:v>
                </c:pt>
                <c:pt idx="1204">
                  <c:v>3.2519999999999998</c:v>
                </c:pt>
                <c:pt idx="1205">
                  <c:v>3.2080000000000002</c:v>
                </c:pt>
                <c:pt idx="1206">
                  <c:v>3.0950000000000002</c:v>
                </c:pt>
                <c:pt idx="1207">
                  <c:v>3.1059999999999999</c:v>
                </c:pt>
                <c:pt idx="1208">
                  <c:v>3.1459999999999999</c:v>
                </c:pt>
                <c:pt idx="1209">
                  <c:v>3.1190000000000002</c:v>
                </c:pt>
                <c:pt idx="1210">
                  <c:v>3.1150000000000002</c:v>
                </c:pt>
                <c:pt idx="1211">
                  <c:v>3.0750000000000002</c:v>
                </c:pt>
                <c:pt idx="1212">
                  <c:v>3.1</c:v>
                </c:pt>
                <c:pt idx="1213">
                  <c:v>3.14</c:v>
                </c:pt>
                <c:pt idx="1214">
                  <c:v>3.157</c:v>
                </c:pt>
                <c:pt idx="1215">
                  <c:v>3.1509999999999998</c:v>
                </c:pt>
                <c:pt idx="1216">
                  <c:v>3.141</c:v>
                </c:pt>
                <c:pt idx="1217">
                  <c:v>3.137</c:v>
                </c:pt>
                <c:pt idx="1218">
                  <c:v>3.1080000000000001</c:v>
                </c:pt>
                <c:pt idx="1219">
                  <c:v>3.0819999999999999</c:v>
                </c:pt>
                <c:pt idx="1220">
                  <c:v>3.093</c:v>
                </c:pt>
                <c:pt idx="1221">
                  <c:v>3.1120000000000001</c:v>
                </c:pt>
                <c:pt idx="1222">
                  <c:v>3.11</c:v>
                </c:pt>
                <c:pt idx="1223">
                  <c:v>3.1419999999999999</c:v>
                </c:pt>
                <c:pt idx="1224">
                  <c:v>3.1669999999999998</c:v>
                </c:pt>
                <c:pt idx="1225">
                  <c:v>3.1850000000000001</c:v>
                </c:pt>
                <c:pt idx="1226">
                  <c:v>3.1459999999999999</c:v>
                </c:pt>
                <c:pt idx="1227">
                  <c:v>3.13</c:v>
                </c:pt>
                <c:pt idx="1228">
                  <c:v>3.1150000000000002</c:v>
                </c:pt>
                <c:pt idx="1229">
                  <c:v>3.117</c:v>
                </c:pt>
                <c:pt idx="1230">
                  <c:v>3.1110000000000002</c:v>
                </c:pt>
                <c:pt idx="1231">
                  <c:v>3.105</c:v>
                </c:pt>
                <c:pt idx="1232">
                  <c:v>3.093</c:v>
                </c:pt>
                <c:pt idx="1233">
                  <c:v>3.0830000000000002</c:v>
                </c:pt>
                <c:pt idx="1234">
                  <c:v>3.0830000000000002</c:v>
                </c:pt>
                <c:pt idx="1235">
                  <c:v>3.081</c:v>
                </c:pt>
                <c:pt idx="1236">
                  <c:v>3.0419999999999998</c:v>
                </c:pt>
                <c:pt idx="1237">
                  <c:v>3.0289999999999999</c:v>
                </c:pt>
                <c:pt idx="1238">
                  <c:v>3.0289999999999999</c:v>
                </c:pt>
                <c:pt idx="1239">
                  <c:v>2.99</c:v>
                </c:pt>
                <c:pt idx="1240">
                  <c:v>2.9369999999999998</c:v>
                </c:pt>
                <c:pt idx="1241">
                  <c:v>2.99</c:v>
                </c:pt>
                <c:pt idx="1242">
                  <c:v>2.996</c:v>
                </c:pt>
                <c:pt idx="1243">
                  <c:v>2.9670000000000001</c:v>
                </c:pt>
                <c:pt idx="1244">
                  <c:v>2.9060000000000001</c:v>
                </c:pt>
                <c:pt idx="1245">
                  <c:v>2.9279999999999999</c:v>
                </c:pt>
                <c:pt idx="1246">
                  <c:v>2.968</c:v>
                </c:pt>
                <c:pt idx="1247">
                  <c:v>2.9769999999999999</c:v>
                </c:pt>
                <c:pt idx="1248">
                  <c:v>3.0249999999999999</c:v>
                </c:pt>
                <c:pt idx="1249">
                  <c:v>3.073</c:v>
                </c:pt>
                <c:pt idx="1250">
                  <c:v>3.1960000000000002</c:v>
                </c:pt>
                <c:pt idx="1251">
                  <c:v>3.3149999999999999</c:v>
                </c:pt>
                <c:pt idx="1252">
                  <c:v>3.2759999999999998</c:v>
                </c:pt>
                <c:pt idx="1253">
                  <c:v>3.3069999999999999</c:v>
                </c:pt>
                <c:pt idx="1254">
                  <c:v>3.395</c:v>
                </c:pt>
                <c:pt idx="1255">
                  <c:v>3.3820000000000001</c:v>
                </c:pt>
                <c:pt idx="1256">
                  <c:v>3.3820000000000001</c:v>
                </c:pt>
                <c:pt idx="1257">
                  <c:v>3.4159999999999999</c:v>
                </c:pt>
                <c:pt idx="1258">
                  <c:v>3.4420000000000002</c:v>
                </c:pt>
                <c:pt idx="1259">
                  <c:v>3.4580000000000002</c:v>
                </c:pt>
                <c:pt idx="1260">
                  <c:v>3.4060000000000001</c:v>
                </c:pt>
                <c:pt idx="1261">
                  <c:v>3.41</c:v>
                </c:pt>
                <c:pt idx="1262">
                  <c:v>3.4060000000000001</c:v>
                </c:pt>
                <c:pt idx="1263">
                  <c:v>3.3740000000000001</c:v>
                </c:pt>
                <c:pt idx="1264">
                  <c:v>3.4809999999999999</c:v>
                </c:pt>
                <c:pt idx="1265">
                  <c:v>3.5470000000000002</c:v>
                </c:pt>
                <c:pt idx="1266">
                  <c:v>3.6</c:v>
                </c:pt>
                <c:pt idx="1267">
                  <c:v>3.6</c:v>
                </c:pt>
                <c:pt idx="1268">
                  <c:v>3.5979999999999999</c:v>
                </c:pt>
                <c:pt idx="1269">
                  <c:v>3.5619999999999998</c:v>
                </c:pt>
                <c:pt idx="1270">
                  <c:v>3.5779999999999998</c:v>
                </c:pt>
                <c:pt idx="1271">
                  <c:v>3.5880000000000001</c:v>
                </c:pt>
                <c:pt idx="1272">
                  <c:v>3.629</c:v>
                </c:pt>
                <c:pt idx="1273">
                  <c:v>3.6269999999999998</c:v>
                </c:pt>
                <c:pt idx="1274">
                  <c:v>3.5470000000000002</c:v>
                </c:pt>
                <c:pt idx="1275">
                  <c:v>3.5070000000000001</c:v>
                </c:pt>
                <c:pt idx="1276">
                  <c:v>3.4740000000000002</c:v>
                </c:pt>
                <c:pt idx="1277">
                  <c:v>3.4990000000000001</c:v>
                </c:pt>
                <c:pt idx="1278">
                  <c:v>3.4969999999999999</c:v>
                </c:pt>
                <c:pt idx="1279">
                  <c:v>3.5230000000000001</c:v>
                </c:pt>
                <c:pt idx="1280">
                  <c:v>3.5289999999999999</c:v>
                </c:pt>
                <c:pt idx="1281">
                  <c:v>3.552</c:v>
                </c:pt>
                <c:pt idx="1282">
                  <c:v>3.5459999999999998</c:v>
                </c:pt>
                <c:pt idx="1283">
                  <c:v>3.536</c:v>
                </c:pt>
                <c:pt idx="1284">
                  <c:v>3.5619999999999998</c:v>
                </c:pt>
                <c:pt idx="1285">
                  <c:v>3.5230000000000001</c:v>
                </c:pt>
                <c:pt idx="1286">
                  <c:v>3.5419999999999998</c:v>
                </c:pt>
                <c:pt idx="1287">
                  <c:v>3.4990000000000001</c:v>
                </c:pt>
                <c:pt idx="1288">
                  <c:v>3.4990000000000001</c:v>
                </c:pt>
                <c:pt idx="1289">
                  <c:v>3.4830000000000001</c:v>
                </c:pt>
                <c:pt idx="1290">
                  <c:v>3.395</c:v>
                </c:pt>
                <c:pt idx="1291">
                  <c:v>3.3439999999999999</c:v>
                </c:pt>
                <c:pt idx="1292">
                  <c:v>3.3580000000000001</c:v>
                </c:pt>
                <c:pt idx="1293">
                  <c:v>3.351</c:v>
                </c:pt>
                <c:pt idx="1294">
                  <c:v>3.3889999999999998</c:v>
                </c:pt>
                <c:pt idx="1295">
                  <c:v>3.419</c:v>
                </c:pt>
                <c:pt idx="1296">
                  <c:v>3.4</c:v>
                </c:pt>
                <c:pt idx="1297">
                  <c:v>3.4</c:v>
                </c:pt>
                <c:pt idx="1298">
                  <c:v>3.4129999999999998</c:v>
                </c:pt>
                <c:pt idx="1299">
                  <c:v>3.4220000000000002</c:v>
                </c:pt>
                <c:pt idx="1300">
                  <c:v>3.4430000000000001</c:v>
                </c:pt>
                <c:pt idx="1301">
                  <c:v>3.4670000000000001</c:v>
                </c:pt>
                <c:pt idx="1302">
                  <c:v>3.4860000000000002</c:v>
                </c:pt>
                <c:pt idx="1303">
                  <c:v>3.4750000000000001</c:v>
                </c:pt>
                <c:pt idx="1304">
                  <c:v>3.4369999999999998</c:v>
                </c:pt>
                <c:pt idx="1305">
                  <c:v>3.4340000000000002</c:v>
                </c:pt>
                <c:pt idx="1306">
                  <c:v>3.3959999999999999</c:v>
                </c:pt>
                <c:pt idx="1307">
                  <c:v>3.3809999999999998</c:v>
                </c:pt>
                <c:pt idx="1308">
                  <c:v>3.355</c:v>
                </c:pt>
                <c:pt idx="1309">
                  <c:v>3.3660000000000001</c:v>
                </c:pt>
                <c:pt idx="1310">
                  <c:v>3.3809999999999998</c:v>
                </c:pt>
                <c:pt idx="1311">
                  <c:v>3.355</c:v>
                </c:pt>
                <c:pt idx="1312">
                  <c:v>3.3660000000000001</c:v>
                </c:pt>
                <c:pt idx="1313">
                  <c:v>3.3849999999999998</c:v>
                </c:pt>
                <c:pt idx="1314">
                  <c:v>3.37</c:v>
                </c:pt>
                <c:pt idx="1315">
                  <c:v>3.3290000000000002</c:v>
                </c:pt>
                <c:pt idx="1316">
                  <c:v>3.2839999999999998</c:v>
                </c:pt>
                <c:pt idx="1317">
                  <c:v>3.2839999999999998</c:v>
                </c:pt>
                <c:pt idx="1318">
                  <c:v>3.27</c:v>
                </c:pt>
                <c:pt idx="1319">
                  <c:v>3.2440000000000002</c:v>
                </c:pt>
                <c:pt idx="1320">
                  <c:v>3.2509999999999999</c:v>
                </c:pt>
                <c:pt idx="1321">
                  <c:v>3.2360000000000002</c:v>
                </c:pt>
                <c:pt idx="1322">
                  <c:v>3.2360000000000002</c:v>
                </c:pt>
                <c:pt idx="1323">
                  <c:v>3.262</c:v>
                </c:pt>
                <c:pt idx="1324">
                  <c:v>3.2269999999999999</c:v>
                </c:pt>
                <c:pt idx="1325">
                  <c:v>3.2250000000000001</c:v>
                </c:pt>
                <c:pt idx="1326">
                  <c:v>3.2509999999999999</c:v>
                </c:pt>
                <c:pt idx="1327">
                  <c:v>3.2690000000000001</c:v>
                </c:pt>
                <c:pt idx="1328">
                  <c:v>3.2879999999999998</c:v>
                </c:pt>
                <c:pt idx="1329">
                  <c:v>3.2970000000000002</c:v>
                </c:pt>
                <c:pt idx="1330">
                  <c:v>3.3639999999999999</c:v>
                </c:pt>
                <c:pt idx="1331">
                  <c:v>3.3959999999999999</c:v>
                </c:pt>
                <c:pt idx="1332">
                  <c:v>3.4</c:v>
                </c:pt>
                <c:pt idx="1333">
                  <c:v>3.3980000000000001</c:v>
                </c:pt>
                <c:pt idx="1334">
                  <c:v>3.3849999999999998</c:v>
                </c:pt>
                <c:pt idx="1335">
                  <c:v>3.411</c:v>
                </c:pt>
                <c:pt idx="1336">
                  <c:v>3.3929999999999998</c:v>
                </c:pt>
                <c:pt idx="1337">
                  <c:v>3.3929999999999998</c:v>
                </c:pt>
                <c:pt idx="1338">
                  <c:v>3.383</c:v>
                </c:pt>
                <c:pt idx="1339">
                  <c:v>3.423</c:v>
                </c:pt>
                <c:pt idx="1340">
                  <c:v>3.3929999999999998</c:v>
                </c:pt>
                <c:pt idx="1341">
                  <c:v>3.3959999999999999</c:v>
                </c:pt>
                <c:pt idx="1342">
                  <c:v>3.391</c:v>
                </c:pt>
                <c:pt idx="1343">
                  <c:v>3.3439999999999999</c:v>
                </c:pt>
                <c:pt idx="1344">
                  <c:v>3.3130000000000002</c:v>
                </c:pt>
                <c:pt idx="1345">
                  <c:v>3.3130000000000002</c:v>
                </c:pt>
                <c:pt idx="1346">
                  <c:v>3.3130000000000002</c:v>
                </c:pt>
                <c:pt idx="1347">
                  <c:v>3.3130000000000002</c:v>
                </c:pt>
                <c:pt idx="1348">
                  <c:v>3.2669999999999999</c:v>
                </c:pt>
                <c:pt idx="1349">
                  <c:v>3.242</c:v>
                </c:pt>
                <c:pt idx="1350">
                  <c:v>3.2090000000000001</c:v>
                </c:pt>
                <c:pt idx="1351">
                  <c:v>3.1829999999999998</c:v>
                </c:pt>
                <c:pt idx="1352">
                  <c:v>3.19</c:v>
                </c:pt>
                <c:pt idx="1353">
                  <c:v>3.2069999999999999</c:v>
                </c:pt>
                <c:pt idx="1354">
                  <c:v>3.1970000000000001</c:v>
                </c:pt>
                <c:pt idx="1355">
                  <c:v>3.1789999999999998</c:v>
                </c:pt>
                <c:pt idx="1356">
                  <c:v>3.1749999999999998</c:v>
                </c:pt>
                <c:pt idx="1357">
                  <c:v>3.153</c:v>
                </c:pt>
                <c:pt idx="1358">
                  <c:v>3.165</c:v>
                </c:pt>
                <c:pt idx="1359">
                  <c:v>3.1520000000000001</c:v>
                </c:pt>
                <c:pt idx="1360">
                  <c:v>3.13</c:v>
                </c:pt>
                <c:pt idx="1361">
                  <c:v>3.097</c:v>
                </c:pt>
                <c:pt idx="1362">
                  <c:v>3.097</c:v>
                </c:pt>
                <c:pt idx="1363">
                  <c:v>3.1190000000000002</c:v>
                </c:pt>
                <c:pt idx="1364">
                  <c:v>3.1110000000000002</c:v>
                </c:pt>
                <c:pt idx="1365">
                  <c:v>3.0960000000000001</c:v>
                </c:pt>
                <c:pt idx="1366">
                  <c:v>3.0920000000000001</c:v>
                </c:pt>
                <c:pt idx="1367">
                  <c:v>3.1070000000000002</c:v>
                </c:pt>
                <c:pt idx="1368">
                  <c:v>3.1110000000000002</c:v>
                </c:pt>
                <c:pt idx="1369">
                  <c:v>3.0630000000000002</c:v>
                </c:pt>
                <c:pt idx="1370">
                  <c:v>3.0920000000000001</c:v>
                </c:pt>
                <c:pt idx="1371">
                  <c:v>3.0920000000000001</c:v>
                </c:pt>
                <c:pt idx="1372">
                  <c:v>3.081</c:v>
                </c:pt>
                <c:pt idx="1373">
                  <c:v>3.0590000000000002</c:v>
                </c:pt>
                <c:pt idx="1374">
                  <c:v>3.1179999999999999</c:v>
                </c:pt>
                <c:pt idx="1375">
                  <c:v>3.1179999999999999</c:v>
                </c:pt>
                <c:pt idx="1376">
                  <c:v>3.1179999999999999</c:v>
                </c:pt>
                <c:pt idx="1377">
                  <c:v>3.1179999999999999</c:v>
                </c:pt>
                <c:pt idx="1378">
                  <c:v>3.1549999999999998</c:v>
                </c:pt>
                <c:pt idx="1379">
                  <c:v>3.032</c:v>
                </c:pt>
                <c:pt idx="1380">
                  <c:v>3.1469999999999998</c:v>
                </c:pt>
                <c:pt idx="1381">
                  <c:v>3.1619999999999999</c:v>
                </c:pt>
                <c:pt idx="1382">
                  <c:v>3.1339999999999999</c:v>
                </c:pt>
                <c:pt idx="1383">
                  <c:v>3.1339999999999999</c:v>
                </c:pt>
                <c:pt idx="1384">
                  <c:v>3.11</c:v>
                </c:pt>
                <c:pt idx="1385">
                  <c:v>3.0910000000000002</c:v>
                </c:pt>
                <c:pt idx="1386">
                  <c:v>3.0910000000000002</c:v>
                </c:pt>
                <c:pt idx="1387">
                  <c:v>3.0910000000000002</c:v>
                </c:pt>
                <c:pt idx="1388">
                  <c:v>3.0790000000000002</c:v>
                </c:pt>
                <c:pt idx="1389">
                  <c:v>3.0680000000000001</c:v>
                </c:pt>
                <c:pt idx="1390">
                  <c:v>3.0489999999999999</c:v>
                </c:pt>
                <c:pt idx="1391">
                  <c:v>3.0569999999999999</c:v>
                </c:pt>
                <c:pt idx="1392">
                  <c:v>3.0680000000000001</c:v>
                </c:pt>
                <c:pt idx="1393">
                  <c:v>3.0569999999999999</c:v>
                </c:pt>
                <c:pt idx="1394">
                  <c:v>3.0790000000000002</c:v>
                </c:pt>
                <c:pt idx="1395">
                  <c:v>3.0790000000000002</c:v>
                </c:pt>
                <c:pt idx="1396">
                  <c:v>3.105</c:v>
                </c:pt>
                <c:pt idx="1397">
                  <c:v>3.12</c:v>
                </c:pt>
                <c:pt idx="1398">
                  <c:v>3.1309999999999998</c:v>
                </c:pt>
                <c:pt idx="1399">
                  <c:v>3.101</c:v>
                </c:pt>
                <c:pt idx="1400">
                  <c:v>3.097</c:v>
                </c:pt>
                <c:pt idx="1401">
                  <c:v>3.0409999999999999</c:v>
                </c:pt>
                <c:pt idx="1402">
                  <c:v>3.0710000000000002</c:v>
                </c:pt>
                <c:pt idx="1403">
                  <c:v>3.07</c:v>
                </c:pt>
                <c:pt idx="1404">
                  <c:v>3.048</c:v>
                </c:pt>
                <c:pt idx="1405">
                  <c:v>3.048</c:v>
                </c:pt>
                <c:pt idx="1406">
                  <c:v>3.0659999999999998</c:v>
                </c:pt>
                <c:pt idx="1407">
                  <c:v>3.093</c:v>
                </c:pt>
                <c:pt idx="1408">
                  <c:v>3.117</c:v>
                </c:pt>
                <c:pt idx="1409">
                  <c:v>3.01</c:v>
                </c:pt>
                <c:pt idx="1410">
                  <c:v>3.0510000000000002</c:v>
                </c:pt>
                <c:pt idx="1411">
                  <c:v>3.07</c:v>
                </c:pt>
                <c:pt idx="1412">
                  <c:v>3.07</c:v>
                </c:pt>
                <c:pt idx="1413">
                  <c:v>3.0539999999999998</c:v>
                </c:pt>
                <c:pt idx="1414">
                  <c:v>3.0539999999999998</c:v>
                </c:pt>
                <c:pt idx="1415">
                  <c:v>3.0539999999999998</c:v>
                </c:pt>
                <c:pt idx="1416">
                  <c:v>3.0539999999999998</c:v>
                </c:pt>
                <c:pt idx="1417">
                  <c:v>3.1389999999999998</c:v>
                </c:pt>
                <c:pt idx="1418">
                  <c:v>3.1219999999999999</c:v>
                </c:pt>
                <c:pt idx="1419">
                  <c:v>3.0089999999999999</c:v>
                </c:pt>
                <c:pt idx="1420">
                  <c:v>3.0089999999999999</c:v>
                </c:pt>
                <c:pt idx="1421">
                  <c:v>2.9489999999999998</c:v>
                </c:pt>
                <c:pt idx="1422">
                  <c:v>2.9180000000000001</c:v>
                </c:pt>
                <c:pt idx="1423">
                  <c:v>2.93</c:v>
                </c:pt>
                <c:pt idx="1424">
                  <c:v>2.9119999999999999</c:v>
                </c:pt>
                <c:pt idx="1425">
                  <c:v>2.8759999999999999</c:v>
                </c:pt>
                <c:pt idx="1426">
                  <c:v>2.84</c:v>
                </c:pt>
                <c:pt idx="1427">
                  <c:v>2.7570000000000001</c:v>
                </c:pt>
                <c:pt idx="1428">
                  <c:v>2.7530000000000001</c:v>
                </c:pt>
                <c:pt idx="1429">
                  <c:v>2.778</c:v>
                </c:pt>
                <c:pt idx="1430">
                  <c:v>2.726</c:v>
                </c:pt>
                <c:pt idx="1431">
                  <c:v>2.7240000000000002</c:v>
                </c:pt>
                <c:pt idx="1432">
                  <c:v>2.7989999999999999</c:v>
                </c:pt>
                <c:pt idx="1433">
                  <c:v>2.8170000000000002</c:v>
                </c:pt>
                <c:pt idx="1434">
                  <c:v>2.754</c:v>
                </c:pt>
                <c:pt idx="1435">
                  <c:v>2.738</c:v>
                </c:pt>
                <c:pt idx="1436">
                  <c:v>2.66</c:v>
                </c:pt>
                <c:pt idx="1437">
                  <c:v>2.5950000000000002</c:v>
                </c:pt>
                <c:pt idx="1438">
                  <c:v>2.6459999999999999</c:v>
                </c:pt>
                <c:pt idx="1439">
                  <c:v>2.5819999999999999</c:v>
                </c:pt>
                <c:pt idx="1440">
                  <c:v>2.61</c:v>
                </c:pt>
                <c:pt idx="1441">
                  <c:v>2.54</c:v>
                </c:pt>
                <c:pt idx="1442">
                  <c:v>2.4769999999999999</c:v>
                </c:pt>
                <c:pt idx="1443">
                  <c:v>2.4140000000000001</c:v>
                </c:pt>
                <c:pt idx="1444">
                  <c:v>2.379</c:v>
                </c:pt>
                <c:pt idx="1445">
                  <c:v>2.431</c:v>
                </c:pt>
                <c:pt idx="1446">
                  <c:v>2.5139999999999998</c:v>
                </c:pt>
                <c:pt idx="1447">
                  <c:v>2.5209999999999999</c:v>
                </c:pt>
                <c:pt idx="1448">
                  <c:v>2.4420000000000002</c:v>
                </c:pt>
                <c:pt idx="1449">
                  <c:v>2.4609999999999999</c:v>
                </c:pt>
                <c:pt idx="1450">
                  <c:v>2.4969999999999999</c:v>
                </c:pt>
                <c:pt idx="1451">
                  <c:v>2.4830000000000001</c:v>
                </c:pt>
                <c:pt idx="1452">
                  <c:v>2.4830000000000001</c:v>
                </c:pt>
                <c:pt idx="1453">
                  <c:v>2.4969999999999999</c:v>
                </c:pt>
                <c:pt idx="1454">
                  <c:v>2.4820000000000002</c:v>
                </c:pt>
                <c:pt idx="1455">
                  <c:v>2.4369999999999998</c:v>
                </c:pt>
                <c:pt idx="1456">
                  <c:v>2.4119999999999999</c:v>
                </c:pt>
                <c:pt idx="1457">
                  <c:v>2.4119999999999999</c:v>
                </c:pt>
                <c:pt idx="1458">
                  <c:v>2.335</c:v>
                </c:pt>
                <c:pt idx="1459">
                  <c:v>2.3130000000000002</c:v>
                </c:pt>
                <c:pt idx="1460">
                  <c:v>2.2839999999999998</c:v>
                </c:pt>
                <c:pt idx="1461">
                  <c:v>2.3140000000000001</c:v>
                </c:pt>
                <c:pt idx="1462">
                  <c:v>2.3380000000000001</c:v>
                </c:pt>
                <c:pt idx="1463">
                  <c:v>2.3069999999999999</c:v>
                </c:pt>
                <c:pt idx="1464">
                  <c:v>2.3340000000000001</c:v>
                </c:pt>
                <c:pt idx="1465">
                  <c:v>2.3069999999999999</c:v>
                </c:pt>
                <c:pt idx="1466">
                  <c:v>2.27</c:v>
                </c:pt>
                <c:pt idx="1467">
                  <c:v>2.2639999999999998</c:v>
                </c:pt>
                <c:pt idx="1468">
                  <c:v>2.2440000000000002</c:v>
                </c:pt>
                <c:pt idx="1469">
                  <c:v>2.2429999999999999</c:v>
                </c:pt>
                <c:pt idx="1470">
                  <c:v>2.2229999999999999</c:v>
                </c:pt>
                <c:pt idx="1471">
                  <c:v>2.222</c:v>
                </c:pt>
                <c:pt idx="1472">
                  <c:v>2.1720000000000002</c:v>
                </c:pt>
                <c:pt idx="1473">
                  <c:v>2.1360000000000001</c:v>
                </c:pt>
                <c:pt idx="1474">
                  <c:v>2.1800000000000002</c:v>
                </c:pt>
                <c:pt idx="1475">
                  <c:v>2.1800000000000002</c:v>
                </c:pt>
                <c:pt idx="1476">
                  <c:v>2.1800000000000002</c:v>
                </c:pt>
                <c:pt idx="1477">
                  <c:v>2.1789999999999998</c:v>
                </c:pt>
                <c:pt idx="1478">
                  <c:v>2.1789999999999998</c:v>
                </c:pt>
                <c:pt idx="1479">
                  <c:v>2.1789999999999998</c:v>
                </c:pt>
                <c:pt idx="1480">
                  <c:v>2.1789999999999998</c:v>
                </c:pt>
                <c:pt idx="1481">
                  <c:v>2.1779999999999999</c:v>
                </c:pt>
                <c:pt idx="1482">
                  <c:v>2.1579999999999999</c:v>
                </c:pt>
                <c:pt idx="1483">
                  <c:v>2.1779999999999999</c:v>
                </c:pt>
                <c:pt idx="1484">
                  <c:v>2.2290000000000001</c:v>
                </c:pt>
                <c:pt idx="1485">
                  <c:v>2.2669999999999999</c:v>
                </c:pt>
                <c:pt idx="1486">
                  <c:v>2.3460000000000001</c:v>
                </c:pt>
                <c:pt idx="1487">
                  <c:v>2.3460000000000001</c:v>
                </c:pt>
                <c:pt idx="1488">
                  <c:v>2.4569999999999999</c:v>
                </c:pt>
                <c:pt idx="1489">
                  <c:v>2.4940000000000002</c:v>
                </c:pt>
                <c:pt idx="1490">
                  <c:v>2.5830000000000002</c:v>
                </c:pt>
                <c:pt idx="1491">
                  <c:v>2.5590000000000002</c:v>
                </c:pt>
                <c:pt idx="1492">
                  <c:v>2.6179999999999999</c:v>
                </c:pt>
                <c:pt idx="1493">
                  <c:v>2.6520000000000001</c:v>
                </c:pt>
                <c:pt idx="1494">
                  <c:v>2.6269999999999998</c:v>
                </c:pt>
                <c:pt idx="1495">
                  <c:v>2.589</c:v>
                </c:pt>
                <c:pt idx="1496">
                  <c:v>2.5680000000000001</c:v>
                </c:pt>
                <c:pt idx="1497">
                  <c:v>2.5169999999999999</c:v>
                </c:pt>
                <c:pt idx="1498">
                  <c:v>2.4159999999999999</c:v>
                </c:pt>
                <c:pt idx="1499">
                  <c:v>2.4180000000000001</c:v>
                </c:pt>
                <c:pt idx="1500">
                  <c:v>2.3969999999999998</c:v>
                </c:pt>
                <c:pt idx="1501">
                  <c:v>2.4329999999999998</c:v>
                </c:pt>
                <c:pt idx="1502">
                  <c:v>2.4169999999999998</c:v>
                </c:pt>
                <c:pt idx="1503">
                  <c:v>2.4169999999999998</c:v>
                </c:pt>
                <c:pt idx="1504">
                  <c:v>2.4169999999999998</c:v>
                </c:pt>
                <c:pt idx="1505">
                  <c:v>2.327</c:v>
                </c:pt>
                <c:pt idx="1506">
                  <c:v>2.3260000000000001</c:v>
                </c:pt>
                <c:pt idx="1507">
                  <c:v>2.3260000000000001</c:v>
                </c:pt>
                <c:pt idx="1508">
                  <c:v>2.31</c:v>
                </c:pt>
                <c:pt idx="1509">
                  <c:v>2.31</c:v>
                </c:pt>
                <c:pt idx="1510">
                  <c:v>2.4350000000000001</c:v>
                </c:pt>
                <c:pt idx="1511">
                  <c:v>2.4529999999999998</c:v>
                </c:pt>
                <c:pt idx="1512">
                  <c:v>2.4380000000000002</c:v>
                </c:pt>
                <c:pt idx="1513">
                  <c:v>2.4220000000000002</c:v>
                </c:pt>
                <c:pt idx="1514">
                  <c:v>2.4609999999999999</c:v>
                </c:pt>
                <c:pt idx="1515">
                  <c:v>2.5289999999999999</c:v>
                </c:pt>
                <c:pt idx="1516">
                  <c:v>2.5409999999999999</c:v>
                </c:pt>
                <c:pt idx="1517">
                  <c:v>2.5339999999999998</c:v>
                </c:pt>
                <c:pt idx="1518">
                  <c:v>2.46</c:v>
                </c:pt>
                <c:pt idx="1519">
                  <c:v>2.5750000000000002</c:v>
                </c:pt>
                <c:pt idx="1520">
                  <c:v>2.5710000000000002</c:v>
                </c:pt>
                <c:pt idx="1521">
                  <c:v>2.5510000000000002</c:v>
                </c:pt>
                <c:pt idx="1522">
                  <c:v>2.5510000000000002</c:v>
                </c:pt>
                <c:pt idx="1523">
                  <c:v>2.5619999999999998</c:v>
                </c:pt>
                <c:pt idx="1524">
                  <c:v>2.5619999999999998</c:v>
                </c:pt>
                <c:pt idx="1525">
                  <c:v>2.504</c:v>
                </c:pt>
                <c:pt idx="1526">
                  <c:v>2.504</c:v>
                </c:pt>
                <c:pt idx="1527">
                  <c:v>2.4660000000000002</c:v>
                </c:pt>
                <c:pt idx="1528">
                  <c:v>2.4660000000000002</c:v>
                </c:pt>
                <c:pt idx="1529">
                  <c:v>2.4369999999999998</c:v>
                </c:pt>
                <c:pt idx="1530">
                  <c:v>2.4369999999999998</c:v>
                </c:pt>
                <c:pt idx="1531">
                  <c:v>2.4359999999999999</c:v>
                </c:pt>
                <c:pt idx="1532">
                  <c:v>2.4780000000000002</c:v>
                </c:pt>
                <c:pt idx="1533">
                  <c:v>2.4500000000000002</c:v>
                </c:pt>
                <c:pt idx="1534">
                  <c:v>2.4500000000000002</c:v>
                </c:pt>
                <c:pt idx="1535">
                  <c:v>2.3239999999999998</c:v>
                </c:pt>
                <c:pt idx="1536">
                  <c:v>2.3239999999999998</c:v>
                </c:pt>
                <c:pt idx="1537">
                  <c:v>2.3260000000000001</c:v>
                </c:pt>
                <c:pt idx="1538">
                  <c:v>2.3239999999999998</c:v>
                </c:pt>
                <c:pt idx="1539">
                  <c:v>2.323</c:v>
                </c:pt>
                <c:pt idx="1540">
                  <c:v>2.323</c:v>
                </c:pt>
                <c:pt idx="1541">
                  <c:v>2.27</c:v>
                </c:pt>
                <c:pt idx="1542">
                  <c:v>2.2589999999999999</c:v>
                </c:pt>
                <c:pt idx="1543">
                  <c:v>2.2589999999999999</c:v>
                </c:pt>
                <c:pt idx="1544">
                  <c:v>2.258</c:v>
                </c:pt>
                <c:pt idx="1545">
                  <c:v>2.4020000000000001</c:v>
                </c:pt>
                <c:pt idx="1546">
                  <c:v>2.4020000000000001</c:v>
                </c:pt>
                <c:pt idx="1547">
                  <c:v>2.4329999999999998</c:v>
                </c:pt>
                <c:pt idx="1548">
                  <c:v>2.44</c:v>
                </c:pt>
                <c:pt idx="1549">
                  <c:v>2.3159999999999998</c:v>
                </c:pt>
                <c:pt idx="1550">
                  <c:v>2.3940000000000001</c:v>
                </c:pt>
                <c:pt idx="1551">
                  <c:v>2.3809999999999998</c:v>
                </c:pt>
                <c:pt idx="1552">
                  <c:v>2.3420000000000001</c:v>
                </c:pt>
                <c:pt idx="1553">
                  <c:v>2.3149999999999999</c:v>
                </c:pt>
                <c:pt idx="1554">
                  <c:v>2.3130000000000002</c:v>
                </c:pt>
                <c:pt idx="1555">
                  <c:v>2.3130000000000002</c:v>
                </c:pt>
                <c:pt idx="1556">
                  <c:v>2.214</c:v>
                </c:pt>
                <c:pt idx="1557">
                  <c:v>2.2160000000000002</c:v>
                </c:pt>
                <c:pt idx="1558">
                  <c:v>2.194</c:v>
                </c:pt>
                <c:pt idx="1559">
                  <c:v>2.2000000000000002</c:v>
                </c:pt>
                <c:pt idx="1560">
                  <c:v>2.1659999999999999</c:v>
                </c:pt>
                <c:pt idx="1561">
                  <c:v>2.113</c:v>
                </c:pt>
                <c:pt idx="1562">
                  <c:v>2.109</c:v>
                </c:pt>
                <c:pt idx="1563">
                  <c:v>2.109</c:v>
                </c:pt>
                <c:pt idx="1564">
                  <c:v>2.17</c:v>
                </c:pt>
                <c:pt idx="1565">
                  <c:v>2.1419999999999999</c:v>
                </c:pt>
                <c:pt idx="1566">
                  <c:v>2.1480000000000001</c:v>
                </c:pt>
                <c:pt idx="1567">
                  <c:v>2.1640000000000001</c:v>
                </c:pt>
                <c:pt idx="1568">
                  <c:v>2.1070000000000002</c:v>
                </c:pt>
                <c:pt idx="1569">
                  <c:v>2.1070000000000002</c:v>
                </c:pt>
                <c:pt idx="1570">
                  <c:v>2.0489999999999999</c:v>
                </c:pt>
                <c:pt idx="1571">
                  <c:v>2.0299999999999998</c:v>
                </c:pt>
                <c:pt idx="1572">
                  <c:v>2.0270000000000001</c:v>
                </c:pt>
                <c:pt idx="1573">
                  <c:v>2.016</c:v>
                </c:pt>
                <c:pt idx="1574">
                  <c:v>1.996</c:v>
                </c:pt>
                <c:pt idx="1575">
                  <c:v>1.97</c:v>
                </c:pt>
                <c:pt idx="1576">
                  <c:v>1.9830000000000001</c:v>
                </c:pt>
                <c:pt idx="1577">
                  <c:v>1.9810000000000001</c:v>
                </c:pt>
                <c:pt idx="1578">
                  <c:v>2.0019999999999998</c:v>
                </c:pt>
                <c:pt idx="1579">
                  <c:v>1.946</c:v>
                </c:pt>
                <c:pt idx="1580">
                  <c:v>1.8540000000000001</c:v>
                </c:pt>
                <c:pt idx="1581">
                  <c:v>1.88</c:v>
                </c:pt>
                <c:pt idx="1582">
                  <c:v>1.8160000000000001</c:v>
                </c:pt>
                <c:pt idx="1583">
                  <c:v>1.7869999999999999</c:v>
                </c:pt>
                <c:pt idx="1584">
                  <c:v>1.79</c:v>
                </c:pt>
                <c:pt idx="1585">
                  <c:v>1.774</c:v>
                </c:pt>
                <c:pt idx="1586">
                  <c:v>1.72</c:v>
                </c:pt>
                <c:pt idx="1587">
                  <c:v>1.72</c:v>
                </c:pt>
                <c:pt idx="1588">
                  <c:v>1.7090000000000001</c:v>
                </c:pt>
                <c:pt idx="1589">
                  <c:v>1.6990000000000001</c:v>
                </c:pt>
                <c:pt idx="1590">
                  <c:v>1.698</c:v>
                </c:pt>
                <c:pt idx="1591">
                  <c:v>1.6559999999999999</c:v>
                </c:pt>
                <c:pt idx="1592">
                  <c:v>1.625</c:v>
                </c:pt>
                <c:pt idx="1593">
                  <c:v>1.6220000000000001</c:v>
                </c:pt>
                <c:pt idx="1594">
                  <c:v>1.647</c:v>
                </c:pt>
                <c:pt idx="1595">
                  <c:v>1.7749999999999999</c:v>
                </c:pt>
                <c:pt idx="1596">
                  <c:v>1.8</c:v>
                </c:pt>
                <c:pt idx="1597">
                  <c:v>1.9139999999999999</c:v>
                </c:pt>
                <c:pt idx="1598">
                  <c:v>2.0209999999999999</c:v>
                </c:pt>
                <c:pt idx="1599">
                  <c:v>2.1059999999999999</c:v>
                </c:pt>
                <c:pt idx="1600">
                  <c:v>2.109</c:v>
                </c:pt>
                <c:pt idx="1601">
                  <c:v>2.234</c:v>
                </c:pt>
                <c:pt idx="1602">
                  <c:v>2.1120000000000001</c:v>
                </c:pt>
                <c:pt idx="1603">
                  <c:v>2.0939999999999999</c:v>
                </c:pt>
                <c:pt idx="1604">
                  <c:v>2.0699999999999998</c:v>
                </c:pt>
                <c:pt idx="1605">
                  <c:v>2.0379999999999998</c:v>
                </c:pt>
                <c:pt idx="1606">
                  <c:v>2.0139999999999998</c:v>
                </c:pt>
                <c:pt idx="1607">
                  <c:v>1.956</c:v>
                </c:pt>
                <c:pt idx="1608">
                  <c:v>1.9470000000000001</c:v>
                </c:pt>
                <c:pt idx="1609">
                  <c:v>2.0369999999999999</c:v>
                </c:pt>
                <c:pt idx="1610">
                  <c:v>2.0350000000000001</c:v>
                </c:pt>
                <c:pt idx="1611">
                  <c:v>2.0699999999999998</c:v>
                </c:pt>
                <c:pt idx="1612">
                  <c:v>2.1160000000000001</c:v>
                </c:pt>
                <c:pt idx="1613">
                  <c:v>2.0939999999999999</c:v>
                </c:pt>
                <c:pt idx="1614">
                  <c:v>2.0579999999999998</c:v>
                </c:pt>
                <c:pt idx="1615">
                  <c:v>2.101</c:v>
                </c:pt>
                <c:pt idx="1616">
                  <c:v>2.1269999999999998</c:v>
                </c:pt>
                <c:pt idx="1617">
                  <c:v>2.157</c:v>
                </c:pt>
                <c:pt idx="1618">
                  <c:v>2.137</c:v>
                </c:pt>
                <c:pt idx="1619">
                  <c:v>2.1320000000000001</c:v>
                </c:pt>
                <c:pt idx="1620">
                  <c:v>2.16</c:v>
                </c:pt>
                <c:pt idx="1621">
                  <c:v>2.1539999999999999</c:v>
                </c:pt>
                <c:pt idx="1622">
                  <c:v>2.194</c:v>
                </c:pt>
                <c:pt idx="1623">
                  <c:v>2.2130000000000001</c:v>
                </c:pt>
                <c:pt idx="1624">
                  <c:v>2.25</c:v>
                </c:pt>
                <c:pt idx="1625">
                  <c:v>2.1589999999999998</c:v>
                </c:pt>
                <c:pt idx="1626">
                  <c:v>2.1179999999999999</c:v>
                </c:pt>
                <c:pt idx="1627">
                  <c:v>2.1150000000000002</c:v>
                </c:pt>
                <c:pt idx="1628">
                  <c:v>2.1629999999999998</c:v>
                </c:pt>
                <c:pt idx="1629">
                  <c:v>2.1</c:v>
                </c:pt>
                <c:pt idx="1630">
                  <c:v>2.0760000000000001</c:v>
                </c:pt>
                <c:pt idx="1631">
                  <c:v>2.1110000000000002</c:v>
                </c:pt>
                <c:pt idx="1632">
                  <c:v>2.0710000000000002</c:v>
                </c:pt>
                <c:pt idx="1633">
                  <c:v>2.0209999999999999</c:v>
                </c:pt>
                <c:pt idx="1634">
                  <c:v>1.9410000000000001</c:v>
                </c:pt>
                <c:pt idx="1635">
                  <c:v>1.93</c:v>
                </c:pt>
                <c:pt idx="1636">
                  <c:v>1.927</c:v>
                </c:pt>
                <c:pt idx="1637">
                  <c:v>1.8879999999999999</c:v>
                </c:pt>
                <c:pt idx="1638">
                  <c:v>1.8660000000000001</c:v>
                </c:pt>
                <c:pt idx="1639">
                  <c:v>1.8009999999999999</c:v>
                </c:pt>
                <c:pt idx="1640">
                  <c:v>1.7909999999999999</c:v>
                </c:pt>
                <c:pt idx="1641">
                  <c:v>1.7450000000000001</c:v>
                </c:pt>
                <c:pt idx="1642">
                  <c:v>1.7470000000000001</c:v>
                </c:pt>
                <c:pt idx="1643">
                  <c:v>1.641</c:v>
                </c:pt>
                <c:pt idx="1644">
                  <c:v>1.6619999999999999</c:v>
                </c:pt>
                <c:pt idx="1645">
                  <c:v>1.639</c:v>
                </c:pt>
                <c:pt idx="1646">
                  <c:v>1.657</c:v>
                </c:pt>
                <c:pt idx="1647">
                  <c:v>1.6559999999999999</c:v>
                </c:pt>
                <c:pt idx="1648">
                  <c:v>1.7290000000000001</c:v>
                </c:pt>
                <c:pt idx="1649">
                  <c:v>1.754</c:v>
                </c:pt>
                <c:pt idx="1650">
                  <c:v>1.6839999999999999</c:v>
                </c:pt>
                <c:pt idx="1651">
                  <c:v>1.6890000000000001</c:v>
                </c:pt>
                <c:pt idx="1652">
                  <c:v>1.7450000000000001</c:v>
                </c:pt>
                <c:pt idx="1653">
                  <c:v>1.6659999999999999</c:v>
                </c:pt>
                <c:pt idx="1654">
                  <c:v>1.6339999999999999</c:v>
                </c:pt>
                <c:pt idx="1655">
                  <c:v>1.651</c:v>
                </c:pt>
                <c:pt idx="1656">
                  <c:v>1.6539999999999999</c:v>
                </c:pt>
                <c:pt idx="1657">
                  <c:v>1.579</c:v>
                </c:pt>
                <c:pt idx="1658">
                  <c:v>1.5089999999999999</c:v>
                </c:pt>
                <c:pt idx="1659">
                  <c:v>1.524</c:v>
                </c:pt>
                <c:pt idx="1660">
                  <c:v>1.47</c:v>
                </c:pt>
                <c:pt idx="1661">
                  <c:v>1.419</c:v>
                </c:pt>
                <c:pt idx="1662">
                  <c:v>1.4890000000000001</c:v>
                </c:pt>
                <c:pt idx="1663">
                  <c:v>1.607</c:v>
                </c:pt>
                <c:pt idx="1664">
                  <c:v>1.6850000000000001</c:v>
                </c:pt>
                <c:pt idx="1665">
                  <c:v>1.641</c:v>
                </c:pt>
                <c:pt idx="1666">
                  <c:v>1.6579999999999999</c:v>
                </c:pt>
                <c:pt idx="1667">
                  <c:v>1.615</c:v>
                </c:pt>
                <c:pt idx="1668">
                  <c:v>1.5760000000000001</c:v>
                </c:pt>
                <c:pt idx="1669">
                  <c:v>1.665</c:v>
                </c:pt>
                <c:pt idx="1670">
                  <c:v>1.7729999999999999</c:v>
                </c:pt>
                <c:pt idx="1671">
                  <c:v>1.774</c:v>
                </c:pt>
                <c:pt idx="1672">
                  <c:v>1.7729999999999999</c:v>
                </c:pt>
                <c:pt idx="1673">
                  <c:v>1.823</c:v>
                </c:pt>
                <c:pt idx="1674">
                  <c:v>1.821</c:v>
                </c:pt>
                <c:pt idx="1675">
                  <c:v>1.9259999999999999</c:v>
                </c:pt>
                <c:pt idx="1676">
                  <c:v>1.927</c:v>
                </c:pt>
                <c:pt idx="1677">
                  <c:v>1.994</c:v>
                </c:pt>
                <c:pt idx="1678">
                  <c:v>1.99</c:v>
                </c:pt>
                <c:pt idx="1679">
                  <c:v>1.919</c:v>
                </c:pt>
                <c:pt idx="1680">
                  <c:v>1.925</c:v>
                </c:pt>
                <c:pt idx="1681">
                  <c:v>1.877</c:v>
                </c:pt>
                <c:pt idx="1682">
                  <c:v>1.915</c:v>
                </c:pt>
                <c:pt idx="1683">
                  <c:v>2.0710000000000002</c:v>
                </c:pt>
                <c:pt idx="1684">
                  <c:v>2.0499999999999998</c:v>
                </c:pt>
                <c:pt idx="1685">
                  <c:v>2.0499999999999998</c:v>
                </c:pt>
                <c:pt idx="1686">
                  <c:v>2.0470000000000002</c:v>
                </c:pt>
                <c:pt idx="1687">
                  <c:v>2.2280000000000002</c:v>
                </c:pt>
                <c:pt idx="1688">
                  <c:v>2.19</c:v>
                </c:pt>
                <c:pt idx="1689">
                  <c:v>2.1120000000000001</c:v>
                </c:pt>
                <c:pt idx="1690">
                  <c:v>2.173</c:v>
                </c:pt>
                <c:pt idx="1691">
                  <c:v>2.1459999999999999</c:v>
                </c:pt>
                <c:pt idx="1692">
                  <c:v>2.262</c:v>
                </c:pt>
                <c:pt idx="1693">
                  <c:v>2.4180000000000001</c:v>
                </c:pt>
                <c:pt idx="1694">
                  <c:v>2.302</c:v>
                </c:pt>
                <c:pt idx="1695">
                  <c:v>2.3860000000000001</c:v>
                </c:pt>
                <c:pt idx="1696">
                  <c:v>2.4039999999999999</c:v>
                </c:pt>
                <c:pt idx="1697">
                  <c:v>2.2949999999999999</c:v>
                </c:pt>
                <c:pt idx="1698">
                  <c:v>2.4300000000000002</c:v>
                </c:pt>
                <c:pt idx="1699">
                  <c:v>2.3370000000000002</c:v>
                </c:pt>
                <c:pt idx="1700">
                  <c:v>2.2959999999999998</c:v>
                </c:pt>
                <c:pt idx="1701">
                  <c:v>2.274</c:v>
                </c:pt>
                <c:pt idx="1702">
                  <c:v>2.2890000000000001</c:v>
                </c:pt>
                <c:pt idx="1703">
                  <c:v>2.323</c:v>
                </c:pt>
                <c:pt idx="1704">
                  <c:v>2.3980000000000001</c:v>
                </c:pt>
                <c:pt idx="1705">
                  <c:v>2.2549999999999999</c:v>
                </c:pt>
                <c:pt idx="1706">
                  <c:v>2.3580000000000001</c:v>
                </c:pt>
                <c:pt idx="1707">
                  <c:v>2.3109999999999999</c:v>
                </c:pt>
                <c:pt idx="1708">
                  <c:v>2.2160000000000002</c:v>
                </c:pt>
                <c:pt idx="1709">
                  <c:v>2.2450000000000001</c:v>
                </c:pt>
                <c:pt idx="1710">
                  <c:v>2.266</c:v>
                </c:pt>
                <c:pt idx="1711">
                  <c:v>2.25</c:v>
                </c:pt>
                <c:pt idx="1712">
                  <c:v>2.3010000000000002</c:v>
                </c:pt>
                <c:pt idx="1713">
                  <c:v>2.274</c:v>
                </c:pt>
                <c:pt idx="1714">
                  <c:v>2.3450000000000002</c:v>
                </c:pt>
                <c:pt idx="1715">
                  <c:v>2.2709999999999999</c:v>
                </c:pt>
                <c:pt idx="1716">
                  <c:v>2.286</c:v>
                </c:pt>
                <c:pt idx="1717">
                  <c:v>2.286</c:v>
                </c:pt>
                <c:pt idx="1718">
                  <c:v>2.4009999999999998</c:v>
                </c:pt>
                <c:pt idx="1719">
                  <c:v>2.39</c:v>
                </c:pt>
                <c:pt idx="1720">
                  <c:v>2.331</c:v>
                </c:pt>
                <c:pt idx="1721">
                  <c:v>2.1779999999999999</c:v>
                </c:pt>
                <c:pt idx="1722">
                  <c:v>2.2429999999999999</c:v>
                </c:pt>
                <c:pt idx="1723">
                  <c:v>2.198</c:v>
                </c:pt>
                <c:pt idx="1724">
                  <c:v>2.1560000000000001</c:v>
                </c:pt>
                <c:pt idx="1725">
                  <c:v>2.2050000000000001</c:v>
                </c:pt>
                <c:pt idx="1726">
                  <c:v>2.1640000000000001</c:v>
                </c:pt>
                <c:pt idx="1727">
                  <c:v>2.1640000000000001</c:v>
                </c:pt>
                <c:pt idx="1728">
                  <c:v>2.2429999999999999</c:v>
                </c:pt>
                <c:pt idx="1729">
                  <c:v>2.177</c:v>
                </c:pt>
                <c:pt idx="1730">
                  <c:v>2.17</c:v>
                </c:pt>
                <c:pt idx="1731">
                  <c:v>2.1549999999999998</c:v>
                </c:pt>
                <c:pt idx="1732">
                  <c:v>2.2149999999999999</c:v>
                </c:pt>
                <c:pt idx="1733">
                  <c:v>2.1749999999999998</c:v>
                </c:pt>
                <c:pt idx="1734">
                  <c:v>2.0950000000000002</c:v>
                </c:pt>
                <c:pt idx="1735">
                  <c:v>2.0289999999999999</c:v>
                </c:pt>
                <c:pt idx="1736">
                  <c:v>1.9630000000000001</c:v>
                </c:pt>
                <c:pt idx="1737">
                  <c:v>2.0070000000000001</c:v>
                </c:pt>
                <c:pt idx="1738">
                  <c:v>1.9379999999999999</c:v>
                </c:pt>
                <c:pt idx="1739">
                  <c:v>1.9450000000000001</c:v>
                </c:pt>
                <c:pt idx="1740">
                  <c:v>1.9930000000000001</c:v>
                </c:pt>
                <c:pt idx="1741">
                  <c:v>2.1309999999999998</c:v>
                </c:pt>
                <c:pt idx="1742">
                  <c:v>2.097</c:v>
                </c:pt>
                <c:pt idx="1743">
                  <c:v>2.1469999999999998</c:v>
                </c:pt>
                <c:pt idx="1744">
                  <c:v>2.1480000000000001</c:v>
                </c:pt>
                <c:pt idx="1745">
                  <c:v>2.149</c:v>
                </c:pt>
                <c:pt idx="1746">
                  <c:v>2.0880000000000001</c:v>
                </c:pt>
                <c:pt idx="1747">
                  <c:v>2.09</c:v>
                </c:pt>
                <c:pt idx="1748">
                  <c:v>2.1389999999999998</c:v>
                </c:pt>
                <c:pt idx="1749">
                  <c:v>2.1720000000000002</c:v>
                </c:pt>
                <c:pt idx="1750">
                  <c:v>2.173</c:v>
                </c:pt>
                <c:pt idx="1751">
                  <c:v>2.121</c:v>
                </c:pt>
                <c:pt idx="1752">
                  <c:v>2.1</c:v>
                </c:pt>
                <c:pt idx="1753">
                  <c:v>2.089</c:v>
                </c:pt>
                <c:pt idx="1754">
                  <c:v>2.0329999999999999</c:v>
                </c:pt>
                <c:pt idx="1755">
                  <c:v>2.0049999999999999</c:v>
                </c:pt>
                <c:pt idx="1756">
                  <c:v>1.921</c:v>
                </c:pt>
                <c:pt idx="1757">
                  <c:v>1.9319999999999999</c:v>
                </c:pt>
                <c:pt idx="1758">
                  <c:v>1.875</c:v>
                </c:pt>
                <c:pt idx="1759">
                  <c:v>1.946</c:v>
                </c:pt>
                <c:pt idx="1760">
                  <c:v>1.962</c:v>
                </c:pt>
                <c:pt idx="1761">
                  <c:v>1.903</c:v>
                </c:pt>
                <c:pt idx="1762">
                  <c:v>1.93</c:v>
                </c:pt>
                <c:pt idx="1763">
                  <c:v>1.901</c:v>
                </c:pt>
                <c:pt idx="1764">
                  <c:v>2</c:v>
                </c:pt>
                <c:pt idx="1765">
                  <c:v>2.052</c:v>
                </c:pt>
                <c:pt idx="1766">
                  <c:v>2.0539999999999998</c:v>
                </c:pt>
                <c:pt idx="1767">
                  <c:v>2.052</c:v>
                </c:pt>
                <c:pt idx="1768">
                  <c:v>2.0499999999999998</c:v>
                </c:pt>
                <c:pt idx="1769">
                  <c:v>2.0179999999999998</c:v>
                </c:pt>
                <c:pt idx="1770">
                  <c:v>1.9119999999999999</c:v>
                </c:pt>
                <c:pt idx="1771">
                  <c:v>1.8360000000000001</c:v>
                </c:pt>
                <c:pt idx="1772">
                  <c:v>1.8009999999999999</c:v>
                </c:pt>
                <c:pt idx="1773">
                  <c:v>1.772</c:v>
                </c:pt>
                <c:pt idx="1774">
                  <c:v>1.873</c:v>
                </c:pt>
                <c:pt idx="1775">
                  <c:v>1.8939999999999999</c:v>
                </c:pt>
                <c:pt idx="1776">
                  <c:v>1.911</c:v>
                </c:pt>
                <c:pt idx="1777">
                  <c:v>1.946</c:v>
                </c:pt>
                <c:pt idx="1778">
                  <c:v>1.887</c:v>
                </c:pt>
                <c:pt idx="1779">
                  <c:v>1.927</c:v>
                </c:pt>
                <c:pt idx="1780">
                  <c:v>1.927</c:v>
                </c:pt>
                <c:pt idx="1781">
                  <c:v>2.0169999999999999</c:v>
                </c:pt>
                <c:pt idx="1782">
                  <c:v>2.0379999999999998</c:v>
                </c:pt>
                <c:pt idx="1783">
                  <c:v>2.0350000000000001</c:v>
                </c:pt>
                <c:pt idx="1784">
                  <c:v>2.0459999999999998</c:v>
                </c:pt>
                <c:pt idx="1785">
                  <c:v>2.0099999999999998</c:v>
                </c:pt>
                <c:pt idx="1786">
                  <c:v>1.956</c:v>
                </c:pt>
                <c:pt idx="1787">
                  <c:v>1.921</c:v>
                </c:pt>
                <c:pt idx="1788">
                  <c:v>1.956</c:v>
                </c:pt>
                <c:pt idx="1789">
                  <c:v>1.927</c:v>
                </c:pt>
                <c:pt idx="1790">
                  <c:v>1.859</c:v>
                </c:pt>
                <c:pt idx="1791">
                  <c:v>1.8859999999999999</c:v>
                </c:pt>
                <c:pt idx="1792">
                  <c:v>1.9379999999999999</c:v>
                </c:pt>
                <c:pt idx="1793">
                  <c:v>1.9410000000000001</c:v>
                </c:pt>
                <c:pt idx="1794">
                  <c:v>1.9790000000000001</c:v>
                </c:pt>
                <c:pt idx="1795">
                  <c:v>1.907</c:v>
                </c:pt>
                <c:pt idx="1796">
                  <c:v>1.9219999999999999</c:v>
                </c:pt>
                <c:pt idx="1797">
                  <c:v>1.9339999999999999</c:v>
                </c:pt>
                <c:pt idx="1798">
                  <c:v>1.9790000000000001</c:v>
                </c:pt>
                <c:pt idx="1799">
                  <c:v>1.927</c:v>
                </c:pt>
                <c:pt idx="1800">
                  <c:v>1.927</c:v>
                </c:pt>
                <c:pt idx="1801">
                  <c:v>1.9</c:v>
                </c:pt>
                <c:pt idx="1802">
                  <c:v>1.952</c:v>
                </c:pt>
                <c:pt idx="1803">
                  <c:v>1.9670000000000001</c:v>
                </c:pt>
                <c:pt idx="1804">
                  <c:v>1.9530000000000001</c:v>
                </c:pt>
                <c:pt idx="1805">
                  <c:v>1.9530000000000001</c:v>
                </c:pt>
                <c:pt idx="1806">
                  <c:v>2.0089999999999999</c:v>
                </c:pt>
                <c:pt idx="1807">
                  <c:v>1.998</c:v>
                </c:pt>
                <c:pt idx="1808">
                  <c:v>1.9179999999999999</c:v>
                </c:pt>
                <c:pt idx="1809">
                  <c:v>1.9</c:v>
                </c:pt>
                <c:pt idx="1810">
                  <c:v>1.9450000000000001</c:v>
                </c:pt>
                <c:pt idx="1811">
                  <c:v>1.89</c:v>
                </c:pt>
                <c:pt idx="1812">
                  <c:v>1.8879999999999999</c:v>
                </c:pt>
                <c:pt idx="1813">
                  <c:v>1.825</c:v>
                </c:pt>
                <c:pt idx="1814">
                  <c:v>1.8440000000000001</c:v>
                </c:pt>
                <c:pt idx="1815">
                  <c:v>1.82</c:v>
                </c:pt>
                <c:pt idx="1816">
                  <c:v>1.8260000000000001</c:v>
                </c:pt>
                <c:pt idx="1817">
                  <c:v>1.8260000000000001</c:v>
                </c:pt>
                <c:pt idx="1818">
                  <c:v>1.8260000000000001</c:v>
                </c:pt>
                <c:pt idx="1819">
                  <c:v>1.7749999999999999</c:v>
                </c:pt>
                <c:pt idx="1820">
                  <c:v>1.752</c:v>
                </c:pt>
                <c:pt idx="1821">
                  <c:v>1.8260000000000001</c:v>
                </c:pt>
                <c:pt idx="1822">
                  <c:v>1.877</c:v>
                </c:pt>
                <c:pt idx="1823">
                  <c:v>1.8240000000000001</c:v>
                </c:pt>
                <c:pt idx="1824">
                  <c:v>1.917</c:v>
                </c:pt>
                <c:pt idx="1825">
                  <c:v>1.891</c:v>
                </c:pt>
                <c:pt idx="1826">
                  <c:v>1.8480000000000001</c:v>
                </c:pt>
                <c:pt idx="1827">
                  <c:v>1.8240000000000001</c:v>
                </c:pt>
                <c:pt idx="1828">
                  <c:v>1.8</c:v>
                </c:pt>
                <c:pt idx="1829">
                  <c:v>1.8049999999999999</c:v>
                </c:pt>
                <c:pt idx="1830">
                  <c:v>1.8460000000000001</c:v>
                </c:pt>
                <c:pt idx="1831">
                  <c:v>1.7729999999999999</c:v>
                </c:pt>
                <c:pt idx="1832">
                  <c:v>1.744</c:v>
                </c:pt>
                <c:pt idx="1833">
                  <c:v>1.784</c:v>
                </c:pt>
                <c:pt idx="1834">
                  <c:v>1.74</c:v>
                </c:pt>
                <c:pt idx="1835">
                  <c:v>1.76</c:v>
                </c:pt>
                <c:pt idx="1836">
                  <c:v>1.726</c:v>
                </c:pt>
                <c:pt idx="1837">
                  <c:v>1.726</c:v>
                </c:pt>
                <c:pt idx="1838">
                  <c:v>1.74</c:v>
                </c:pt>
                <c:pt idx="1839">
                  <c:v>1.7430000000000001</c:v>
                </c:pt>
                <c:pt idx="1840">
                  <c:v>1.7430000000000001</c:v>
                </c:pt>
                <c:pt idx="1841">
                  <c:v>1.7789999999999999</c:v>
                </c:pt>
                <c:pt idx="1842">
                  <c:v>1.7410000000000001</c:v>
                </c:pt>
                <c:pt idx="1843">
                  <c:v>1.724</c:v>
                </c:pt>
                <c:pt idx="1844">
                  <c:v>1.6830000000000001</c:v>
                </c:pt>
                <c:pt idx="1845">
                  <c:v>1.6679999999999999</c:v>
                </c:pt>
                <c:pt idx="1846">
                  <c:v>1.58</c:v>
                </c:pt>
                <c:pt idx="1847">
                  <c:v>1.5089999999999999</c:v>
                </c:pt>
                <c:pt idx="1848">
                  <c:v>1.5629999999999999</c:v>
                </c:pt>
                <c:pt idx="1849">
                  <c:v>1.5760000000000001</c:v>
                </c:pt>
                <c:pt idx="1850">
                  <c:v>1.579</c:v>
                </c:pt>
                <c:pt idx="1851">
                  <c:v>1.4470000000000001</c:v>
                </c:pt>
                <c:pt idx="1852">
                  <c:v>1.4139999999999999</c:v>
                </c:pt>
                <c:pt idx="1853">
                  <c:v>1.38</c:v>
                </c:pt>
                <c:pt idx="1854">
                  <c:v>1.4350000000000001</c:v>
                </c:pt>
                <c:pt idx="1855">
                  <c:v>1.4530000000000001</c:v>
                </c:pt>
                <c:pt idx="1856">
                  <c:v>1.496</c:v>
                </c:pt>
                <c:pt idx="1857">
                  <c:v>1.452</c:v>
                </c:pt>
                <c:pt idx="1858">
                  <c:v>1.3759999999999999</c:v>
                </c:pt>
                <c:pt idx="1859">
                  <c:v>1.3260000000000001</c:v>
                </c:pt>
                <c:pt idx="1860">
                  <c:v>1.349</c:v>
                </c:pt>
                <c:pt idx="1861">
                  <c:v>1.417</c:v>
                </c:pt>
                <c:pt idx="1862">
                  <c:v>1.403</c:v>
                </c:pt>
                <c:pt idx="1863">
                  <c:v>1.385</c:v>
                </c:pt>
                <c:pt idx="1864">
                  <c:v>1.36</c:v>
                </c:pt>
                <c:pt idx="1865">
                  <c:v>1.379</c:v>
                </c:pt>
                <c:pt idx="1866">
                  <c:v>1.444</c:v>
                </c:pt>
                <c:pt idx="1867">
                  <c:v>1.4770000000000001</c:v>
                </c:pt>
                <c:pt idx="1868">
                  <c:v>1.494</c:v>
                </c:pt>
                <c:pt idx="1869">
                  <c:v>1.4570000000000001</c:v>
                </c:pt>
                <c:pt idx="1870">
                  <c:v>1.4530000000000001</c:v>
                </c:pt>
                <c:pt idx="1871">
                  <c:v>1.6579999999999999</c:v>
                </c:pt>
                <c:pt idx="1872">
                  <c:v>1.7230000000000001</c:v>
                </c:pt>
                <c:pt idx="1873">
                  <c:v>1.704</c:v>
                </c:pt>
                <c:pt idx="1874">
                  <c:v>1.7829999999999999</c:v>
                </c:pt>
                <c:pt idx="1875">
                  <c:v>1.776</c:v>
                </c:pt>
                <c:pt idx="1876">
                  <c:v>1.7829999999999999</c:v>
                </c:pt>
                <c:pt idx="1877">
                  <c:v>1.7809999999999999</c:v>
                </c:pt>
                <c:pt idx="1878">
                  <c:v>1.85</c:v>
                </c:pt>
                <c:pt idx="1879">
                  <c:v>1.8819999999999999</c:v>
                </c:pt>
                <c:pt idx="1880">
                  <c:v>1.899</c:v>
                </c:pt>
                <c:pt idx="1881">
                  <c:v>1.8280000000000001</c:v>
                </c:pt>
                <c:pt idx="1882">
                  <c:v>1.841</c:v>
                </c:pt>
                <c:pt idx="1883">
                  <c:v>1.9450000000000001</c:v>
                </c:pt>
                <c:pt idx="1884">
                  <c:v>1.9330000000000001</c:v>
                </c:pt>
                <c:pt idx="1885">
                  <c:v>1.952</c:v>
                </c:pt>
                <c:pt idx="1886">
                  <c:v>2.0819999999999999</c:v>
                </c:pt>
                <c:pt idx="1887">
                  <c:v>2.0049999999999999</c:v>
                </c:pt>
                <c:pt idx="1888">
                  <c:v>1.97</c:v>
                </c:pt>
                <c:pt idx="1889">
                  <c:v>2.093</c:v>
                </c:pt>
                <c:pt idx="1890">
                  <c:v>2.1379999999999999</c:v>
                </c:pt>
                <c:pt idx="1891">
                  <c:v>2.08</c:v>
                </c:pt>
                <c:pt idx="1892">
                  <c:v>2.0619999999999998</c:v>
                </c:pt>
                <c:pt idx="1893">
                  <c:v>2.0950000000000002</c:v>
                </c:pt>
                <c:pt idx="1894">
                  <c:v>2.0840000000000001</c:v>
                </c:pt>
                <c:pt idx="1895">
                  <c:v>2.129</c:v>
                </c:pt>
                <c:pt idx="1896">
                  <c:v>2.2269999999999999</c:v>
                </c:pt>
                <c:pt idx="1897">
                  <c:v>2.238</c:v>
                </c:pt>
                <c:pt idx="1898">
                  <c:v>2.1779999999999999</c:v>
                </c:pt>
                <c:pt idx="1899">
                  <c:v>2.1669999999999998</c:v>
                </c:pt>
                <c:pt idx="1900">
                  <c:v>2.16</c:v>
                </c:pt>
                <c:pt idx="1901">
                  <c:v>2.1349999999999998</c:v>
                </c:pt>
                <c:pt idx="1902">
                  <c:v>2.032</c:v>
                </c:pt>
                <c:pt idx="1903">
                  <c:v>2.0339999999999998</c:v>
                </c:pt>
                <c:pt idx="1904">
                  <c:v>2.0110000000000001</c:v>
                </c:pt>
                <c:pt idx="1905">
                  <c:v>1.948</c:v>
                </c:pt>
                <c:pt idx="1906">
                  <c:v>2.0339999999999998</c:v>
                </c:pt>
                <c:pt idx="1907">
                  <c:v>1.986</c:v>
                </c:pt>
                <c:pt idx="1908">
                  <c:v>2</c:v>
                </c:pt>
                <c:pt idx="1909">
                  <c:v>1.9570000000000001</c:v>
                </c:pt>
                <c:pt idx="1910">
                  <c:v>1.93</c:v>
                </c:pt>
                <c:pt idx="1911">
                  <c:v>1.9730000000000001</c:v>
                </c:pt>
                <c:pt idx="1912">
                  <c:v>1.9710000000000001</c:v>
                </c:pt>
                <c:pt idx="1913">
                  <c:v>1.946</c:v>
                </c:pt>
                <c:pt idx="1914">
                  <c:v>2.0110000000000001</c:v>
                </c:pt>
                <c:pt idx="1915">
                  <c:v>2.02</c:v>
                </c:pt>
                <c:pt idx="1916">
                  <c:v>2.0680000000000001</c:v>
                </c:pt>
                <c:pt idx="1917">
                  <c:v>2.0649999999999999</c:v>
                </c:pt>
                <c:pt idx="1918">
                  <c:v>2.1320000000000001</c:v>
                </c:pt>
                <c:pt idx="1919">
                  <c:v>2.161</c:v>
                </c:pt>
                <c:pt idx="1920">
                  <c:v>2.1669999999999998</c:v>
                </c:pt>
                <c:pt idx="1921">
                  <c:v>2.17</c:v>
                </c:pt>
                <c:pt idx="1922">
                  <c:v>2.2309999999999999</c:v>
                </c:pt>
                <c:pt idx="1923">
                  <c:v>2.1160000000000001</c:v>
                </c:pt>
                <c:pt idx="1924">
                  <c:v>2.14</c:v>
                </c:pt>
                <c:pt idx="1925">
                  <c:v>2.121</c:v>
                </c:pt>
                <c:pt idx="1926">
                  <c:v>2.1160000000000001</c:v>
                </c:pt>
                <c:pt idx="1927">
                  <c:v>2.1120000000000001</c:v>
                </c:pt>
                <c:pt idx="1928">
                  <c:v>2.1309999999999998</c:v>
                </c:pt>
                <c:pt idx="1929">
                  <c:v>2.1309999999999998</c:v>
                </c:pt>
                <c:pt idx="1930">
                  <c:v>2.1019999999999999</c:v>
                </c:pt>
                <c:pt idx="1931">
                  <c:v>2.1139999999999999</c:v>
                </c:pt>
                <c:pt idx="1932">
                  <c:v>2.1970000000000001</c:v>
                </c:pt>
                <c:pt idx="1933">
                  <c:v>2.1619999999999999</c:v>
                </c:pt>
                <c:pt idx="1934">
                  <c:v>2.04</c:v>
                </c:pt>
                <c:pt idx="1935">
                  <c:v>1.998</c:v>
                </c:pt>
                <c:pt idx="1936">
                  <c:v>1.917</c:v>
                </c:pt>
                <c:pt idx="1937">
                  <c:v>1.915</c:v>
                </c:pt>
                <c:pt idx="1938">
                  <c:v>1.93</c:v>
                </c:pt>
                <c:pt idx="1939">
                  <c:v>1.9530000000000001</c:v>
                </c:pt>
                <c:pt idx="1940">
                  <c:v>1.958</c:v>
                </c:pt>
                <c:pt idx="1941">
                  <c:v>2.0209999999999999</c:v>
                </c:pt>
                <c:pt idx="1942">
                  <c:v>2.0099999999999998</c:v>
                </c:pt>
                <c:pt idx="1943">
                  <c:v>2.0209999999999999</c:v>
                </c:pt>
                <c:pt idx="1944">
                  <c:v>2.0209999999999999</c:v>
                </c:pt>
                <c:pt idx="1945">
                  <c:v>2.0049999999999999</c:v>
                </c:pt>
                <c:pt idx="1946">
                  <c:v>1.948</c:v>
                </c:pt>
                <c:pt idx="1947">
                  <c:v>1.9550000000000001</c:v>
                </c:pt>
                <c:pt idx="1948">
                  <c:v>2.0449999999999999</c:v>
                </c:pt>
                <c:pt idx="1949">
                  <c:v>2.0350000000000001</c:v>
                </c:pt>
                <c:pt idx="1950">
                  <c:v>2.0169999999999999</c:v>
                </c:pt>
                <c:pt idx="1951">
                  <c:v>2.0019999999999998</c:v>
                </c:pt>
                <c:pt idx="1952">
                  <c:v>2.0489999999999999</c:v>
                </c:pt>
                <c:pt idx="1953">
                  <c:v>2.1539999999999999</c:v>
                </c:pt>
                <c:pt idx="1954">
                  <c:v>2.1030000000000002</c:v>
                </c:pt>
                <c:pt idx="1955">
                  <c:v>2.0699999999999998</c:v>
                </c:pt>
                <c:pt idx="1956">
                  <c:v>2.0070000000000001</c:v>
                </c:pt>
                <c:pt idx="1957">
                  <c:v>1.988</c:v>
                </c:pt>
                <c:pt idx="1958">
                  <c:v>1.9770000000000001</c:v>
                </c:pt>
                <c:pt idx="1959">
                  <c:v>1.986</c:v>
                </c:pt>
                <c:pt idx="1960">
                  <c:v>1.9570000000000001</c:v>
                </c:pt>
                <c:pt idx="1961">
                  <c:v>1.827</c:v>
                </c:pt>
                <c:pt idx="1962">
                  <c:v>1.849</c:v>
                </c:pt>
                <c:pt idx="1963">
                  <c:v>1.887</c:v>
                </c:pt>
                <c:pt idx="1964">
                  <c:v>1.853</c:v>
                </c:pt>
                <c:pt idx="1965">
                  <c:v>1.8009999999999999</c:v>
                </c:pt>
                <c:pt idx="1966">
                  <c:v>1.7669999999999999</c:v>
                </c:pt>
                <c:pt idx="1967">
                  <c:v>1.8029999999999999</c:v>
                </c:pt>
                <c:pt idx="1968">
                  <c:v>1.7909999999999999</c:v>
                </c:pt>
                <c:pt idx="1969">
                  <c:v>1.8340000000000001</c:v>
                </c:pt>
                <c:pt idx="1970">
                  <c:v>1.7529999999999999</c:v>
                </c:pt>
                <c:pt idx="1971">
                  <c:v>1.7889999999999999</c:v>
                </c:pt>
                <c:pt idx="1972">
                  <c:v>1.851</c:v>
                </c:pt>
                <c:pt idx="1973">
                  <c:v>1.857</c:v>
                </c:pt>
                <c:pt idx="1974">
                  <c:v>1.87</c:v>
                </c:pt>
                <c:pt idx="1975">
                  <c:v>1.8440000000000001</c:v>
                </c:pt>
                <c:pt idx="1976">
                  <c:v>1.8540000000000001</c:v>
                </c:pt>
                <c:pt idx="1977">
                  <c:v>1.8240000000000001</c:v>
                </c:pt>
                <c:pt idx="1978">
                  <c:v>1.7629999999999999</c:v>
                </c:pt>
                <c:pt idx="1979">
                  <c:v>1.756</c:v>
                </c:pt>
                <c:pt idx="1980">
                  <c:v>1.83</c:v>
                </c:pt>
                <c:pt idx="1981">
                  <c:v>1.8740000000000001</c:v>
                </c:pt>
                <c:pt idx="1982">
                  <c:v>1.8740000000000001</c:v>
                </c:pt>
                <c:pt idx="1983">
                  <c:v>1.847</c:v>
                </c:pt>
                <c:pt idx="1984">
                  <c:v>1.8029999999999999</c:v>
                </c:pt>
                <c:pt idx="1985">
                  <c:v>1.821</c:v>
                </c:pt>
                <c:pt idx="1986">
                  <c:v>1.827</c:v>
                </c:pt>
                <c:pt idx="1987">
                  <c:v>1.796</c:v>
                </c:pt>
                <c:pt idx="1988">
                  <c:v>1.798</c:v>
                </c:pt>
                <c:pt idx="1989">
                  <c:v>1.839</c:v>
                </c:pt>
                <c:pt idx="1990">
                  <c:v>1.8009999999999999</c:v>
                </c:pt>
                <c:pt idx="1991">
                  <c:v>1.8320000000000001</c:v>
                </c:pt>
                <c:pt idx="1992">
                  <c:v>1.7869999999999999</c:v>
                </c:pt>
                <c:pt idx="1993">
                  <c:v>1.784</c:v>
                </c:pt>
                <c:pt idx="1994">
                  <c:v>1.7250000000000001</c:v>
                </c:pt>
                <c:pt idx="1995">
                  <c:v>1.756</c:v>
                </c:pt>
                <c:pt idx="1996">
                  <c:v>1.768</c:v>
                </c:pt>
                <c:pt idx="1997">
                  <c:v>1.7090000000000001</c:v>
                </c:pt>
                <c:pt idx="1998">
                  <c:v>1.679</c:v>
                </c:pt>
                <c:pt idx="1999">
                  <c:v>1.7490000000000001</c:v>
                </c:pt>
                <c:pt idx="2000">
                  <c:v>1.7490000000000001</c:v>
                </c:pt>
                <c:pt idx="2001">
                  <c:v>1.8160000000000001</c:v>
                </c:pt>
                <c:pt idx="2002">
                  <c:v>1.8460000000000001</c:v>
                </c:pt>
                <c:pt idx="2003">
                  <c:v>1.83</c:v>
                </c:pt>
                <c:pt idx="2004">
                  <c:v>1.893</c:v>
                </c:pt>
                <c:pt idx="2005">
                  <c:v>1.865</c:v>
                </c:pt>
                <c:pt idx="2006">
                  <c:v>1.764</c:v>
                </c:pt>
                <c:pt idx="2007">
                  <c:v>1.764</c:v>
                </c:pt>
                <c:pt idx="2008">
                  <c:v>1.734</c:v>
                </c:pt>
                <c:pt idx="2009">
                  <c:v>1.6950000000000001</c:v>
                </c:pt>
                <c:pt idx="2010">
                  <c:v>1.6579999999999999</c:v>
                </c:pt>
                <c:pt idx="2011">
                  <c:v>1.6839999999999999</c:v>
                </c:pt>
                <c:pt idx="2012">
                  <c:v>1.6890000000000001</c:v>
                </c:pt>
                <c:pt idx="2013">
                  <c:v>1.68</c:v>
                </c:pt>
                <c:pt idx="2014">
                  <c:v>1.637</c:v>
                </c:pt>
                <c:pt idx="2015">
                  <c:v>1.603</c:v>
                </c:pt>
                <c:pt idx="2016">
                  <c:v>1.603</c:v>
                </c:pt>
                <c:pt idx="2017">
                  <c:v>1.611</c:v>
                </c:pt>
                <c:pt idx="2018">
                  <c:v>1.615</c:v>
                </c:pt>
                <c:pt idx="2019">
                  <c:v>1.702</c:v>
                </c:pt>
                <c:pt idx="2020">
                  <c:v>1.611</c:v>
                </c:pt>
                <c:pt idx="2021">
                  <c:v>1.599</c:v>
                </c:pt>
                <c:pt idx="2022">
                  <c:v>1.635</c:v>
                </c:pt>
                <c:pt idx="2023">
                  <c:v>1.58</c:v>
                </c:pt>
                <c:pt idx="2024">
                  <c:v>1.5780000000000001</c:v>
                </c:pt>
                <c:pt idx="2025">
                  <c:v>1.62</c:v>
                </c:pt>
                <c:pt idx="2026">
                  <c:v>1.679</c:v>
                </c:pt>
                <c:pt idx="2027">
                  <c:v>1.71</c:v>
                </c:pt>
                <c:pt idx="2028">
                  <c:v>1.722</c:v>
                </c:pt>
                <c:pt idx="2029">
                  <c:v>1.73</c:v>
                </c:pt>
                <c:pt idx="2030">
                  <c:v>1.732</c:v>
                </c:pt>
                <c:pt idx="2031">
                  <c:v>1.6779999999999999</c:v>
                </c:pt>
                <c:pt idx="2032">
                  <c:v>1.6419999999999999</c:v>
                </c:pt>
                <c:pt idx="2033">
                  <c:v>1.6519999999999999</c:v>
                </c:pt>
                <c:pt idx="2034">
                  <c:v>1.6140000000000001</c:v>
                </c:pt>
                <c:pt idx="2035">
                  <c:v>1.607</c:v>
                </c:pt>
                <c:pt idx="2036">
                  <c:v>1.643</c:v>
                </c:pt>
                <c:pt idx="2037">
                  <c:v>1.593</c:v>
                </c:pt>
                <c:pt idx="2038">
                  <c:v>1.619</c:v>
                </c:pt>
                <c:pt idx="2039">
                  <c:v>1.613</c:v>
                </c:pt>
                <c:pt idx="2040">
                  <c:v>1.613</c:v>
                </c:pt>
                <c:pt idx="2041">
                  <c:v>1.6459999999999999</c:v>
                </c:pt>
                <c:pt idx="2042">
                  <c:v>1.7</c:v>
                </c:pt>
                <c:pt idx="2043">
                  <c:v>1.7290000000000001</c:v>
                </c:pt>
                <c:pt idx="2044">
                  <c:v>1.754</c:v>
                </c:pt>
                <c:pt idx="2045">
                  <c:v>1.796</c:v>
                </c:pt>
                <c:pt idx="2046">
                  <c:v>1.68</c:v>
                </c:pt>
                <c:pt idx="2047">
                  <c:v>1.659</c:v>
                </c:pt>
                <c:pt idx="2048">
                  <c:v>1.6519999999999999</c:v>
                </c:pt>
                <c:pt idx="2049">
                  <c:v>1.571</c:v>
                </c:pt>
                <c:pt idx="2050">
                  <c:v>1.615</c:v>
                </c:pt>
                <c:pt idx="2051">
                  <c:v>1.629</c:v>
                </c:pt>
                <c:pt idx="2052">
                  <c:v>1.6120000000000001</c:v>
                </c:pt>
                <c:pt idx="2053">
                  <c:v>1.589</c:v>
                </c:pt>
                <c:pt idx="2054">
                  <c:v>1.53</c:v>
                </c:pt>
                <c:pt idx="2055">
                  <c:v>1.6080000000000001</c:v>
                </c:pt>
                <c:pt idx="2056">
                  <c:v>1.607</c:v>
                </c:pt>
                <c:pt idx="2057">
                  <c:v>1.581</c:v>
                </c:pt>
                <c:pt idx="2058">
                  <c:v>1.54</c:v>
                </c:pt>
                <c:pt idx="2059">
                  <c:v>1.579</c:v>
                </c:pt>
                <c:pt idx="2060">
                  <c:v>1.5860000000000001</c:v>
                </c:pt>
                <c:pt idx="2061">
                  <c:v>1.5840000000000001</c:v>
                </c:pt>
                <c:pt idx="2062">
                  <c:v>1.631</c:v>
                </c:pt>
                <c:pt idx="2063">
                  <c:v>1.645</c:v>
                </c:pt>
                <c:pt idx="2064">
                  <c:v>1.6819999999999999</c:v>
                </c:pt>
                <c:pt idx="2065">
                  <c:v>1.645</c:v>
                </c:pt>
                <c:pt idx="2066">
                  <c:v>1.63</c:v>
                </c:pt>
                <c:pt idx="2067">
                  <c:v>1.653</c:v>
                </c:pt>
                <c:pt idx="2068">
                  <c:v>1.72</c:v>
                </c:pt>
                <c:pt idx="2069">
                  <c:v>1.7370000000000001</c:v>
                </c:pt>
                <c:pt idx="2070">
                  <c:v>1.7130000000000001</c:v>
                </c:pt>
                <c:pt idx="2071">
                  <c:v>1.746</c:v>
                </c:pt>
                <c:pt idx="2072">
                  <c:v>1.73</c:v>
                </c:pt>
                <c:pt idx="2073">
                  <c:v>1.7230000000000001</c:v>
                </c:pt>
                <c:pt idx="2074">
                  <c:v>1.7</c:v>
                </c:pt>
                <c:pt idx="2075">
                  <c:v>1.647</c:v>
                </c:pt>
                <c:pt idx="2076">
                  <c:v>1.7270000000000001</c:v>
                </c:pt>
                <c:pt idx="2077">
                  <c:v>1.726</c:v>
                </c:pt>
                <c:pt idx="2078">
                  <c:v>1.7</c:v>
                </c:pt>
                <c:pt idx="2079">
                  <c:v>1.6970000000000001</c:v>
                </c:pt>
                <c:pt idx="2080">
                  <c:v>1.71</c:v>
                </c:pt>
                <c:pt idx="2081">
                  <c:v>1.6879999999999999</c:v>
                </c:pt>
                <c:pt idx="2082">
                  <c:v>1.675</c:v>
                </c:pt>
                <c:pt idx="2083">
                  <c:v>1.752</c:v>
                </c:pt>
                <c:pt idx="2084">
                  <c:v>1.7210000000000001</c:v>
                </c:pt>
                <c:pt idx="2085">
                  <c:v>1.712</c:v>
                </c:pt>
                <c:pt idx="2086">
                  <c:v>1.649</c:v>
                </c:pt>
                <c:pt idx="2087">
                  <c:v>1.639</c:v>
                </c:pt>
                <c:pt idx="2088">
                  <c:v>1.661</c:v>
                </c:pt>
                <c:pt idx="2089">
                  <c:v>1.6919999999999999</c:v>
                </c:pt>
                <c:pt idx="2090">
                  <c:v>1.7230000000000001</c:v>
                </c:pt>
                <c:pt idx="2091">
                  <c:v>1.649</c:v>
                </c:pt>
                <c:pt idx="2092">
                  <c:v>1.613</c:v>
                </c:pt>
                <c:pt idx="2093">
                  <c:v>1.55</c:v>
                </c:pt>
                <c:pt idx="2094">
                  <c:v>1.4790000000000001</c:v>
                </c:pt>
                <c:pt idx="2095">
                  <c:v>1.5620000000000001</c:v>
                </c:pt>
                <c:pt idx="2096">
                  <c:v>1.5640000000000001</c:v>
                </c:pt>
                <c:pt idx="2097">
                  <c:v>1.5329999999999999</c:v>
                </c:pt>
                <c:pt idx="2098">
                  <c:v>1.599</c:v>
                </c:pt>
                <c:pt idx="2099">
                  <c:v>1.637</c:v>
                </c:pt>
                <c:pt idx="2100">
                  <c:v>1.6339999999999999</c:v>
                </c:pt>
                <c:pt idx="2101">
                  <c:v>1.671</c:v>
                </c:pt>
                <c:pt idx="2102">
                  <c:v>1.671</c:v>
                </c:pt>
                <c:pt idx="2103">
                  <c:v>1.6659999999999999</c:v>
                </c:pt>
                <c:pt idx="2104">
                  <c:v>1.625</c:v>
                </c:pt>
                <c:pt idx="2105">
                  <c:v>1.639</c:v>
                </c:pt>
                <c:pt idx="2106">
                  <c:v>1.6419999999999999</c:v>
                </c:pt>
                <c:pt idx="2107">
                  <c:v>1.704</c:v>
                </c:pt>
                <c:pt idx="2108">
                  <c:v>1.675</c:v>
                </c:pt>
                <c:pt idx="2109">
                  <c:v>1.671</c:v>
                </c:pt>
                <c:pt idx="2110">
                  <c:v>1.68</c:v>
                </c:pt>
                <c:pt idx="2111">
                  <c:v>1.639</c:v>
                </c:pt>
                <c:pt idx="2112">
                  <c:v>1.623</c:v>
                </c:pt>
                <c:pt idx="2113">
                  <c:v>1.665</c:v>
                </c:pt>
                <c:pt idx="2114">
                  <c:v>1.764</c:v>
                </c:pt>
                <c:pt idx="2115">
                  <c:v>1.752</c:v>
                </c:pt>
                <c:pt idx="2116">
                  <c:v>1.8109999999999999</c:v>
                </c:pt>
                <c:pt idx="2117">
                  <c:v>1.8080000000000001</c:v>
                </c:pt>
                <c:pt idx="2118">
                  <c:v>1.8180000000000001</c:v>
                </c:pt>
                <c:pt idx="2119">
                  <c:v>1.78</c:v>
                </c:pt>
                <c:pt idx="2120">
                  <c:v>1.7190000000000001</c:v>
                </c:pt>
                <c:pt idx="2121">
                  <c:v>1.754</c:v>
                </c:pt>
                <c:pt idx="2122">
                  <c:v>1.7829999999999999</c:v>
                </c:pt>
                <c:pt idx="2123">
                  <c:v>1.859</c:v>
                </c:pt>
                <c:pt idx="2124">
                  <c:v>1.8859999999999999</c:v>
                </c:pt>
                <c:pt idx="2125">
                  <c:v>1.893</c:v>
                </c:pt>
                <c:pt idx="2126">
                  <c:v>1.893</c:v>
                </c:pt>
                <c:pt idx="2127">
                  <c:v>1.9330000000000001</c:v>
                </c:pt>
                <c:pt idx="2128">
                  <c:v>1.899</c:v>
                </c:pt>
                <c:pt idx="2129">
                  <c:v>1.8560000000000001</c:v>
                </c:pt>
                <c:pt idx="2130">
                  <c:v>1.7729999999999999</c:v>
                </c:pt>
                <c:pt idx="2131">
                  <c:v>1.752</c:v>
                </c:pt>
                <c:pt idx="2132">
                  <c:v>1.77</c:v>
                </c:pt>
                <c:pt idx="2133">
                  <c:v>1.7929999999999999</c:v>
                </c:pt>
                <c:pt idx="2134">
                  <c:v>1.768</c:v>
                </c:pt>
                <c:pt idx="2135">
                  <c:v>1.83</c:v>
                </c:pt>
                <c:pt idx="2136">
                  <c:v>1.8109999999999999</c:v>
                </c:pt>
                <c:pt idx="2137">
                  <c:v>1.784</c:v>
                </c:pt>
                <c:pt idx="2138">
                  <c:v>1.7170000000000001</c:v>
                </c:pt>
                <c:pt idx="2139">
                  <c:v>1.726</c:v>
                </c:pt>
                <c:pt idx="2140">
                  <c:v>1.6739999999999999</c:v>
                </c:pt>
                <c:pt idx="2141">
                  <c:v>1.639</c:v>
                </c:pt>
                <c:pt idx="2142">
                  <c:v>1.66</c:v>
                </c:pt>
                <c:pt idx="2143">
                  <c:v>1.6140000000000001</c:v>
                </c:pt>
                <c:pt idx="2144">
                  <c:v>1.573</c:v>
                </c:pt>
                <c:pt idx="2145">
                  <c:v>1.635</c:v>
                </c:pt>
                <c:pt idx="2146">
                  <c:v>1.5880000000000001</c:v>
                </c:pt>
                <c:pt idx="2147">
                  <c:v>1.6060000000000001</c:v>
                </c:pt>
                <c:pt idx="2148">
                  <c:v>1.639</c:v>
                </c:pt>
                <c:pt idx="2149">
                  <c:v>1.635</c:v>
                </c:pt>
                <c:pt idx="2150">
                  <c:v>1.524</c:v>
                </c:pt>
                <c:pt idx="2151">
                  <c:v>1.597</c:v>
                </c:pt>
                <c:pt idx="2152">
                  <c:v>1.585</c:v>
                </c:pt>
                <c:pt idx="2153">
                  <c:v>1.599</c:v>
                </c:pt>
                <c:pt idx="2154">
                  <c:v>1.597</c:v>
                </c:pt>
                <c:pt idx="2155">
                  <c:v>1.5920000000000001</c:v>
                </c:pt>
                <c:pt idx="2156">
                  <c:v>1.667</c:v>
                </c:pt>
                <c:pt idx="2157">
                  <c:v>1.667</c:v>
                </c:pt>
                <c:pt idx="2158">
                  <c:v>1.6140000000000001</c:v>
                </c:pt>
                <c:pt idx="2159">
                  <c:v>1.623</c:v>
                </c:pt>
                <c:pt idx="2160">
                  <c:v>1.627</c:v>
                </c:pt>
                <c:pt idx="2161">
                  <c:v>1.6439999999999999</c:v>
                </c:pt>
                <c:pt idx="2162">
                  <c:v>1.6459999999999999</c:v>
                </c:pt>
                <c:pt idx="2163">
                  <c:v>1.6319999999999999</c:v>
                </c:pt>
                <c:pt idx="2164">
                  <c:v>1.6579999999999999</c:v>
                </c:pt>
                <c:pt idx="2165">
                  <c:v>1.6619999999999999</c:v>
                </c:pt>
                <c:pt idx="2166">
                  <c:v>1.655</c:v>
                </c:pt>
                <c:pt idx="2167">
                  <c:v>1.6160000000000001</c:v>
                </c:pt>
                <c:pt idx="2168">
                  <c:v>1.613</c:v>
                </c:pt>
                <c:pt idx="2169">
                  <c:v>1.651</c:v>
                </c:pt>
                <c:pt idx="2170">
                  <c:v>1.673</c:v>
                </c:pt>
                <c:pt idx="2171">
                  <c:v>1.6479999999999999</c:v>
                </c:pt>
                <c:pt idx="2172">
                  <c:v>1.6659999999999999</c:v>
                </c:pt>
                <c:pt idx="2173">
                  <c:v>1.6060000000000001</c:v>
                </c:pt>
                <c:pt idx="2174">
                  <c:v>1.504</c:v>
                </c:pt>
                <c:pt idx="2175">
                  <c:v>1.542</c:v>
                </c:pt>
                <c:pt idx="2176">
                  <c:v>1.591</c:v>
                </c:pt>
                <c:pt idx="2177">
                  <c:v>1.59</c:v>
                </c:pt>
                <c:pt idx="2178">
                  <c:v>1.5740000000000001</c:v>
                </c:pt>
                <c:pt idx="2179">
                  <c:v>1.6020000000000001</c:v>
                </c:pt>
                <c:pt idx="2180">
                  <c:v>1.6180000000000001</c:v>
                </c:pt>
                <c:pt idx="2181">
                  <c:v>1.724</c:v>
                </c:pt>
                <c:pt idx="2182">
                  <c:v>1.7490000000000001</c:v>
                </c:pt>
                <c:pt idx="2183">
                  <c:v>1.758</c:v>
                </c:pt>
                <c:pt idx="2184">
                  <c:v>1.762</c:v>
                </c:pt>
                <c:pt idx="2185">
                  <c:v>1.716</c:v>
                </c:pt>
                <c:pt idx="2186">
                  <c:v>1.7010000000000001</c:v>
                </c:pt>
                <c:pt idx="2187">
                  <c:v>1.728</c:v>
                </c:pt>
                <c:pt idx="2188">
                  <c:v>1.698</c:v>
                </c:pt>
                <c:pt idx="2189">
                  <c:v>1.657</c:v>
                </c:pt>
                <c:pt idx="2190">
                  <c:v>1.6639999999999999</c:v>
                </c:pt>
                <c:pt idx="2191">
                  <c:v>1.6359999999999999</c:v>
                </c:pt>
                <c:pt idx="2192">
                  <c:v>1.605</c:v>
                </c:pt>
                <c:pt idx="2193">
                  <c:v>1.6519999999999999</c:v>
                </c:pt>
                <c:pt idx="2194">
                  <c:v>1.6659999999999999</c:v>
                </c:pt>
                <c:pt idx="2195">
                  <c:v>1.641</c:v>
                </c:pt>
                <c:pt idx="2196">
                  <c:v>1.7290000000000001</c:v>
                </c:pt>
                <c:pt idx="2197">
                  <c:v>1.6950000000000001</c:v>
                </c:pt>
                <c:pt idx="2198">
                  <c:v>1.788</c:v>
                </c:pt>
                <c:pt idx="2199">
                  <c:v>1.7609999999999999</c:v>
                </c:pt>
                <c:pt idx="2200">
                  <c:v>1.766</c:v>
                </c:pt>
                <c:pt idx="2201">
                  <c:v>1.7989999999999999</c:v>
                </c:pt>
                <c:pt idx="2202">
                  <c:v>1.79</c:v>
                </c:pt>
                <c:pt idx="2203">
                  <c:v>1.8169999999999999</c:v>
                </c:pt>
                <c:pt idx="2204">
                  <c:v>1.8560000000000001</c:v>
                </c:pt>
                <c:pt idx="2205">
                  <c:v>1.9379999999999999</c:v>
                </c:pt>
                <c:pt idx="2206">
                  <c:v>1.9350000000000001</c:v>
                </c:pt>
                <c:pt idx="2207">
                  <c:v>1.9810000000000001</c:v>
                </c:pt>
                <c:pt idx="2208">
                  <c:v>1.9179999999999999</c:v>
                </c:pt>
                <c:pt idx="2209">
                  <c:v>1.8939999999999999</c:v>
                </c:pt>
                <c:pt idx="2210">
                  <c:v>1.946</c:v>
                </c:pt>
                <c:pt idx="2211">
                  <c:v>1.8839999999999999</c:v>
                </c:pt>
                <c:pt idx="2212">
                  <c:v>1.9339999999999999</c:v>
                </c:pt>
                <c:pt idx="2213">
                  <c:v>1.9059999999999999</c:v>
                </c:pt>
                <c:pt idx="2214">
                  <c:v>1.911</c:v>
                </c:pt>
                <c:pt idx="2215">
                  <c:v>1.865</c:v>
                </c:pt>
                <c:pt idx="2216">
                  <c:v>1.897</c:v>
                </c:pt>
                <c:pt idx="2217">
                  <c:v>1.948</c:v>
                </c:pt>
                <c:pt idx="2218">
                  <c:v>1.976</c:v>
                </c:pt>
                <c:pt idx="2219">
                  <c:v>1.917</c:v>
                </c:pt>
                <c:pt idx="2220">
                  <c:v>1.929</c:v>
                </c:pt>
                <c:pt idx="2221">
                  <c:v>1.9950000000000001</c:v>
                </c:pt>
                <c:pt idx="2222">
                  <c:v>2.0209999999999999</c:v>
                </c:pt>
                <c:pt idx="2223">
                  <c:v>2.016</c:v>
                </c:pt>
                <c:pt idx="2224">
                  <c:v>2.0219999999999998</c:v>
                </c:pt>
                <c:pt idx="2225">
                  <c:v>1.946</c:v>
                </c:pt>
                <c:pt idx="2226">
                  <c:v>1.915</c:v>
                </c:pt>
                <c:pt idx="2227">
                  <c:v>1.917</c:v>
                </c:pt>
                <c:pt idx="2228">
                  <c:v>1.859</c:v>
                </c:pt>
                <c:pt idx="2229">
                  <c:v>1.903</c:v>
                </c:pt>
                <c:pt idx="2230">
                  <c:v>1.859</c:v>
                </c:pt>
                <c:pt idx="2231">
                  <c:v>1.8520000000000001</c:v>
                </c:pt>
                <c:pt idx="2232">
                  <c:v>1.8540000000000001</c:v>
                </c:pt>
                <c:pt idx="2233">
                  <c:v>1.821</c:v>
                </c:pt>
                <c:pt idx="2234">
                  <c:v>1.7989999999999999</c:v>
                </c:pt>
                <c:pt idx="2235">
                  <c:v>1.79</c:v>
                </c:pt>
                <c:pt idx="2236">
                  <c:v>1.8</c:v>
                </c:pt>
                <c:pt idx="2237">
                  <c:v>1.7849999999999999</c:v>
                </c:pt>
                <c:pt idx="2238">
                  <c:v>1.6970000000000001</c:v>
                </c:pt>
                <c:pt idx="2239">
                  <c:v>1.643</c:v>
                </c:pt>
                <c:pt idx="2240">
                  <c:v>1.585</c:v>
                </c:pt>
                <c:pt idx="2241">
                  <c:v>1.5760000000000001</c:v>
                </c:pt>
                <c:pt idx="2242">
                  <c:v>1.5760000000000001</c:v>
                </c:pt>
                <c:pt idx="2243">
                  <c:v>1.647</c:v>
                </c:pt>
                <c:pt idx="2244">
                  <c:v>1.6850000000000001</c:v>
                </c:pt>
                <c:pt idx="2245">
                  <c:v>1.671</c:v>
                </c:pt>
                <c:pt idx="2246">
                  <c:v>1.6419999999999999</c:v>
                </c:pt>
                <c:pt idx="2247">
                  <c:v>1.6850000000000001</c:v>
                </c:pt>
                <c:pt idx="2248">
                  <c:v>1.661</c:v>
                </c:pt>
                <c:pt idx="2249">
                  <c:v>1.6719999999999999</c:v>
                </c:pt>
                <c:pt idx="2250">
                  <c:v>1.7030000000000001</c:v>
                </c:pt>
                <c:pt idx="2251">
                  <c:v>1.7310000000000001</c:v>
                </c:pt>
                <c:pt idx="2252">
                  <c:v>1.696</c:v>
                </c:pt>
                <c:pt idx="2253">
                  <c:v>1.734</c:v>
                </c:pt>
                <c:pt idx="2254">
                  <c:v>1.681</c:v>
                </c:pt>
                <c:pt idx="2255">
                  <c:v>1.665</c:v>
                </c:pt>
                <c:pt idx="2256">
                  <c:v>1.7370000000000001</c:v>
                </c:pt>
                <c:pt idx="2257">
                  <c:v>1.7649999999999999</c:v>
                </c:pt>
                <c:pt idx="2258">
                  <c:v>1.762</c:v>
                </c:pt>
                <c:pt idx="2259">
                  <c:v>1.722</c:v>
                </c:pt>
                <c:pt idx="2260">
                  <c:v>1.748</c:v>
                </c:pt>
                <c:pt idx="2261">
                  <c:v>1.7629999999999999</c:v>
                </c:pt>
                <c:pt idx="2262">
                  <c:v>1.843</c:v>
                </c:pt>
                <c:pt idx="2263">
                  <c:v>1.863</c:v>
                </c:pt>
                <c:pt idx="2264">
                  <c:v>1.849</c:v>
                </c:pt>
                <c:pt idx="2265">
                  <c:v>1.9139999999999999</c:v>
                </c:pt>
                <c:pt idx="2266">
                  <c:v>1.8939999999999999</c:v>
                </c:pt>
                <c:pt idx="2267">
                  <c:v>1.8939999999999999</c:v>
                </c:pt>
                <c:pt idx="2268">
                  <c:v>1.915</c:v>
                </c:pt>
                <c:pt idx="2269">
                  <c:v>1.9630000000000001</c:v>
                </c:pt>
                <c:pt idx="2270">
                  <c:v>1.9470000000000001</c:v>
                </c:pt>
                <c:pt idx="2271">
                  <c:v>1.9530000000000001</c:v>
                </c:pt>
                <c:pt idx="2272">
                  <c:v>1.9350000000000001</c:v>
                </c:pt>
                <c:pt idx="2273">
                  <c:v>1.903</c:v>
                </c:pt>
                <c:pt idx="2274">
                  <c:v>1.9490000000000001</c:v>
                </c:pt>
                <c:pt idx="2275">
                  <c:v>1.893</c:v>
                </c:pt>
                <c:pt idx="2276">
                  <c:v>1.8839999999999999</c:v>
                </c:pt>
                <c:pt idx="2277">
                  <c:v>1.946</c:v>
                </c:pt>
                <c:pt idx="2278">
                  <c:v>2.012</c:v>
                </c:pt>
                <c:pt idx="2279">
                  <c:v>2.044</c:v>
                </c:pt>
                <c:pt idx="2280">
                  <c:v>2.0030000000000001</c:v>
                </c:pt>
                <c:pt idx="2281">
                  <c:v>2.0070000000000001</c:v>
                </c:pt>
                <c:pt idx="2282">
                  <c:v>1.9870000000000001</c:v>
                </c:pt>
                <c:pt idx="2283">
                  <c:v>1.982</c:v>
                </c:pt>
                <c:pt idx="2284">
                  <c:v>2.0049999999999999</c:v>
                </c:pt>
                <c:pt idx="2285">
                  <c:v>2.0339999999999998</c:v>
                </c:pt>
                <c:pt idx="2286">
                  <c:v>2.0539999999999998</c:v>
                </c:pt>
                <c:pt idx="2287">
                  <c:v>2.016</c:v>
                </c:pt>
                <c:pt idx="2288">
                  <c:v>2.0070000000000001</c:v>
                </c:pt>
                <c:pt idx="2289">
                  <c:v>2.081</c:v>
                </c:pt>
                <c:pt idx="2290">
                  <c:v>2.0609999999999999</c:v>
                </c:pt>
                <c:pt idx="2291">
                  <c:v>2.0590000000000002</c:v>
                </c:pt>
                <c:pt idx="2292">
                  <c:v>2.1539999999999999</c:v>
                </c:pt>
                <c:pt idx="2293">
                  <c:v>2.1280000000000001</c:v>
                </c:pt>
                <c:pt idx="2294">
                  <c:v>2.0449999999999999</c:v>
                </c:pt>
                <c:pt idx="2295">
                  <c:v>2.0470000000000002</c:v>
                </c:pt>
                <c:pt idx="2296">
                  <c:v>2.0830000000000002</c:v>
                </c:pt>
                <c:pt idx="2297">
                  <c:v>2.0739999999999998</c:v>
                </c:pt>
                <c:pt idx="2298">
                  <c:v>2.0289999999999999</c:v>
                </c:pt>
                <c:pt idx="2299">
                  <c:v>2.0779999999999998</c:v>
                </c:pt>
                <c:pt idx="2300">
                  <c:v>2.0779999999999998</c:v>
                </c:pt>
                <c:pt idx="2301">
                  <c:v>2.0489999999999999</c:v>
                </c:pt>
                <c:pt idx="2302">
                  <c:v>2.0329999999999999</c:v>
                </c:pt>
                <c:pt idx="2303">
                  <c:v>2.1059999999999999</c:v>
                </c:pt>
                <c:pt idx="2304">
                  <c:v>2.117</c:v>
                </c:pt>
                <c:pt idx="2305">
                  <c:v>2.1440000000000001</c:v>
                </c:pt>
                <c:pt idx="2306">
                  <c:v>2.1459999999999999</c:v>
                </c:pt>
                <c:pt idx="2307">
                  <c:v>2.1640000000000001</c:v>
                </c:pt>
                <c:pt idx="2308">
                  <c:v>2.1190000000000002</c:v>
                </c:pt>
                <c:pt idx="2309">
                  <c:v>2.1760000000000002</c:v>
                </c:pt>
                <c:pt idx="2310">
                  <c:v>2.13</c:v>
                </c:pt>
                <c:pt idx="2311">
                  <c:v>2.1720000000000002</c:v>
                </c:pt>
                <c:pt idx="2312">
                  <c:v>2.1720000000000002</c:v>
                </c:pt>
                <c:pt idx="2313">
                  <c:v>2.1429999999999998</c:v>
                </c:pt>
                <c:pt idx="2314">
                  <c:v>2.1030000000000002</c:v>
                </c:pt>
                <c:pt idx="2315">
                  <c:v>2.1120000000000001</c:v>
                </c:pt>
                <c:pt idx="2316">
                  <c:v>2.1030000000000002</c:v>
                </c:pt>
                <c:pt idx="2317">
                  <c:v>2.101</c:v>
                </c:pt>
                <c:pt idx="2318">
                  <c:v>2.12</c:v>
                </c:pt>
                <c:pt idx="2319">
                  <c:v>2.1440000000000001</c:v>
                </c:pt>
                <c:pt idx="2320">
                  <c:v>2.109</c:v>
                </c:pt>
                <c:pt idx="2321">
                  <c:v>2.0779999999999998</c:v>
                </c:pt>
                <c:pt idx="2322">
                  <c:v>2.0779999999999998</c:v>
                </c:pt>
                <c:pt idx="2323">
                  <c:v>2.052</c:v>
                </c:pt>
                <c:pt idx="2324">
                  <c:v>2.0830000000000002</c:v>
                </c:pt>
                <c:pt idx="2325">
                  <c:v>2.0649999999999999</c:v>
                </c:pt>
                <c:pt idx="2326">
                  <c:v>2.056</c:v>
                </c:pt>
                <c:pt idx="2327">
                  <c:v>2.056</c:v>
                </c:pt>
                <c:pt idx="2328">
                  <c:v>2.0219999999999998</c:v>
                </c:pt>
                <c:pt idx="2329">
                  <c:v>2.0049999999999999</c:v>
                </c:pt>
                <c:pt idx="2330">
                  <c:v>2.044</c:v>
                </c:pt>
                <c:pt idx="2331">
                  <c:v>2.044</c:v>
                </c:pt>
                <c:pt idx="2332">
                  <c:v>2.0329999999999999</c:v>
                </c:pt>
                <c:pt idx="2333">
                  <c:v>2.0590000000000002</c:v>
                </c:pt>
                <c:pt idx="2334">
                  <c:v>2.0680000000000001</c:v>
                </c:pt>
                <c:pt idx="2335">
                  <c:v>2.0169999999999999</c:v>
                </c:pt>
                <c:pt idx="2336">
                  <c:v>1.9790000000000001</c:v>
                </c:pt>
                <c:pt idx="2337">
                  <c:v>1.9790000000000001</c:v>
                </c:pt>
                <c:pt idx="2338">
                  <c:v>1.9259999999999999</c:v>
                </c:pt>
                <c:pt idx="2339">
                  <c:v>1.94</c:v>
                </c:pt>
                <c:pt idx="2340">
                  <c:v>1.9530000000000001</c:v>
                </c:pt>
                <c:pt idx="2341">
                  <c:v>1.915</c:v>
                </c:pt>
                <c:pt idx="2342">
                  <c:v>1.9430000000000001</c:v>
                </c:pt>
                <c:pt idx="2343">
                  <c:v>1.9690000000000001</c:v>
                </c:pt>
                <c:pt idx="2344">
                  <c:v>2.0630000000000002</c:v>
                </c:pt>
                <c:pt idx="2345">
                  <c:v>2.0630000000000002</c:v>
                </c:pt>
                <c:pt idx="2346">
                  <c:v>2.0190000000000001</c:v>
                </c:pt>
                <c:pt idx="2347">
                  <c:v>2.0209999999999999</c:v>
                </c:pt>
                <c:pt idx="2348">
                  <c:v>1.984</c:v>
                </c:pt>
                <c:pt idx="2349">
                  <c:v>2.024</c:v>
                </c:pt>
                <c:pt idx="2350">
                  <c:v>2.0350000000000001</c:v>
                </c:pt>
                <c:pt idx="2351">
                  <c:v>1.99</c:v>
                </c:pt>
                <c:pt idx="2352">
                  <c:v>2.0019999999999998</c:v>
                </c:pt>
                <c:pt idx="2353">
                  <c:v>2.0350000000000001</c:v>
                </c:pt>
                <c:pt idx="2354">
                  <c:v>2.0649999999999999</c:v>
                </c:pt>
                <c:pt idx="2355">
                  <c:v>2.0489999999999999</c:v>
                </c:pt>
                <c:pt idx="2356">
                  <c:v>2.0840000000000001</c:v>
                </c:pt>
                <c:pt idx="2357">
                  <c:v>2.0840000000000001</c:v>
                </c:pt>
                <c:pt idx="2358">
                  <c:v>2.133</c:v>
                </c:pt>
                <c:pt idx="2359">
                  <c:v>2.121</c:v>
                </c:pt>
                <c:pt idx="2360">
                  <c:v>2.0819999999999999</c:v>
                </c:pt>
                <c:pt idx="2361">
                  <c:v>2.0369999999999999</c:v>
                </c:pt>
                <c:pt idx="2362">
                  <c:v>2.0369999999999999</c:v>
                </c:pt>
                <c:pt idx="2363">
                  <c:v>2.0419999999999998</c:v>
                </c:pt>
                <c:pt idx="2364">
                  <c:v>2.0049999999999999</c:v>
                </c:pt>
                <c:pt idx="2365">
                  <c:v>2.024</c:v>
                </c:pt>
                <c:pt idx="2366">
                  <c:v>2.0089999999999999</c:v>
                </c:pt>
                <c:pt idx="2367">
                  <c:v>2.0419999999999998</c:v>
                </c:pt>
                <c:pt idx="2368">
                  <c:v>2</c:v>
                </c:pt>
                <c:pt idx="2369">
                  <c:v>2.0209999999999999</c:v>
                </c:pt>
                <c:pt idx="2370">
                  <c:v>2.0259999999999998</c:v>
                </c:pt>
                <c:pt idx="2371">
                  <c:v>2.06</c:v>
                </c:pt>
                <c:pt idx="2372">
                  <c:v>2.157</c:v>
                </c:pt>
                <c:pt idx="2373">
                  <c:v>2.145</c:v>
                </c:pt>
                <c:pt idx="2374">
                  <c:v>2.2000000000000002</c:v>
                </c:pt>
                <c:pt idx="2375">
                  <c:v>2.2040000000000002</c:v>
                </c:pt>
                <c:pt idx="2376">
                  <c:v>2.2290000000000001</c:v>
                </c:pt>
                <c:pt idx="2377">
                  <c:v>2.2330000000000001</c:v>
                </c:pt>
                <c:pt idx="2378">
                  <c:v>2.1579999999999999</c:v>
                </c:pt>
                <c:pt idx="2379">
                  <c:v>2.181</c:v>
                </c:pt>
                <c:pt idx="2380">
                  <c:v>2.117</c:v>
                </c:pt>
                <c:pt idx="2381">
                  <c:v>2.1520000000000001</c:v>
                </c:pt>
                <c:pt idx="2382">
                  <c:v>2.165</c:v>
                </c:pt>
                <c:pt idx="2383">
                  <c:v>2.242</c:v>
                </c:pt>
                <c:pt idx="2384">
                  <c:v>2.2210000000000001</c:v>
                </c:pt>
                <c:pt idx="2385">
                  <c:v>2.2330000000000001</c:v>
                </c:pt>
                <c:pt idx="2386">
                  <c:v>2.1920000000000002</c:v>
                </c:pt>
                <c:pt idx="2387">
                  <c:v>2.23</c:v>
                </c:pt>
                <c:pt idx="2388">
                  <c:v>2.2970000000000002</c:v>
                </c:pt>
                <c:pt idx="2389">
                  <c:v>2.3119999999999998</c:v>
                </c:pt>
                <c:pt idx="2390">
                  <c:v>2.3460000000000001</c:v>
                </c:pt>
                <c:pt idx="2391">
                  <c:v>2.339</c:v>
                </c:pt>
                <c:pt idx="2392">
                  <c:v>2.35</c:v>
                </c:pt>
                <c:pt idx="2393">
                  <c:v>2.3740000000000001</c:v>
                </c:pt>
                <c:pt idx="2394">
                  <c:v>2.3450000000000002</c:v>
                </c:pt>
                <c:pt idx="2395">
                  <c:v>2.38</c:v>
                </c:pt>
                <c:pt idx="2396">
                  <c:v>2.4390000000000001</c:v>
                </c:pt>
                <c:pt idx="2397">
                  <c:v>2.3929999999999998</c:v>
                </c:pt>
                <c:pt idx="2398">
                  <c:v>2.36</c:v>
                </c:pt>
                <c:pt idx="2399">
                  <c:v>2.4140000000000001</c:v>
                </c:pt>
                <c:pt idx="2400">
                  <c:v>2.4790000000000001</c:v>
                </c:pt>
                <c:pt idx="2401">
                  <c:v>2.4790000000000001</c:v>
                </c:pt>
                <c:pt idx="2402">
                  <c:v>2.4220000000000002</c:v>
                </c:pt>
                <c:pt idx="2403">
                  <c:v>2.3759999999999999</c:v>
                </c:pt>
                <c:pt idx="2404">
                  <c:v>2.3719999999999999</c:v>
                </c:pt>
                <c:pt idx="2405">
                  <c:v>2.4180000000000001</c:v>
                </c:pt>
                <c:pt idx="2406">
                  <c:v>2.38</c:v>
                </c:pt>
                <c:pt idx="2407">
                  <c:v>2.3849999999999998</c:v>
                </c:pt>
                <c:pt idx="2408">
                  <c:v>2.4740000000000002</c:v>
                </c:pt>
                <c:pt idx="2409">
                  <c:v>2.4910000000000001</c:v>
                </c:pt>
                <c:pt idx="2410">
                  <c:v>2.4279999999999999</c:v>
                </c:pt>
                <c:pt idx="2411">
                  <c:v>2.38</c:v>
                </c:pt>
                <c:pt idx="2412">
                  <c:v>2.4420000000000002</c:v>
                </c:pt>
                <c:pt idx="2413">
                  <c:v>2.4209999999999998</c:v>
                </c:pt>
                <c:pt idx="2414">
                  <c:v>2.4620000000000002</c:v>
                </c:pt>
                <c:pt idx="2415">
                  <c:v>2.4809999999999999</c:v>
                </c:pt>
                <c:pt idx="2416">
                  <c:v>2.4289999999999998</c:v>
                </c:pt>
                <c:pt idx="2417">
                  <c:v>2.4409999999999998</c:v>
                </c:pt>
                <c:pt idx="2418">
                  <c:v>2.4300000000000002</c:v>
                </c:pt>
                <c:pt idx="2419">
                  <c:v>2.4239999999999999</c:v>
                </c:pt>
                <c:pt idx="2420">
                  <c:v>2.4169999999999998</c:v>
                </c:pt>
                <c:pt idx="2421">
                  <c:v>2.4620000000000002</c:v>
                </c:pt>
                <c:pt idx="2422">
                  <c:v>2.4710000000000001</c:v>
                </c:pt>
                <c:pt idx="2423">
                  <c:v>2.4300000000000002</c:v>
                </c:pt>
                <c:pt idx="2424">
                  <c:v>2.4580000000000002</c:v>
                </c:pt>
                <c:pt idx="2425">
                  <c:v>2.3969999999999998</c:v>
                </c:pt>
                <c:pt idx="2426">
                  <c:v>2.4329999999999998</c:v>
                </c:pt>
                <c:pt idx="2427">
                  <c:v>2.407</c:v>
                </c:pt>
                <c:pt idx="2428">
                  <c:v>2.411</c:v>
                </c:pt>
                <c:pt idx="2429">
                  <c:v>2.427</c:v>
                </c:pt>
                <c:pt idx="2430">
                  <c:v>2.444</c:v>
                </c:pt>
                <c:pt idx="2431">
                  <c:v>2.4319999999999999</c:v>
                </c:pt>
                <c:pt idx="2432">
                  <c:v>2.4319999999999999</c:v>
                </c:pt>
                <c:pt idx="2433">
                  <c:v>2.4359999999999999</c:v>
                </c:pt>
                <c:pt idx="2434">
                  <c:v>2.46</c:v>
                </c:pt>
                <c:pt idx="2435">
                  <c:v>2.4510000000000001</c:v>
                </c:pt>
                <c:pt idx="2436">
                  <c:v>2.3690000000000002</c:v>
                </c:pt>
                <c:pt idx="2437">
                  <c:v>2.3969999999999998</c:v>
                </c:pt>
                <c:pt idx="2438">
                  <c:v>2.431</c:v>
                </c:pt>
                <c:pt idx="2439">
                  <c:v>2.476</c:v>
                </c:pt>
                <c:pt idx="2440">
                  <c:v>2.452</c:v>
                </c:pt>
                <c:pt idx="2441">
                  <c:v>2.4329999999999998</c:v>
                </c:pt>
                <c:pt idx="2442">
                  <c:v>2.4430000000000001</c:v>
                </c:pt>
                <c:pt idx="2443">
                  <c:v>2.4369999999999998</c:v>
                </c:pt>
                <c:pt idx="2444">
                  <c:v>2.4940000000000002</c:v>
                </c:pt>
                <c:pt idx="2445">
                  <c:v>2.5110000000000001</c:v>
                </c:pt>
                <c:pt idx="2446">
                  <c:v>2.5339999999999998</c:v>
                </c:pt>
                <c:pt idx="2447">
                  <c:v>2.5630000000000002</c:v>
                </c:pt>
                <c:pt idx="2448">
                  <c:v>2.5840000000000001</c:v>
                </c:pt>
                <c:pt idx="2449">
                  <c:v>2.5880000000000001</c:v>
                </c:pt>
                <c:pt idx="2450">
                  <c:v>2.6190000000000002</c:v>
                </c:pt>
                <c:pt idx="2451">
                  <c:v>2.64</c:v>
                </c:pt>
                <c:pt idx="2452">
                  <c:v>2.6560000000000001</c:v>
                </c:pt>
                <c:pt idx="2453">
                  <c:v>2.633</c:v>
                </c:pt>
                <c:pt idx="2454">
                  <c:v>2.6720000000000002</c:v>
                </c:pt>
                <c:pt idx="2455">
                  <c:v>2.5830000000000002</c:v>
                </c:pt>
                <c:pt idx="2456">
                  <c:v>2.5339999999999998</c:v>
                </c:pt>
                <c:pt idx="2457">
                  <c:v>2.5539999999999998</c:v>
                </c:pt>
                <c:pt idx="2458">
                  <c:v>2.5539999999999998</c:v>
                </c:pt>
                <c:pt idx="2459">
                  <c:v>2.621</c:v>
                </c:pt>
                <c:pt idx="2460">
                  <c:v>2.5830000000000002</c:v>
                </c:pt>
                <c:pt idx="2461">
                  <c:v>2.5470000000000002</c:v>
                </c:pt>
                <c:pt idx="2462">
                  <c:v>2.5529999999999999</c:v>
                </c:pt>
                <c:pt idx="2463">
                  <c:v>2.5390000000000001</c:v>
                </c:pt>
                <c:pt idx="2464">
                  <c:v>2.5510000000000002</c:v>
                </c:pt>
                <c:pt idx="2465">
                  <c:v>2.492</c:v>
                </c:pt>
                <c:pt idx="2466">
                  <c:v>2.4889999999999999</c:v>
                </c:pt>
                <c:pt idx="2467">
                  <c:v>2.488</c:v>
                </c:pt>
                <c:pt idx="2468">
                  <c:v>2.5569999999999999</c:v>
                </c:pt>
                <c:pt idx="2469">
                  <c:v>2.4790000000000001</c:v>
                </c:pt>
                <c:pt idx="2470">
                  <c:v>2.4489999999999998</c:v>
                </c:pt>
                <c:pt idx="2471">
                  <c:v>2.48</c:v>
                </c:pt>
                <c:pt idx="2472">
                  <c:v>2.4910000000000001</c:v>
                </c:pt>
                <c:pt idx="2473">
                  <c:v>2.472</c:v>
                </c:pt>
                <c:pt idx="2474">
                  <c:v>2.44</c:v>
                </c:pt>
                <c:pt idx="2475">
                  <c:v>2.4409999999999998</c:v>
                </c:pt>
                <c:pt idx="2476">
                  <c:v>2.4079999999999999</c:v>
                </c:pt>
                <c:pt idx="2477">
                  <c:v>2.4060000000000001</c:v>
                </c:pt>
                <c:pt idx="2478">
                  <c:v>2.3860000000000001</c:v>
                </c:pt>
                <c:pt idx="2479">
                  <c:v>2.3650000000000002</c:v>
                </c:pt>
                <c:pt idx="2480">
                  <c:v>2.3620000000000001</c:v>
                </c:pt>
                <c:pt idx="2481">
                  <c:v>2.2879999999999998</c:v>
                </c:pt>
                <c:pt idx="2482">
                  <c:v>2.2970000000000002</c:v>
                </c:pt>
                <c:pt idx="2483">
                  <c:v>2.2719999999999998</c:v>
                </c:pt>
                <c:pt idx="2484">
                  <c:v>2.2759999999999998</c:v>
                </c:pt>
                <c:pt idx="2485">
                  <c:v>2.3090000000000002</c:v>
                </c:pt>
                <c:pt idx="2486">
                  <c:v>2.33</c:v>
                </c:pt>
                <c:pt idx="2487">
                  <c:v>2.3650000000000002</c:v>
                </c:pt>
                <c:pt idx="2488">
                  <c:v>2.3149999999999999</c:v>
                </c:pt>
                <c:pt idx="2489">
                  <c:v>2.27</c:v>
                </c:pt>
                <c:pt idx="2490">
                  <c:v>2.282</c:v>
                </c:pt>
                <c:pt idx="2491">
                  <c:v>2.2639999999999998</c:v>
                </c:pt>
                <c:pt idx="2492">
                  <c:v>2.2280000000000002</c:v>
                </c:pt>
                <c:pt idx="2493">
                  <c:v>2.2210000000000001</c:v>
                </c:pt>
                <c:pt idx="2494">
                  <c:v>2.2469999999999999</c:v>
                </c:pt>
                <c:pt idx="2495">
                  <c:v>2.2759999999999998</c:v>
                </c:pt>
                <c:pt idx="2496">
                  <c:v>2.238</c:v>
                </c:pt>
                <c:pt idx="2497">
                  <c:v>2.278</c:v>
                </c:pt>
                <c:pt idx="2498">
                  <c:v>2.274</c:v>
                </c:pt>
                <c:pt idx="2499">
                  <c:v>2.2589999999999999</c:v>
                </c:pt>
                <c:pt idx="2500">
                  <c:v>2.2410000000000001</c:v>
                </c:pt>
                <c:pt idx="2501">
                  <c:v>2.2549999999999999</c:v>
                </c:pt>
                <c:pt idx="2502">
                  <c:v>2.2549999999999999</c:v>
                </c:pt>
                <c:pt idx="2503">
                  <c:v>2.3109999999999999</c:v>
                </c:pt>
                <c:pt idx="2504">
                  <c:v>2.3250000000000002</c:v>
                </c:pt>
                <c:pt idx="2505">
                  <c:v>2.339</c:v>
                </c:pt>
                <c:pt idx="2506">
                  <c:v>2.3479999999999999</c:v>
                </c:pt>
                <c:pt idx="2507">
                  <c:v>2.3889999999999998</c:v>
                </c:pt>
                <c:pt idx="2508">
                  <c:v>2.3639999999999999</c:v>
                </c:pt>
                <c:pt idx="2509">
                  <c:v>2.3410000000000002</c:v>
                </c:pt>
                <c:pt idx="2510">
                  <c:v>2.3479999999999999</c:v>
                </c:pt>
                <c:pt idx="2511">
                  <c:v>2.3759999999999999</c:v>
                </c:pt>
                <c:pt idx="2512">
                  <c:v>2.39</c:v>
                </c:pt>
                <c:pt idx="2513">
                  <c:v>2.3580000000000001</c:v>
                </c:pt>
                <c:pt idx="2514">
                  <c:v>2.3889999999999998</c:v>
                </c:pt>
                <c:pt idx="2515">
                  <c:v>2.3079999999999998</c:v>
                </c:pt>
                <c:pt idx="2516">
                  <c:v>2.2690000000000001</c:v>
                </c:pt>
                <c:pt idx="2517">
                  <c:v>2.2269999999999999</c:v>
                </c:pt>
                <c:pt idx="2518">
                  <c:v>2.2530000000000001</c:v>
                </c:pt>
                <c:pt idx="2519">
                  <c:v>2.2570000000000001</c:v>
                </c:pt>
                <c:pt idx="2520">
                  <c:v>2.266</c:v>
                </c:pt>
                <c:pt idx="2521">
                  <c:v>2.274</c:v>
                </c:pt>
                <c:pt idx="2522">
                  <c:v>2.2650000000000001</c:v>
                </c:pt>
                <c:pt idx="2523">
                  <c:v>2.306</c:v>
                </c:pt>
                <c:pt idx="2524">
                  <c:v>2.2690000000000001</c:v>
                </c:pt>
                <c:pt idx="2525">
                  <c:v>2.2970000000000002</c:v>
                </c:pt>
                <c:pt idx="2526">
                  <c:v>2.3679999999999999</c:v>
                </c:pt>
                <c:pt idx="2527">
                  <c:v>2.3679999999999999</c:v>
                </c:pt>
                <c:pt idx="2528">
                  <c:v>2.4239999999999999</c:v>
                </c:pt>
                <c:pt idx="2529">
                  <c:v>2.4529999999999998</c:v>
                </c:pt>
                <c:pt idx="2530">
                  <c:v>2.444</c:v>
                </c:pt>
                <c:pt idx="2531">
                  <c:v>2.464</c:v>
                </c:pt>
                <c:pt idx="2532">
                  <c:v>2.4380000000000002</c:v>
                </c:pt>
                <c:pt idx="2533">
                  <c:v>2.456</c:v>
                </c:pt>
                <c:pt idx="2534">
                  <c:v>2.46</c:v>
                </c:pt>
                <c:pt idx="2535">
                  <c:v>2.4870000000000001</c:v>
                </c:pt>
                <c:pt idx="2536">
                  <c:v>2.496</c:v>
                </c:pt>
                <c:pt idx="2537">
                  <c:v>2.5310000000000001</c:v>
                </c:pt>
                <c:pt idx="2538">
                  <c:v>2.5089999999999999</c:v>
                </c:pt>
                <c:pt idx="2539">
                  <c:v>2.4380000000000002</c:v>
                </c:pt>
                <c:pt idx="2540">
                  <c:v>2.4089999999999998</c:v>
                </c:pt>
                <c:pt idx="2541">
                  <c:v>2.3780000000000001</c:v>
                </c:pt>
                <c:pt idx="2542">
                  <c:v>2.391</c:v>
                </c:pt>
                <c:pt idx="2543">
                  <c:v>2.3319999999999999</c:v>
                </c:pt>
                <c:pt idx="2544">
                  <c:v>2.2890000000000001</c:v>
                </c:pt>
                <c:pt idx="2545">
                  <c:v>2.323</c:v>
                </c:pt>
                <c:pt idx="2546">
                  <c:v>2.391</c:v>
                </c:pt>
                <c:pt idx="2547">
                  <c:v>2.351</c:v>
                </c:pt>
                <c:pt idx="2548">
                  <c:v>2.3210000000000002</c:v>
                </c:pt>
                <c:pt idx="2549">
                  <c:v>2.2879999999999998</c:v>
                </c:pt>
                <c:pt idx="2550">
                  <c:v>2.2759999999999998</c:v>
                </c:pt>
                <c:pt idx="2551">
                  <c:v>2.2610000000000001</c:v>
                </c:pt>
                <c:pt idx="2552">
                  <c:v>2.29</c:v>
                </c:pt>
                <c:pt idx="2553">
                  <c:v>2.2749999999999999</c:v>
                </c:pt>
                <c:pt idx="2554">
                  <c:v>2.3130000000000002</c:v>
                </c:pt>
                <c:pt idx="2555">
                  <c:v>2.3740000000000001</c:v>
                </c:pt>
                <c:pt idx="2556">
                  <c:v>2.3330000000000002</c:v>
                </c:pt>
                <c:pt idx="2557">
                  <c:v>2.3340000000000001</c:v>
                </c:pt>
                <c:pt idx="2558">
                  <c:v>2.3130000000000002</c:v>
                </c:pt>
                <c:pt idx="2559">
                  <c:v>2.298</c:v>
                </c:pt>
                <c:pt idx="2560">
                  <c:v>2.298</c:v>
                </c:pt>
                <c:pt idx="2561">
                  <c:v>2.2599999999999998</c:v>
                </c:pt>
                <c:pt idx="2562">
                  <c:v>2.2320000000000002</c:v>
                </c:pt>
                <c:pt idx="2563">
                  <c:v>2.2069999999999999</c:v>
                </c:pt>
                <c:pt idx="2564">
                  <c:v>2.2149999999999999</c:v>
                </c:pt>
                <c:pt idx="2565">
                  <c:v>2.1509999999999998</c:v>
                </c:pt>
                <c:pt idx="2566">
                  <c:v>2.101</c:v>
                </c:pt>
                <c:pt idx="2567">
                  <c:v>2.101</c:v>
                </c:pt>
                <c:pt idx="2568">
                  <c:v>2.1059999999999999</c:v>
                </c:pt>
                <c:pt idx="2569">
                  <c:v>2.1469999999999998</c:v>
                </c:pt>
                <c:pt idx="2570">
                  <c:v>2.1509999999999998</c:v>
                </c:pt>
                <c:pt idx="2571">
                  <c:v>2.2040000000000002</c:v>
                </c:pt>
                <c:pt idx="2572">
                  <c:v>2.17</c:v>
                </c:pt>
                <c:pt idx="2573">
                  <c:v>2.1539999999999999</c:v>
                </c:pt>
                <c:pt idx="2574">
                  <c:v>2.2200000000000002</c:v>
                </c:pt>
                <c:pt idx="2575">
                  <c:v>2.2320000000000002</c:v>
                </c:pt>
                <c:pt idx="2576">
                  <c:v>2.2810000000000001</c:v>
                </c:pt>
                <c:pt idx="2577">
                  <c:v>2.306</c:v>
                </c:pt>
                <c:pt idx="2578">
                  <c:v>2.3010000000000002</c:v>
                </c:pt>
                <c:pt idx="2579">
                  <c:v>2.3130000000000002</c:v>
                </c:pt>
                <c:pt idx="2580">
                  <c:v>2.29</c:v>
                </c:pt>
                <c:pt idx="2581">
                  <c:v>2.3460000000000001</c:v>
                </c:pt>
                <c:pt idx="2582">
                  <c:v>2.3460000000000001</c:v>
                </c:pt>
                <c:pt idx="2583">
                  <c:v>2.3380000000000001</c:v>
                </c:pt>
                <c:pt idx="2584">
                  <c:v>2.3969999999999998</c:v>
                </c:pt>
                <c:pt idx="2585">
                  <c:v>2.4079999999999999</c:v>
                </c:pt>
                <c:pt idx="2586">
                  <c:v>2.4060000000000001</c:v>
                </c:pt>
                <c:pt idx="2587">
                  <c:v>2.4060000000000001</c:v>
                </c:pt>
                <c:pt idx="2588">
                  <c:v>2.3780000000000001</c:v>
                </c:pt>
                <c:pt idx="2589">
                  <c:v>2.3580000000000001</c:v>
                </c:pt>
                <c:pt idx="2590">
                  <c:v>2.3490000000000002</c:v>
                </c:pt>
                <c:pt idx="2591">
                  <c:v>2.38</c:v>
                </c:pt>
                <c:pt idx="2592">
                  <c:v>2.3759999999999999</c:v>
                </c:pt>
                <c:pt idx="2593">
                  <c:v>2.38</c:v>
                </c:pt>
                <c:pt idx="2594">
                  <c:v>2.4169999999999998</c:v>
                </c:pt>
                <c:pt idx="2595">
                  <c:v>2.4700000000000002</c:v>
                </c:pt>
                <c:pt idx="2596">
                  <c:v>2.4980000000000002</c:v>
                </c:pt>
                <c:pt idx="2597">
                  <c:v>2.5009999999999999</c:v>
                </c:pt>
                <c:pt idx="2598">
                  <c:v>2.4780000000000002</c:v>
                </c:pt>
                <c:pt idx="2599">
                  <c:v>2.4940000000000002</c:v>
                </c:pt>
                <c:pt idx="2600">
                  <c:v>2.4670000000000001</c:v>
                </c:pt>
                <c:pt idx="2601">
                  <c:v>2.4660000000000002</c:v>
                </c:pt>
                <c:pt idx="2602">
                  <c:v>2.4329999999999998</c:v>
                </c:pt>
                <c:pt idx="2603">
                  <c:v>2.4409999999999998</c:v>
                </c:pt>
                <c:pt idx="2604">
                  <c:v>2.423</c:v>
                </c:pt>
                <c:pt idx="2605">
                  <c:v>2.4729999999999999</c:v>
                </c:pt>
                <c:pt idx="2606">
                  <c:v>2.4710000000000001</c:v>
                </c:pt>
                <c:pt idx="2607">
                  <c:v>2.496</c:v>
                </c:pt>
                <c:pt idx="2608">
                  <c:v>2.4590000000000001</c:v>
                </c:pt>
                <c:pt idx="2609">
                  <c:v>2.3860000000000001</c:v>
                </c:pt>
                <c:pt idx="2610">
                  <c:v>2.4249999999999998</c:v>
                </c:pt>
                <c:pt idx="2611">
                  <c:v>2.4180000000000001</c:v>
                </c:pt>
                <c:pt idx="2612">
                  <c:v>2.4049999999999998</c:v>
                </c:pt>
                <c:pt idx="2613">
                  <c:v>2.3980000000000001</c:v>
                </c:pt>
                <c:pt idx="2614">
                  <c:v>2.3860000000000001</c:v>
                </c:pt>
                <c:pt idx="2615">
                  <c:v>2.387</c:v>
                </c:pt>
                <c:pt idx="2616">
                  <c:v>2.419</c:v>
                </c:pt>
                <c:pt idx="2617">
                  <c:v>2.4590000000000001</c:v>
                </c:pt>
                <c:pt idx="2618">
                  <c:v>2.452</c:v>
                </c:pt>
                <c:pt idx="2619">
                  <c:v>2.3860000000000001</c:v>
                </c:pt>
                <c:pt idx="2620">
                  <c:v>2.3820000000000001</c:v>
                </c:pt>
                <c:pt idx="2621">
                  <c:v>2.35</c:v>
                </c:pt>
                <c:pt idx="2622">
                  <c:v>2.35</c:v>
                </c:pt>
                <c:pt idx="2623">
                  <c:v>2.35</c:v>
                </c:pt>
                <c:pt idx="2624">
                  <c:v>2.327</c:v>
                </c:pt>
                <c:pt idx="2625">
                  <c:v>2.343</c:v>
                </c:pt>
                <c:pt idx="2626">
                  <c:v>2.2909999999999999</c:v>
                </c:pt>
                <c:pt idx="2627">
                  <c:v>2.2469999999999999</c:v>
                </c:pt>
                <c:pt idx="2628">
                  <c:v>2.1669999999999998</c:v>
                </c:pt>
                <c:pt idx="2629">
                  <c:v>2.1890000000000001</c:v>
                </c:pt>
                <c:pt idx="2630">
                  <c:v>2.177</c:v>
                </c:pt>
                <c:pt idx="2631">
                  <c:v>2.137</c:v>
                </c:pt>
                <c:pt idx="2632">
                  <c:v>2.1539999999999999</c:v>
                </c:pt>
                <c:pt idx="2633">
                  <c:v>2.1800000000000002</c:v>
                </c:pt>
                <c:pt idx="2634">
                  <c:v>2.1589999999999998</c:v>
                </c:pt>
                <c:pt idx="2635">
                  <c:v>2.1800000000000002</c:v>
                </c:pt>
                <c:pt idx="2636">
                  <c:v>2.238</c:v>
                </c:pt>
                <c:pt idx="2637">
                  <c:v>2.222</c:v>
                </c:pt>
                <c:pt idx="2638">
                  <c:v>2.141</c:v>
                </c:pt>
                <c:pt idx="2639">
                  <c:v>2.169</c:v>
                </c:pt>
                <c:pt idx="2640">
                  <c:v>2.169</c:v>
                </c:pt>
                <c:pt idx="2641">
                  <c:v>2.1549999999999998</c:v>
                </c:pt>
                <c:pt idx="2642">
                  <c:v>2.1709999999999998</c:v>
                </c:pt>
                <c:pt idx="2643">
                  <c:v>2.157</c:v>
                </c:pt>
                <c:pt idx="2644">
                  <c:v>2.1230000000000002</c:v>
                </c:pt>
                <c:pt idx="2645">
                  <c:v>2.16</c:v>
                </c:pt>
                <c:pt idx="2646">
                  <c:v>2.1829999999999998</c:v>
                </c:pt>
                <c:pt idx="2647">
                  <c:v>2.149</c:v>
                </c:pt>
                <c:pt idx="2648">
                  <c:v>2.1469999999999998</c:v>
                </c:pt>
                <c:pt idx="2649">
                  <c:v>2.161</c:v>
                </c:pt>
                <c:pt idx="2650">
                  <c:v>2.1789999999999998</c:v>
                </c:pt>
                <c:pt idx="2651">
                  <c:v>2.2040000000000002</c:v>
                </c:pt>
                <c:pt idx="2652">
                  <c:v>2.2040000000000002</c:v>
                </c:pt>
                <c:pt idx="2653">
                  <c:v>2.2509999999999999</c:v>
                </c:pt>
                <c:pt idx="2654">
                  <c:v>2.2109999999999999</c:v>
                </c:pt>
                <c:pt idx="2655">
                  <c:v>2.21</c:v>
                </c:pt>
                <c:pt idx="2656">
                  <c:v>2.258</c:v>
                </c:pt>
                <c:pt idx="2657">
                  <c:v>2.278</c:v>
                </c:pt>
                <c:pt idx="2658">
                  <c:v>2.2570000000000001</c:v>
                </c:pt>
                <c:pt idx="2659">
                  <c:v>2.2650000000000001</c:v>
                </c:pt>
                <c:pt idx="2660">
                  <c:v>2.2669999999999999</c:v>
                </c:pt>
                <c:pt idx="2661">
                  <c:v>2.3050000000000002</c:v>
                </c:pt>
                <c:pt idx="2662">
                  <c:v>2.2919999999999998</c:v>
                </c:pt>
                <c:pt idx="2663">
                  <c:v>2.2850000000000001</c:v>
                </c:pt>
                <c:pt idx="2664">
                  <c:v>2.2559999999999998</c:v>
                </c:pt>
                <c:pt idx="2665">
                  <c:v>2.2650000000000001</c:v>
                </c:pt>
                <c:pt idx="2666">
                  <c:v>2.2629999999999999</c:v>
                </c:pt>
                <c:pt idx="2667">
                  <c:v>2.2330000000000001</c:v>
                </c:pt>
                <c:pt idx="2668">
                  <c:v>2.2080000000000002</c:v>
                </c:pt>
                <c:pt idx="2669">
                  <c:v>2.2109999999999999</c:v>
                </c:pt>
                <c:pt idx="2670">
                  <c:v>2.254</c:v>
                </c:pt>
                <c:pt idx="2671">
                  <c:v>2.2469999999999999</c:v>
                </c:pt>
                <c:pt idx="2672">
                  <c:v>2.1880000000000002</c:v>
                </c:pt>
                <c:pt idx="2673">
                  <c:v>2.1970000000000001</c:v>
                </c:pt>
                <c:pt idx="2674">
                  <c:v>2.2080000000000002</c:v>
                </c:pt>
                <c:pt idx="2675">
                  <c:v>2.2400000000000002</c:v>
                </c:pt>
                <c:pt idx="2676">
                  <c:v>2.2400000000000002</c:v>
                </c:pt>
                <c:pt idx="2677">
                  <c:v>2.2519999999999998</c:v>
                </c:pt>
                <c:pt idx="2678">
                  <c:v>2.2450000000000001</c:v>
                </c:pt>
                <c:pt idx="2679">
                  <c:v>2.2829999999999999</c:v>
                </c:pt>
                <c:pt idx="2680">
                  <c:v>2.2519999999999998</c:v>
                </c:pt>
                <c:pt idx="2681">
                  <c:v>2.2919999999999998</c:v>
                </c:pt>
                <c:pt idx="2682">
                  <c:v>2.3149999999999999</c:v>
                </c:pt>
                <c:pt idx="2683">
                  <c:v>2.36</c:v>
                </c:pt>
                <c:pt idx="2684">
                  <c:v>2.371</c:v>
                </c:pt>
                <c:pt idx="2685">
                  <c:v>2.4039999999999999</c:v>
                </c:pt>
                <c:pt idx="2686">
                  <c:v>2.452</c:v>
                </c:pt>
                <c:pt idx="2687">
                  <c:v>2.4260000000000002</c:v>
                </c:pt>
                <c:pt idx="2688">
                  <c:v>2.4769999999999999</c:v>
                </c:pt>
                <c:pt idx="2689">
                  <c:v>2.488</c:v>
                </c:pt>
                <c:pt idx="2690">
                  <c:v>2.468</c:v>
                </c:pt>
                <c:pt idx="2691">
                  <c:v>2.4870000000000001</c:v>
                </c:pt>
                <c:pt idx="2692">
                  <c:v>2.4870000000000001</c:v>
                </c:pt>
                <c:pt idx="2693">
                  <c:v>2.5259999999999998</c:v>
                </c:pt>
                <c:pt idx="2694">
                  <c:v>2.5179999999999998</c:v>
                </c:pt>
                <c:pt idx="2695">
                  <c:v>2.5150000000000001</c:v>
                </c:pt>
                <c:pt idx="2696">
                  <c:v>2.5670000000000002</c:v>
                </c:pt>
                <c:pt idx="2697">
                  <c:v>2.544</c:v>
                </c:pt>
                <c:pt idx="2698">
                  <c:v>2.597</c:v>
                </c:pt>
                <c:pt idx="2699">
                  <c:v>2.58</c:v>
                </c:pt>
                <c:pt idx="2700">
                  <c:v>2.6869999999999998</c:v>
                </c:pt>
                <c:pt idx="2701">
                  <c:v>2.6970000000000001</c:v>
                </c:pt>
                <c:pt idx="2702">
                  <c:v>2.7149999999999999</c:v>
                </c:pt>
                <c:pt idx="2703">
                  <c:v>2.82</c:v>
                </c:pt>
                <c:pt idx="2704">
                  <c:v>2.7440000000000002</c:v>
                </c:pt>
                <c:pt idx="2705">
                  <c:v>2.7669999999999999</c:v>
                </c:pt>
                <c:pt idx="2706">
                  <c:v>2.7389999999999999</c:v>
                </c:pt>
                <c:pt idx="2707">
                  <c:v>2.7160000000000002</c:v>
                </c:pt>
                <c:pt idx="2708">
                  <c:v>2.6760000000000002</c:v>
                </c:pt>
                <c:pt idx="2709">
                  <c:v>2.7280000000000002</c:v>
                </c:pt>
                <c:pt idx="2710">
                  <c:v>2.7559999999999998</c:v>
                </c:pt>
                <c:pt idx="2711">
                  <c:v>2.69</c:v>
                </c:pt>
                <c:pt idx="2712">
                  <c:v>2.6680000000000001</c:v>
                </c:pt>
                <c:pt idx="2713">
                  <c:v>2.69</c:v>
                </c:pt>
                <c:pt idx="2714">
                  <c:v>2.698</c:v>
                </c:pt>
                <c:pt idx="2715">
                  <c:v>2.7170000000000001</c:v>
                </c:pt>
                <c:pt idx="2716">
                  <c:v>2.6509999999999998</c:v>
                </c:pt>
                <c:pt idx="2717">
                  <c:v>2.6150000000000002</c:v>
                </c:pt>
                <c:pt idx="2718">
                  <c:v>2.67</c:v>
                </c:pt>
                <c:pt idx="2719">
                  <c:v>2.67</c:v>
                </c:pt>
                <c:pt idx="2720">
                  <c:v>2.7450000000000001</c:v>
                </c:pt>
                <c:pt idx="2721">
                  <c:v>2.7770000000000001</c:v>
                </c:pt>
                <c:pt idx="2722">
                  <c:v>2.7389999999999999</c:v>
                </c:pt>
                <c:pt idx="2723">
                  <c:v>2.64</c:v>
                </c:pt>
                <c:pt idx="2724">
                  <c:v>2.7160000000000002</c:v>
                </c:pt>
                <c:pt idx="2725">
                  <c:v>2.7570000000000001</c:v>
                </c:pt>
                <c:pt idx="2726">
                  <c:v>2.72</c:v>
                </c:pt>
                <c:pt idx="2727">
                  <c:v>2.6880000000000002</c:v>
                </c:pt>
                <c:pt idx="2728">
                  <c:v>2.6970000000000001</c:v>
                </c:pt>
                <c:pt idx="2729">
                  <c:v>2.6589999999999998</c:v>
                </c:pt>
                <c:pt idx="2730">
                  <c:v>2.6360000000000001</c:v>
                </c:pt>
                <c:pt idx="2731">
                  <c:v>2.5979999999999999</c:v>
                </c:pt>
                <c:pt idx="2732">
                  <c:v>2.621</c:v>
                </c:pt>
                <c:pt idx="2733">
                  <c:v>2.5640000000000001</c:v>
                </c:pt>
                <c:pt idx="2734">
                  <c:v>2.5459999999999998</c:v>
                </c:pt>
                <c:pt idx="2735">
                  <c:v>2.476</c:v>
                </c:pt>
                <c:pt idx="2736">
                  <c:v>2.452</c:v>
                </c:pt>
                <c:pt idx="2737">
                  <c:v>2.4750000000000001</c:v>
                </c:pt>
                <c:pt idx="2738">
                  <c:v>2.415</c:v>
                </c:pt>
                <c:pt idx="2739">
                  <c:v>2.4910000000000001</c:v>
                </c:pt>
                <c:pt idx="2740">
                  <c:v>2.4790000000000001</c:v>
                </c:pt>
                <c:pt idx="2741">
                  <c:v>2.4350000000000001</c:v>
                </c:pt>
                <c:pt idx="2742">
                  <c:v>2.5030000000000001</c:v>
                </c:pt>
                <c:pt idx="2743">
                  <c:v>2.4980000000000002</c:v>
                </c:pt>
                <c:pt idx="2744">
                  <c:v>2.6</c:v>
                </c:pt>
                <c:pt idx="2745">
                  <c:v>2.5259999999999998</c:v>
                </c:pt>
                <c:pt idx="2746">
                  <c:v>2.5550000000000002</c:v>
                </c:pt>
                <c:pt idx="2747">
                  <c:v>2.5099999999999998</c:v>
                </c:pt>
                <c:pt idx="2748">
                  <c:v>2.4910000000000001</c:v>
                </c:pt>
                <c:pt idx="2749">
                  <c:v>2.4870000000000001</c:v>
                </c:pt>
                <c:pt idx="2750">
                  <c:v>2.452</c:v>
                </c:pt>
                <c:pt idx="2751">
                  <c:v>2.4390000000000001</c:v>
                </c:pt>
                <c:pt idx="2752">
                  <c:v>2.411</c:v>
                </c:pt>
                <c:pt idx="2753">
                  <c:v>2.383</c:v>
                </c:pt>
                <c:pt idx="2754">
                  <c:v>2.4249999999999998</c:v>
                </c:pt>
                <c:pt idx="2755">
                  <c:v>2.4089999999999998</c:v>
                </c:pt>
                <c:pt idx="2756">
                  <c:v>2.3889999999999998</c:v>
                </c:pt>
                <c:pt idx="2757">
                  <c:v>2.363</c:v>
                </c:pt>
                <c:pt idx="2758">
                  <c:v>2.319</c:v>
                </c:pt>
                <c:pt idx="2759">
                  <c:v>2.3679999999999999</c:v>
                </c:pt>
                <c:pt idx="2760">
                  <c:v>2.3199999999999998</c:v>
                </c:pt>
                <c:pt idx="2761">
                  <c:v>2.339</c:v>
                </c:pt>
                <c:pt idx="2762">
                  <c:v>2.339</c:v>
                </c:pt>
                <c:pt idx="2763">
                  <c:v>2.3460000000000001</c:v>
                </c:pt>
                <c:pt idx="2764">
                  <c:v>2.2829999999999999</c:v>
                </c:pt>
                <c:pt idx="2765">
                  <c:v>2.3159999999999998</c:v>
                </c:pt>
                <c:pt idx="2766">
                  <c:v>2.1869999999999998</c:v>
                </c:pt>
                <c:pt idx="2767">
                  <c:v>2.133</c:v>
                </c:pt>
                <c:pt idx="2768">
                  <c:v>2.1520000000000001</c:v>
                </c:pt>
                <c:pt idx="2769">
                  <c:v>2.1709999999999998</c:v>
                </c:pt>
                <c:pt idx="2770">
                  <c:v>2.2130000000000001</c:v>
                </c:pt>
                <c:pt idx="2771">
                  <c:v>2.2000000000000002</c:v>
                </c:pt>
                <c:pt idx="2772">
                  <c:v>2.1880000000000002</c:v>
                </c:pt>
                <c:pt idx="2773">
                  <c:v>2.1579999999999999</c:v>
                </c:pt>
                <c:pt idx="2774">
                  <c:v>2.2160000000000002</c:v>
                </c:pt>
                <c:pt idx="2775">
                  <c:v>2.3610000000000002</c:v>
                </c:pt>
                <c:pt idx="2776">
                  <c:v>2.3029999999999999</c:v>
                </c:pt>
                <c:pt idx="2777">
                  <c:v>2.3359999999999999</c:v>
                </c:pt>
                <c:pt idx="2778">
                  <c:v>2.35</c:v>
                </c:pt>
                <c:pt idx="2779">
                  <c:v>2.3250000000000002</c:v>
                </c:pt>
                <c:pt idx="2780">
                  <c:v>2.2639999999999998</c:v>
                </c:pt>
                <c:pt idx="2781">
                  <c:v>2.2719999999999998</c:v>
                </c:pt>
                <c:pt idx="2782">
                  <c:v>2.246</c:v>
                </c:pt>
                <c:pt idx="2783">
                  <c:v>2.2280000000000002</c:v>
                </c:pt>
                <c:pt idx="2784">
                  <c:v>2.2650000000000001</c:v>
                </c:pt>
                <c:pt idx="2785">
                  <c:v>2.2250000000000001</c:v>
                </c:pt>
                <c:pt idx="2786">
                  <c:v>2.3210000000000002</c:v>
                </c:pt>
                <c:pt idx="2787">
                  <c:v>2.3210000000000002</c:v>
                </c:pt>
                <c:pt idx="2788">
                  <c:v>2.3319999999999999</c:v>
                </c:pt>
                <c:pt idx="2789">
                  <c:v>2.3279999999999998</c:v>
                </c:pt>
                <c:pt idx="2790">
                  <c:v>2.3159999999999998</c:v>
                </c:pt>
                <c:pt idx="2791">
                  <c:v>2.3559999999999999</c:v>
                </c:pt>
                <c:pt idx="2792">
                  <c:v>2.3359999999999999</c:v>
                </c:pt>
                <c:pt idx="2793">
                  <c:v>2.31</c:v>
                </c:pt>
                <c:pt idx="2794">
                  <c:v>2.2370000000000001</c:v>
                </c:pt>
                <c:pt idx="2795">
                  <c:v>2.1789999999999998</c:v>
                </c:pt>
                <c:pt idx="2796">
                  <c:v>2.0920000000000001</c:v>
                </c:pt>
                <c:pt idx="2797">
                  <c:v>2.1179999999999999</c:v>
                </c:pt>
                <c:pt idx="2798">
                  <c:v>2.1179999999999999</c:v>
                </c:pt>
                <c:pt idx="2799">
                  <c:v>2.048</c:v>
                </c:pt>
                <c:pt idx="2800">
                  <c:v>2.0499999999999998</c:v>
                </c:pt>
                <c:pt idx="2801">
                  <c:v>2.0539999999999998</c:v>
                </c:pt>
                <c:pt idx="2802">
                  <c:v>2.0449999999999999</c:v>
                </c:pt>
                <c:pt idx="2803">
                  <c:v>2.056</c:v>
                </c:pt>
                <c:pt idx="2804">
                  <c:v>2.117</c:v>
                </c:pt>
                <c:pt idx="2805">
                  <c:v>1.99</c:v>
                </c:pt>
                <c:pt idx="2806">
                  <c:v>1.9259999999999999</c:v>
                </c:pt>
                <c:pt idx="2807">
                  <c:v>1.931</c:v>
                </c:pt>
                <c:pt idx="2808">
                  <c:v>1.93</c:v>
                </c:pt>
                <c:pt idx="2809">
                  <c:v>1.911</c:v>
                </c:pt>
                <c:pt idx="2810">
                  <c:v>1.879</c:v>
                </c:pt>
                <c:pt idx="2811">
                  <c:v>1.798</c:v>
                </c:pt>
                <c:pt idx="2812">
                  <c:v>1.798</c:v>
                </c:pt>
                <c:pt idx="2813">
                  <c:v>1.867</c:v>
                </c:pt>
                <c:pt idx="2814">
                  <c:v>1.86</c:v>
                </c:pt>
                <c:pt idx="2815">
                  <c:v>1.782</c:v>
                </c:pt>
                <c:pt idx="2816">
                  <c:v>1.802</c:v>
                </c:pt>
                <c:pt idx="2817">
                  <c:v>1.6779999999999999</c:v>
                </c:pt>
                <c:pt idx="2818">
                  <c:v>1.7</c:v>
                </c:pt>
                <c:pt idx="2819">
                  <c:v>1.6220000000000001</c:v>
                </c:pt>
                <c:pt idx="2820">
                  <c:v>1.621</c:v>
                </c:pt>
                <c:pt idx="2821">
                  <c:v>1.6080000000000001</c:v>
                </c:pt>
                <c:pt idx="2822">
                  <c:v>1.466</c:v>
                </c:pt>
                <c:pt idx="2823">
                  <c:v>1.5820000000000001</c:v>
                </c:pt>
                <c:pt idx="2824">
                  <c:v>1.698</c:v>
                </c:pt>
                <c:pt idx="2825">
                  <c:v>1.595</c:v>
                </c:pt>
                <c:pt idx="2826">
                  <c:v>1.589</c:v>
                </c:pt>
                <c:pt idx="2827">
                  <c:v>1.5389999999999999</c:v>
                </c:pt>
                <c:pt idx="2828">
                  <c:v>1.607</c:v>
                </c:pt>
                <c:pt idx="2829">
                  <c:v>1.696</c:v>
                </c:pt>
                <c:pt idx="2830">
                  <c:v>1.752</c:v>
                </c:pt>
                <c:pt idx="2831">
                  <c:v>1.8420000000000001</c:v>
                </c:pt>
                <c:pt idx="2832">
                  <c:v>1.881</c:v>
                </c:pt>
                <c:pt idx="2833">
                  <c:v>1.7470000000000001</c:v>
                </c:pt>
                <c:pt idx="2834">
                  <c:v>1.8049999999999999</c:v>
                </c:pt>
                <c:pt idx="2835">
                  <c:v>1.881</c:v>
                </c:pt>
                <c:pt idx="2836">
                  <c:v>1.891</c:v>
                </c:pt>
                <c:pt idx="2837">
                  <c:v>1.8109999999999999</c:v>
                </c:pt>
                <c:pt idx="2838">
                  <c:v>1.782</c:v>
                </c:pt>
                <c:pt idx="2839">
                  <c:v>1.7150000000000001</c:v>
                </c:pt>
                <c:pt idx="2840">
                  <c:v>1.752</c:v>
                </c:pt>
                <c:pt idx="2841">
                  <c:v>1.831</c:v>
                </c:pt>
                <c:pt idx="2842">
                  <c:v>1.8560000000000001</c:v>
                </c:pt>
                <c:pt idx="2843">
                  <c:v>1.8560000000000001</c:v>
                </c:pt>
                <c:pt idx="2844">
                  <c:v>1.917</c:v>
                </c:pt>
                <c:pt idx="2845">
                  <c:v>1.847</c:v>
                </c:pt>
                <c:pt idx="2846">
                  <c:v>1.764</c:v>
                </c:pt>
                <c:pt idx="2847">
                  <c:v>1.702</c:v>
                </c:pt>
                <c:pt idx="2848">
                  <c:v>1.702</c:v>
                </c:pt>
                <c:pt idx="2849">
                  <c:v>1.579</c:v>
                </c:pt>
                <c:pt idx="2850">
                  <c:v>1.5509999999999999</c:v>
                </c:pt>
                <c:pt idx="2851">
                  <c:v>1.5629999999999999</c:v>
                </c:pt>
                <c:pt idx="2852">
                  <c:v>1.556</c:v>
                </c:pt>
                <c:pt idx="2853">
                  <c:v>1.5069999999999999</c:v>
                </c:pt>
                <c:pt idx="2854">
                  <c:v>1.556</c:v>
                </c:pt>
                <c:pt idx="2855">
                  <c:v>1.6180000000000001</c:v>
                </c:pt>
                <c:pt idx="2856">
                  <c:v>1.5489999999999999</c:v>
                </c:pt>
                <c:pt idx="2857">
                  <c:v>1.508</c:v>
                </c:pt>
                <c:pt idx="2858">
                  <c:v>1.4330000000000001</c:v>
                </c:pt>
                <c:pt idx="2859">
                  <c:v>1.518</c:v>
                </c:pt>
                <c:pt idx="2860">
                  <c:v>1.42</c:v>
                </c:pt>
                <c:pt idx="2861">
                  <c:v>1.4179999999999999</c:v>
                </c:pt>
                <c:pt idx="2862">
                  <c:v>1.4179999999999999</c:v>
                </c:pt>
                <c:pt idx="2863">
                  <c:v>1.2330000000000001</c:v>
                </c:pt>
                <c:pt idx="2864">
                  <c:v>1.288</c:v>
                </c:pt>
                <c:pt idx="2865">
                  <c:v>1.413</c:v>
                </c:pt>
                <c:pt idx="2866">
                  <c:v>1.333</c:v>
                </c:pt>
                <c:pt idx="2867">
                  <c:v>1.3360000000000001</c:v>
                </c:pt>
                <c:pt idx="2868">
                  <c:v>1.3520000000000001</c:v>
                </c:pt>
                <c:pt idx="2869">
                  <c:v>1.2849999999999999</c:v>
                </c:pt>
                <c:pt idx="2870">
                  <c:v>1.276</c:v>
                </c:pt>
                <c:pt idx="2871">
                  <c:v>1.3089999999999999</c:v>
                </c:pt>
                <c:pt idx="2872">
                  <c:v>1.375</c:v>
                </c:pt>
                <c:pt idx="2873">
                  <c:v>1.319</c:v>
                </c:pt>
                <c:pt idx="2874">
                  <c:v>1.339</c:v>
                </c:pt>
                <c:pt idx="2875">
                  <c:v>1.476</c:v>
                </c:pt>
                <c:pt idx="2876">
                  <c:v>1.3220000000000001</c:v>
                </c:pt>
                <c:pt idx="2877">
                  <c:v>1.2869999999999999</c:v>
                </c:pt>
                <c:pt idx="2878">
                  <c:v>1.3180000000000001</c:v>
                </c:pt>
                <c:pt idx="2879">
                  <c:v>1.427</c:v>
                </c:pt>
                <c:pt idx="2880">
                  <c:v>1.5089999999999999</c:v>
                </c:pt>
                <c:pt idx="2881">
                  <c:v>1.474</c:v>
                </c:pt>
                <c:pt idx="2882">
                  <c:v>1.4730000000000001</c:v>
                </c:pt>
                <c:pt idx="2883">
                  <c:v>1.55</c:v>
                </c:pt>
                <c:pt idx="2884">
                  <c:v>1.5169999999999999</c:v>
                </c:pt>
                <c:pt idx="2885">
                  <c:v>1.4179999999999999</c:v>
                </c:pt>
                <c:pt idx="2886">
                  <c:v>1.45</c:v>
                </c:pt>
                <c:pt idx="2887">
                  <c:v>1.5109999999999999</c:v>
                </c:pt>
                <c:pt idx="2888">
                  <c:v>1.411</c:v>
                </c:pt>
                <c:pt idx="2889">
                  <c:v>1.4019999999999999</c:v>
                </c:pt>
                <c:pt idx="2890">
                  <c:v>1.196</c:v>
                </c:pt>
                <c:pt idx="2891">
                  <c:v>1.071</c:v>
                </c:pt>
                <c:pt idx="2892">
                  <c:v>1.089</c:v>
                </c:pt>
                <c:pt idx="2893">
                  <c:v>1.113</c:v>
                </c:pt>
                <c:pt idx="2894">
                  <c:v>1.117</c:v>
                </c:pt>
                <c:pt idx="2895">
                  <c:v>1.046</c:v>
                </c:pt>
                <c:pt idx="2896">
                  <c:v>0.97099999999999997</c:v>
                </c:pt>
                <c:pt idx="2897">
                  <c:v>0.91300000000000003</c:v>
                </c:pt>
                <c:pt idx="2898">
                  <c:v>1.0489999999999999</c:v>
                </c:pt>
                <c:pt idx="2899">
                  <c:v>0.93200000000000005</c:v>
                </c:pt>
                <c:pt idx="2900">
                  <c:v>1.0029999999999999</c:v>
                </c:pt>
                <c:pt idx="2901">
                  <c:v>1.0029999999999999</c:v>
                </c:pt>
                <c:pt idx="2902">
                  <c:v>1.0349999999999999</c:v>
                </c:pt>
                <c:pt idx="2903">
                  <c:v>1.0900000000000001</c:v>
                </c:pt>
                <c:pt idx="2904">
                  <c:v>0.997</c:v>
                </c:pt>
                <c:pt idx="2905">
                  <c:v>1.006</c:v>
                </c:pt>
                <c:pt idx="2906">
                  <c:v>1.006</c:v>
                </c:pt>
                <c:pt idx="2907">
                  <c:v>1.248</c:v>
                </c:pt>
                <c:pt idx="2908">
                  <c:v>1.256</c:v>
                </c:pt>
                <c:pt idx="2909">
                  <c:v>1.1910000000000001</c:v>
                </c:pt>
                <c:pt idx="2910">
                  <c:v>1.1859999999999999</c:v>
                </c:pt>
                <c:pt idx="2911">
                  <c:v>1.0980000000000001</c:v>
                </c:pt>
                <c:pt idx="2912">
                  <c:v>1.087</c:v>
                </c:pt>
                <c:pt idx="2913">
                  <c:v>1.206</c:v>
                </c:pt>
                <c:pt idx="2914">
                  <c:v>1.214</c:v>
                </c:pt>
                <c:pt idx="2915">
                  <c:v>1.2350000000000001</c:v>
                </c:pt>
                <c:pt idx="2916">
                  <c:v>1.165</c:v>
                </c:pt>
                <c:pt idx="2917">
                  <c:v>1.2050000000000001</c:v>
                </c:pt>
                <c:pt idx="2918">
                  <c:v>1.2450000000000001</c:v>
                </c:pt>
                <c:pt idx="2919">
                  <c:v>1.18</c:v>
                </c:pt>
                <c:pt idx="2920">
                  <c:v>1.228</c:v>
                </c:pt>
                <c:pt idx="2921">
                  <c:v>1.1459999999999999</c:v>
                </c:pt>
                <c:pt idx="2922">
                  <c:v>1.179</c:v>
                </c:pt>
                <c:pt idx="2923">
                  <c:v>1.2330000000000001</c:v>
                </c:pt>
                <c:pt idx="2924">
                  <c:v>1.3080000000000001</c:v>
                </c:pt>
                <c:pt idx="2925">
                  <c:v>1.391</c:v>
                </c:pt>
                <c:pt idx="2926">
                  <c:v>1.3640000000000001</c:v>
                </c:pt>
                <c:pt idx="2927">
                  <c:v>1.389</c:v>
                </c:pt>
                <c:pt idx="2928">
                  <c:v>1.3360000000000001</c:v>
                </c:pt>
                <c:pt idx="2929">
                  <c:v>1.391</c:v>
                </c:pt>
                <c:pt idx="2930">
                  <c:v>1.502</c:v>
                </c:pt>
                <c:pt idx="2931">
                  <c:v>1.54</c:v>
                </c:pt>
                <c:pt idx="2932">
                  <c:v>1.5049999999999999</c:v>
                </c:pt>
                <c:pt idx="2933">
                  <c:v>1.5069999999999999</c:v>
                </c:pt>
                <c:pt idx="2934">
                  <c:v>1.45</c:v>
                </c:pt>
                <c:pt idx="2935">
                  <c:v>1.4410000000000001</c:v>
                </c:pt>
                <c:pt idx="2936">
                  <c:v>1.496</c:v>
                </c:pt>
                <c:pt idx="2937">
                  <c:v>1.472</c:v>
                </c:pt>
                <c:pt idx="2938">
                  <c:v>1.5069999999999999</c:v>
                </c:pt>
                <c:pt idx="2939">
                  <c:v>1.46</c:v>
                </c:pt>
                <c:pt idx="2940">
                  <c:v>1.379</c:v>
                </c:pt>
                <c:pt idx="2941">
                  <c:v>1.3520000000000001</c:v>
                </c:pt>
                <c:pt idx="2942">
                  <c:v>1.3859999999999999</c:v>
                </c:pt>
                <c:pt idx="2943">
                  <c:v>1.468</c:v>
                </c:pt>
                <c:pt idx="2944">
                  <c:v>1.4390000000000001</c:v>
                </c:pt>
                <c:pt idx="2945">
                  <c:v>1.355</c:v>
                </c:pt>
                <c:pt idx="2946">
                  <c:v>1.3620000000000001</c:v>
                </c:pt>
                <c:pt idx="2947">
                  <c:v>1.3220000000000001</c:v>
                </c:pt>
                <c:pt idx="2948">
                  <c:v>1.27</c:v>
                </c:pt>
                <c:pt idx="2949">
                  <c:v>1.252</c:v>
                </c:pt>
                <c:pt idx="2950">
                  <c:v>1.3680000000000001</c:v>
                </c:pt>
                <c:pt idx="2951">
                  <c:v>1.32</c:v>
                </c:pt>
                <c:pt idx="2952">
                  <c:v>1.32</c:v>
                </c:pt>
                <c:pt idx="2953">
                  <c:v>1.4179999999999999</c:v>
                </c:pt>
                <c:pt idx="2954">
                  <c:v>1.5269999999999999</c:v>
                </c:pt>
                <c:pt idx="2955">
                  <c:v>1.581</c:v>
                </c:pt>
                <c:pt idx="2956">
                  <c:v>1.536</c:v>
                </c:pt>
                <c:pt idx="2957">
                  <c:v>1.466</c:v>
                </c:pt>
                <c:pt idx="2958">
                  <c:v>1.45</c:v>
                </c:pt>
                <c:pt idx="2959">
                  <c:v>1.532</c:v>
                </c:pt>
                <c:pt idx="2960">
                  <c:v>1.577</c:v>
                </c:pt>
                <c:pt idx="2961">
                  <c:v>1.421</c:v>
                </c:pt>
                <c:pt idx="2962">
                  <c:v>1.486</c:v>
                </c:pt>
                <c:pt idx="2963">
                  <c:v>1.581</c:v>
                </c:pt>
                <c:pt idx="2964">
                  <c:v>1.5620000000000001</c:v>
                </c:pt>
                <c:pt idx="2965">
                  <c:v>1.673</c:v>
                </c:pt>
                <c:pt idx="2966">
                  <c:v>1.7350000000000001</c:v>
                </c:pt>
                <c:pt idx="2967">
                  <c:v>1.716</c:v>
                </c:pt>
                <c:pt idx="2968">
                  <c:v>1.6919999999999999</c:v>
                </c:pt>
                <c:pt idx="2969">
                  <c:v>1.6279999999999999</c:v>
                </c:pt>
                <c:pt idx="2970">
                  <c:v>1.708</c:v>
                </c:pt>
                <c:pt idx="2971">
                  <c:v>1.6659999999999999</c:v>
                </c:pt>
                <c:pt idx="2972">
                  <c:v>1.698</c:v>
                </c:pt>
                <c:pt idx="2973">
                  <c:v>1.5840000000000001</c:v>
                </c:pt>
                <c:pt idx="2974">
                  <c:v>1.591</c:v>
                </c:pt>
                <c:pt idx="2975">
                  <c:v>1.4890000000000001</c:v>
                </c:pt>
                <c:pt idx="2976">
                  <c:v>1.4279999999999999</c:v>
                </c:pt>
                <c:pt idx="2977">
                  <c:v>1.4279999999999999</c:v>
                </c:pt>
                <c:pt idx="2978">
                  <c:v>1.4510000000000001</c:v>
                </c:pt>
                <c:pt idx="2979">
                  <c:v>1.3740000000000001</c:v>
                </c:pt>
                <c:pt idx="2980">
                  <c:v>1.3720000000000001</c:v>
                </c:pt>
                <c:pt idx="2981">
                  <c:v>1.3720000000000001</c:v>
                </c:pt>
                <c:pt idx="2982">
                  <c:v>1.3580000000000001</c:v>
                </c:pt>
                <c:pt idx="2983">
                  <c:v>1.391</c:v>
                </c:pt>
                <c:pt idx="2984">
                  <c:v>1.3360000000000001</c:v>
                </c:pt>
                <c:pt idx="2985">
                  <c:v>1.323</c:v>
                </c:pt>
                <c:pt idx="2986">
                  <c:v>1.4950000000000001</c:v>
                </c:pt>
                <c:pt idx="2987">
                  <c:v>1.407</c:v>
                </c:pt>
                <c:pt idx="2988">
                  <c:v>1.373</c:v>
                </c:pt>
                <c:pt idx="2989">
                  <c:v>1.466</c:v>
                </c:pt>
                <c:pt idx="2990">
                  <c:v>1.5429999999999999</c:v>
                </c:pt>
                <c:pt idx="2991">
                  <c:v>1.6459999999999999</c:v>
                </c:pt>
                <c:pt idx="2992">
                  <c:v>1.62</c:v>
                </c:pt>
                <c:pt idx="2993">
                  <c:v>1.698</c:v>
                </c:pt>
                <c:pt idx="2994">
                  <c:v>1.782</c:v>
                </c:pt>
                <c:pt idx="2995">
                  <c:v>1.6719999999999999</c:v>
                </c:pt>
                <c:pt idx="2996">
                  <c:v>1.772</c:v>
                </c:pt>
                <c:pt idx="2997">
                  <c:v>1.669</c:v>
                </c:pt>
                <c:pt idx="2998">
                  <c:v>1.7330000000000001</c:v>
                </c:pt>
                <c:pt idx="2999">
                  <c:v>1.7110000000000001</c:v>
                </c:pt>
                <c:pt idx="3000">
                  <c:v>1.641</c:v>
                </c:pt>
                <c:pt idx="3001">
                  <c:v>1.617</c:v>
                </c:pt>
                <c:pt idx="3002">
                  <c:v>1.6359999999999999</c:v>
                </c:pt>
                <c:pt idx="3003">
                  <c:v>1.75</c:v>
                </c:pt>
                <c:pt idx="3004">
                  <c:v>1.7889999999999999</c:v>
                </c:pt>
                <c:pt idx="3005">
                  <c:v>1.6659999999999999</c:v>
                </c:pt>
                <c:pt idx="3006">
                  <c:v>1.7010000000000001</c:v>
                </c:pt>
                <c:pt idx="3007">
                  <c:v>1.7909999999999999</c:v>
                </c:pt>
                <c:pt idx="3008">
                  <c:v>1.712</c:v>
                </c:pt>
                <c:pt idx="3009">
                  <c:v>1.7370000000000001</c:v>
                </c:pt>
                <c:pt idx="3010">
                  <c:v>1.665</c:v>
                </c:pt>
                <c:pt idx="3011">
                  <c:v>1.613</c:v>
                </c:pt>
                <c:pt idx="3012">
                  <c:v>1.6579999999999999</c:v>
                </c:pt>
                <c:pt idx="3013">
                  <c:v>1.6619999999999999</c:v>
                </c:pt>
                <c:pt idx="3014">
                  <c:v>1.605</c:v>
                </c:pt>
                <c:pt idx="3015">
                  <c:v>1.5980000000000001</c:v>
                </c:pt>
                <c:pt idx="3016">
                  <c:v>1.6850000000000001</c:v>
                </c:pt>
                <c:pt idx="3017">
                  <c:v>1.6339999999999999</c:v>
                </c:pt>
                <c:pt idx="3018">
                  <c:v>1.617</c:v>
                </c:pt>
                <c:pt idx="3019">
                  <c:v>1.575</c:v>
                </c:pt>
                <c:pt idx="3020">
                  <c:v>1.607</c:v>
                </c:pt>
                <c:pt idx="3021">
                  <c:v>1.6679999999999999</c:v>
                </c:pt>
                <c:pt idx="3022">
                  <c:v>1.6679999999999999</c:v>
                </c:pt>
                <c:pt idx="3023">
                  <c:v>1.6870000000000001</c:v>
                </c:pt>
                <c:pt idx="3024">
                  <c:v>1.696</c:v>
                </c:pt>
                <c:pt idx="3025">
                  <c:v>1.679</c:v>
                </c:pt>
                <c:pt idx="3026">
                  <c:v>1.714</c:v>
                </c:pt>
                <c:pt idx="3027">
                  <c:v>1.6830000000000001</c:v>
                </c:pt>
                <c:pt idx="3028">
                  <c:v>1.63</c:v>
                </c:pt>
                <c:pt idx="3029">
                  <c:v>1.665</c:v>
                </c:pt>
                <c:pt idx="3030">
                  <c:v>1.681</c:v>
                </c:pt>
                <c:pt idx="3031">
                  <c:v>1.7729999999999999</c:v>
                </c:pt>
                <c:pt idx="3032">
                  <c:v>1.62</c:v>
                </c:pt>
                <c:pt idx="3033">
                  <c:v>1.804</c:v>
                </c:pt>
                <c:pt idx="3034">
                  <c:v>1.8129999999999999</c:v>
                </c:pt>
                <c:pt idx="3035">
                  <c:v>1.806</c:v>
                </c:pt>
                <c:pt idx="3036">
                  <c:v>1.89</c:v>
                </c:pt>
                <c:pt idx="3037">
                  <c:v>1.869</c:v>
                </c:pt>
                <c:pt idx="3038">
                  <c:v>1.952</c:v>
                </c:pt>
                <c:pt idx="3039">
                  <c:v>2.052</c:v>
                </c:pt>
                <c:pt idx="3040">
                  <c:v>2.0720000000000001</c:v>
                </c:pt>
                <c:pt idx="3041">
                  <c:v>2.08</c:v>
                </c:pt>
                <c:pt idx="3042">
                  <c:v>1.962</c:v>
                </c:pt>
                <c:pt idx="3043">
                  <c:v>2.2400000000000002</c:v>
                </c:pt>
                <c:pt idx="3044">
                  <c:v>2.2309999999999999</c:v>
                </c:pt>
                <c:pt idx="3045">
                  <c:v>2.1549999999999998</c:v>
                </c:pt>
                <c:pt idx="3046">
                  <c:v>2.1589999999999998</c:v>
                </c:pt>
                <c:pt idx="3047">
                  <c:v>2.1659999999999999</c:v>
                </c:pt>
                <c:pt idx="3048">
                  <c:v>2.3159999999999998</c:v>
                </c:pt>
                <c:pt idx="3049">
                  <c:v>2.6379999999999999</c:v>
                </c:pt>
                <c:pt idx="3050">
                  <c:v>2.7320000000000002</c:v>
                </c:pt>
                <c:pt idx="3051">
                  <c:v>2.9420000000000002</c:v>
                </c:pt>
                <c:pt idx="3052">
                  <c:v>2.9420000000000002</c:v>
                </c:pt>
                <c:pt idx="3053">
                  <c:v>3.0289999999999999</c:v>
                </c:pt>
                <c:pt idx="3054">
                  <c:v>2.9710000000000001</c:v>
                </c:pt>
                <c:pt idx="3055">
                  <c:v>3.0059999999999998</c:v>
                </c:pt>
                <c:pt idx="3056">
                  <c:v>2.8679999999999999</c:v>
                </c:pt>
                <c:pt idx="3057">
                  <c:v>2.6869999999999998</c:v>
                </c:pt>
                <c:pt idx="3058">
                  <c:v>2.6269999999999998</c:v>
                </c:pt>
                <c:pt idx="3059">
                  <c:v>2.569</c:v>
                </c:pt>
                <c:pt idx="3060">
                  <c:v>2.7429999999999999</c:v>
                </c:pt>
                <c:pt idx="3061">
                  <c:v>2.99</c:v>
                </c:pt>
                <c:pt idx="3062">
                  <c:v>2.9460000000000002</c:v>
                </c:pt>
                <c:pt idx="3063">
                  <c:v>3.0209999999999999</c:v>
                </c:pt>
                <c:pt idx="3064">
                  <c:v>2.9969999999999999</c:v>
                </c:pt>
                <c:pt idx="3065">
                  <c:v>3.056</c:v>
                </c:pt>
                <c:pt idx="3066">
                  <c:v>3.1309999999999998</c:v>
                </c:pt>
                <c:pt idx="3067">
                  <c:v>3.044</c:v>
                </c:pt>
                <c:pt idx="3068">
                  <c:v>2.819</c:v>
                </c:pt>
                <c:pt idx="3069">
                  <c:v>2.7629999999999999</c:v>
                </c:pt>
                <c:pt idx="3070">
                  <c:v>2.786</c:v>
                </c:pt>
                <c:pt idx="3071">
                  <c:v>2.835</c:v>
                </c:pt>
                <c:pt idx="3072">
                  <c:v>2.794</c:v>
                </c:pt>
                <c:pt idx="3073">
                  <c:v>2.794</c:v>
                </c:pt>
                <c:pt idx="3074">
                  <c:v>2.762</c:v>
                </c:pt>
                <c:pt idx="3075">
                  <c:v>2.9079999999999999</c:v>
                </c:pt>
                <c:pt idx="3076">
                  <c:v>2.8410000000000002</c:v>
                </c:pt>
                <c:pt idx="3077">
                  <c:v>2.8319999999999999</c:v>
                </c:pt>
                <c:pt idx="3078">
                  <c:v>2.8959999999999999</c:v>
                </c:pt>
                <c:pt idx="3079">
                  <c:v>2.907</c:v>
                </c:pt>
                <c:pt idx="3080">
                  <c:v>2.972</c:v>
                </c:pt>
                <c:pt idx="3081">
                  <c:v>3.004</c:v>
                </c:pt>
                <c:pt idx="3082">
                  <c:v>3.0649999999999999</c:v>
                </c:pt>
                <c:pt idx="3083">
                  <c:v>2.7250000000000001</c:v>
                </c:pt>
                <c:pt idx="3084">
                  <c:v>2.613</c:v>
                </c:pt>
                <c:pt idx="3085">
                  <c:v>2.6139999999999999</c:v>
                </c:pt>
                <c:pt idx="3086">
                  <c:v>2.536</c:v>
                </c:pt>
                <c:pt idx="3087">
                  <c:v>2.3279999999999998</c:v>
                </c:pt>
                <c:pt idx="3088">
                  <c:v>2.2160000000000002</c:v>
                </c:pt>
                <c:pt idx="3089">
                  <c:v>2.077</c:v>
                </c:pt>
                <c:pt idx="3090">
                  <c:v>1.97</c:v>
                </c:pt>
                <c:pt idx="3091">
                  <c:v>2.2229999999999999</c:v>
                </c:pt>
                <c:pt idx="3092">
                  <c:v>2.4159999999999999</c:v>
                </c:pt>
                <c:pt idx="3093">
                  <c:v>2.3759999999999999</c:v>
                </c:pt>
                <c:pt idx="3094">
                  <c:v>2.4319999999999999</c:v>
                </c:pt>
                <c:pt idx="3095">
                  <c:v>2.331</c:v>
                </c:pt>
                <c:pt idx="3096">
                  <c:v>2.395</c:v>
                </c:pt>
                <c:pt idx="3097">
                  <c:v>2.3889999999999998</c:v>
                </c:pt>
                <c:pt idx="3098">
                  <c:v>2.11</c:v>
                </c:pt>
                <c:pt idx="3099">
                  <c:v>1.9</c:v>
                </c:pt>
                <c:pt idx="3100">
                  <c:v>1.8540000000000001</c:v>
                </c:pt>
                <c:pt idx="3101">
                  <c:v>1.9690000000000001</c:v>
                </c:pt>
                <c:pt idx="3102">
                  <c:v>2.0139999999999998</c:v>
                </c:pt>
                <c:pt idx="3103">
                  <c:v>2.0209999999999999</c:v>
                </c:pt>
                <c:pt idx="3104">
                  <c:v>2.0179999999999998</c:v>
                </c:pt>
                <c:pt idx="3105">
                  <c:v>2.0190000000000001</c:v>
                </c:pt>
                <c:pt idx="3106">
                  <c:v>1.9830000000000001</c:v>
                </c:pt>
                <c:pt idx="3107">
                  <c:v>1.946</c:v>
                </c:pt>
                <c:pt idx="3108">
                  <c:v>1.9279999999999999</c:v>
                </c:pt>
                <c:pt idx="3109">
                  <c:v>2.0920000000000001</c:v>
                </c:pt>
                <c:pt idx="3110">
                  <c:v>2.0670000000000002</c:v>
                </c:pt>
                <c:pt idx="3111">
                  <c:v>2.2010000000000001</c:v>
                </c:pt>
                <c:pt idx="3112">
                  <c:v>2.3119999999999998</c:v>
                </c:pt>
                <c:pt idx="3113">
                  <c:v>2.1080000000000001</c:v>
                </c:pt>
                <c:pt idx="3114">
                  <c:v>1.9790000000000001</c:v>
                </c:pt>
                <c:pt idx="3115">
                  <c:v>1.8919999999999999</c:v>
                </c:pt>
                <c:pt idx="3116">
                  <c:v>1.8089999999999999</c:v>
                </c:pt>
                <c:pt idx="3117">
                  <c:v>1.732</c:v>
                </c:pt>
                <c:pt idx="3118">
                  <c:v>1.675</c:v>
                </c:pt>
                <c:pt idx="3119">
                  <c:v>1.7290000000000001</c:v>
                </c:pt>
                <c:pt idx="3120">
                  <c:v>1.754</c:v>
                </c:pt>
                <c:pt idx="3121">
                  <c:v>1.7869999999999999</c:v>
                </c:pt>
                <c:pt idx="3122">
                  <c:v>1.7869999999999999</c:v>
                </c:pt>
                <c:pt idx="3123">
                  <c:v>1.8140000000000001</c:v>
                </c:pt>
                <c:pt idx="3124">
                  <c:v>1.954</c:v>
                </c:pt>
                <c:pt idx="3125">
                  <c:v>1.9670000000000001</c:v>
                </c:pt>
                <c:pt idx="3126">
                  <c:v>1.8939999999999999</c:v>
                </c:pt>
                <c:pt idx="3127">
                  <c:v>1.87</c:v>
                </c:pt>
                <c:pt idx="3128">
                  <c:v>1.724</c:v>
                </c:pt>
                <c:pt idx="3129">
                  <c:v>1.7809999999999999</c:v>
                </c:pt>
                <c:pt idx="3130">
                  <c:v>1.8180000000000001</c:v>
                </c:pt>
                <c:pt idx="3131">
                  <c:v>1.7470000000000001</c:v>
                </c:pt>
                <c:pt idx="3132">
                  <c:v>1.665</c:v>
                </c:pt>
                <c:pt idx="3133">
                  <c:v>1.7450000000000001</c:v>
                </c:pt>
                <c:pt idx="3134">
                  <c:v>1.776</c:v>
                </c:pt>
                <c:pt idx="3135">
                  <c:v>1.806</c:v>
                </c:pt>
                <c:pt idx="3136">
                  <c:v>1.784</c:v>
                </c:pt>
                <c:pt idx="3137">
                  <c:v>1.62</c:v>
                </c:pt>
                <c:pt idx="3138">
                  <c:v>1.57</c:v>
                </c:pt>
                <c:pt idx="3139">
                  <c:v>1.6020000000000001</c:v>
                </c:pt>
                <c:pt idx="3140">
                  <c:v>1.597</c:v>
                </c:pt>
                <c:pt idx="3141">
                  <c:v>1.6459999999999999</c:v>
                </c:pt>
                <c:pt idx="3142">
                  <c:v>1.6459999999999999</c:v>
                </c:pt>
                <c:pt idx="3143">
                  <c:v>1.498</c:v>
                </c:pt>
                <c:pt idx="3144">
                  <c:v>1.609</c:v>
                </c:pt>
                <c:pt idx="3145">
                  <c:v>1.696</c:v>
                </c:pt>
                <c:pt idx="3146">
                  <c:v>1.6419999999999999</c:v>
                </c:pt>
                <c:pt idx="3147">
                  <c:v>1.6519999999999999</c:v>
                </c:pt>
                <c:pt idx="3148">
                  <c:v>1.794</c:v>
                </c:pt>
                <c:pt idx="3149">
                  <c:v>1.917</c:v>
                </c:pt>
                <c:pt idx="3150">
                  <c:v>2.0019999999999998</c:v>
                </c:pt>
                <c:pt idx="3151">
                  <c:v>2.0230000000000001</c:v>
                </c:pt>
                <c:pt idx="3152">
                  <c:v>1.94</c:v>
                </c:pt>
                <c:pt idx="3153">
                  <c:v>1.9670000000000001</c:v>
                </c:pt>
                <c:pt idx="3154">
                  <c:v>2.0339999999999998</c:v>
                </c:pt>
                <c:pt idx="3155">
                  <c:v>1.94</c:v>
                </c:pt>
                <c:pt idx="3156">
                  <c:v>2.0259999999999998</c:v>
                </c:pt>
                <c:pt idx="3157">
                  <c:v>2.0230000000000001</c:v>
                </c:pt>
                <c:pt idx="3158">
                  <c:v>2.1269999999999998</c:v>
                </c:pt>
                <c:pt idx="3159">
                  <c:v>2.0070000000000001</c:v>
                </c:pt>
                <c:pt idx="3160">
                  <c:v>1.825</c:v>
                </c:pt>
                <c:pt idx="3161">
                  <c:v>1.8460000000000001</c:v>
                </c:pt>
                <c:pt idx="3162">
                  <c:v>1.827</c:v>
                </c:pt>
                <c:pt idx="3163">
                  <c:v>1.8540000000000001</c:v>
                </c:pt>
                <c:pt idx="3164">
                  <c:v>1.3140000000000001</c:v>
                </c:pt>
                <c:pt idx="3165">
                  <c:v>1.266</c:v>
                </c:pt>
                <c:pt idx="3166">
                  <c:v>1.3939999999999999</c:v>
                </c:pt>
                <c:pt idx="3167">
                  <c:v>1.3420000000000001</c:v>
                </c:pt>
                <c:pt idx="3168">
                  <c:v>1.341</c:v>
                </c:pt>
                <c:pt idx="3169">
                  <c:v>1.3779999999999999</c:v>
                </c:pt>
                <c:pt idx="3170">
                  <c:v>1.26</c:v>
                </c:pt>
                <c:pt idx="3171">
                  <c:v>1.3280000000000001</c:v>
                </c:pt>
                <c:pt idx="3172">
                  <c:v>1.3540000000000001</c:v>
                </c:pt>
                <c:pt idx="3173">
                  <c:v>1.3560000000000001</c:v>
                </c:pt>
                <c:pt idx="3174">
                  <c:v>1.3220000000000001</c:v>
                </c:pt>
                <c:pt idx="3175">
                  <c:v>1.425</c:v>
                </c:pt>
                <c:pt idx="3176">
                  <c:v>1.4870000000000001</c:v>
                </c:pt>
                <c:pt idx="3177">
                  <c:v>1.4690000000000001</c:v>
                </c:pt>
                <c:pt idx="3178">
                  <c:v>1.544</c:v>
                </c:pt>
                <c:pt idx="3179">
                  <c:v>1.53</c:v>
                </c:pt>
                <c:pt idx="3180">
                  <c:v>1.601</c:v>
                </c:pt>
                <c:pt idx="3181">
                  <c:v>1.575</c:v>
                </c:pt>
                <c:pt idx="3182">
                  <c:v>1.5209999999999999</c:v>
                </c:pt>
                <c:pt idx="3183">
                  <c:v>1.488</c:v>
                </c:pt>
                <c:pt idx="3184">
                  <c:v>1.431</c:v>
                </c:pt>
                <c:pt idx="3185">
                  <c:v>1.5429999999999999</c:v>
                </c:pt>
                <c:pt idx="3186">
                  <c:v>1.659</c:v>
                </c:pt>
                <c:pt idx="3187">
                  <c:v>1.62</c:v>
                </c:pt>
                <c:pt idx="3188">
                  <c:v>1.647</c:v>
                </c:pt>
                <c:pt idx="3189">
                  <c:v>1.5940000000000001</c:v>
                </c:pt>
                <c:pt idx="3190">
                  <c:v>1.4730000000000001</c:v>
                </c:pt>
                <c:pt idx="3191">
                  <c:v>1.492</c:v>
                </c:pt>
                <c:pt idx="3192">
                  <c:v>1.43</c:v>
                </c:pt>
                <c:pt idx="3193">
                  <c:v>1.504</c:v>
                </c:pt>
                <c:pt idx="3194">
                  <c:v>1.569</c:v>
                </c:pt>
                <c:pt idx="3195">
                  <c:v>1.6479999999999999</c:v>
                </c:pt>
                <c:pt idx="3196">
                  <c:v>1.7430000000000001</c:v>
                </c:pt>
                <c:pt idx="3197">
                  <c:v>1.716</c:v>
                </c:pt>
                <c:pt idx="3198">
                  <c:v>1.7350000000000001</c:v>
                </c:pt>
                <c:pt idx="3199">
                  <c:v>1.6910000000000001</c:v>
                </c:pt>
                <c:pt idx="3200">
                  <c:v>1.7589999999999999</c:v>
                </c:pt>
                <c:pt idx="3201">
                  <c:v>1.712</c:v>
                </c:pt>
                <c:pt idx="3202">
                  <c:v>1.657</c:v>
                </c:pt>
                <c:pt idx="3203">
                  <c:v>1.639</c:v>
                </c:pt>
                <c:pt idx="3204">
                  <c:v>1.6359999999999999</c:v>
                </c:pt>
                <c:pt idx="3205">
                  <c:v>1.615</c:v>
                </c:pt>
                <c:pt idx="3206">
                  <c:v>1.6180000000000001</c:v>
                </c:pt>
                <c:pt idx="3207">
                  <c:v>1.621</c:v>
                </c:pt>
                <c:pt idx="3208">
                  <c:v>1.597</c:v>
                </c:pt>
                <c:pt idx="3209">
                  <c:v>1.514</c:v>
                </c:pt>
                <c:pt idx="3210">
                  <c:v>1.6359999999999999</c:v>
                </c:pt>
                <c:pt idx="3211">
                  <c:v>1.6759999999999999</c:v>
                </c:pt>
                <c:pt idx="3212">
                  <c:v>1.675</c:v>
                </c:pt>
                <c:pt idx="3213">
                  <c:v>1.708</c:v>
                </c:pt>
                <c:pt idx="3214">
                  <c:v>1.8109999999999999</c:v>
                </c:pt>
                <c:pt idx="3215">
                  <c:v>1.7929999999999999</c:v>
                </c:pt>
                <c:pt idx="3216">
                  <c:v>1.621</c:v>
                </c:pt>
                <c:pt idx="3217">
                  <c:v>1.7250000000000001</c:v>
                </c:pt>
                <c:pt idx="3218">
                  <c:v>1.623</c:v>
                </c:pt>
                <c:pt idx="3219">
                  <c:v>1.631</c:v>
                </c:pt>
                <c:pt idx="3220">
                  <c:v>1.7769999999999999</c:v>
                </c:pt>
                <c:pt idx="3221">
                  <c:v>1.8240000000000001</c:v>
                </c:pt>
                <c:pt idx="3222">
                  <c:v>1.871</c:v>
                </c:pt>
                <c:pt idx="3223">
                  <c:v>1.8380000000000001</c:v>
                </c:pt>
                <c:pt idx="3224">
                  <c:v>1.8640000000000001</c:v>
                </c:pt>
                <c:pt idx="3225">
                  <c:v>1.839</c:v>
                </c:pt>
                <c:pt idx="3226">
                  <c:v>1.8660000000000001</c:v>
                </c:pt>
                <c:pt idx="3227">
                  <c:v>1.839</c:v>
                </c:pt>
                <c:pt idx="3228">
                  <c:v>1.8480000000000001</c:v>
                </c:pt>
                <c:pt idx="3229">
                  <c:v>1.9219999999999999</c:v>
                </c:pt>
                <c:pt idx="3230">
                  <c:v>1.9219999999999999</c:v>
                </c:pt>
                <c:pt idx="3231">
                  <c:v>1.853</c:v>
                </c:pt>
                <c:pt idx="3232">
                  <c:v>1.839</c:v>
                </c:pt>
                <c:pt idx="3233">
                  <c:v>1.784</c:v>
                </c:pt>
                <c:pt idx="3234">
                  <c:v>1.881</c:v>
                </c:pt>
                <c:pt idx="3235">
                  <c:v>1.7869999999999999</c:v>
                </c:pt>
                <c:pt idx="3236">
                  <c:v>1.843</c:v>
                </c:pt>
                <c:pt idx="3237">
                  <c:v>1.776</c:v>
                </c:pt>
                <c:pt idx="3238">
                  <c:v>1.768</c:v>
                </c:pt>
                <c:pt idx="3239">
                  <c:v>1.8029999999999999</c:v>
                </c:pt>
                <c:pt idx="3240">
                  <c:v>1.845</c:v>
                </c:pt>
                <c:pt idx="3241">
                  <c:v>1.845</c:v>
                </c:pt>
                <c:pt idx="3242">
                  <c:v>1.887</c:v>
                </c:pt>
                <c:pt idx="3243">
                  <c:v>1.8360000000000001</c:v>
                </c:pt>
                <c:pt idx="3244">
                  <c:v>1.774</c:v>
                </c:pt>
                <c:pt idx="3245">
                  <c:v>1.8540000000000001</c:v>
                </c:pt>
                <c:pt idx="3246">
                  <c:v>1.788</c:v>
                </c:pt>
                <c:pt idx="3247">
                  <c:v>1.825</c:v>
                </c:pt>
                <c:pt idx="3248">
                  <c:v>1.83</c:v>
                </c:pt>
                <c:pt idx="3249">
                  <c:v>1.8420000000000001</c:v>
                </c:pt>
                <c:pt idx="3250">
                  <c:v>1.794</c:v>
                </c:pt>
                <c:pt idx="3251">
                  <c:v>1.786</c:v>
                </c:pt>
                <c:pt idx="3252">
                  <c:v>1.7230000000000001</c:v>
                </c:pt>
                <c:pt idx="3253">
                  <c:v>1.6970000000000001</c:v>
                </c:pt>
                <c:pt idx="3254">
                  <c:v>1.7290000000000001</c:v>
                </c:pt>
                <c:pt idx="3255">
                  <c:v>1.7529999999999999</c:v>
                </c:pt>
                <c:pt idx="3256">
                  <c:v>1.7789999999999999</c:v>
                </c:pt>
                <c:pt idx="3257">
                  <c:v>1.827</c:v>
                </c:pt>
                <c:pt idx="3258">
                  <c:v>1.839</c:v>
                </c:pt>
                <c:pt idx="3259">
                  <c:v>1.823</c:v>
                </c:pt>
                <c:pt idx="3260">
                  <c:v>1.7330000000000001</c:v>
                </c:pt>
                <c:pt idx="3261">
                  <c:v>1.7090000000000001</c:v>
                </c:pt>
                <c:pt idx="3262">
                  <c:v>1.7629999999999999</c:v>
                </c:pt>
                <c:pt idx="3263">
                  <c:v>1.8109999999999999</c:v>
                </c:pt>
                <c:pt idx="3264">
                  <c:v>1.8149999999999999</c:v>
                </c:pt>
                <c:pt idx="3265">
                  <c:v>1.837</c:v>
                </c:pt>
                <c:pt idx="3266">
                  <c:v>1.8420000000000001</c:v>
                </c:pt>
                <c:pt idx="3267">
                  <c:v>1.82</c:v>
                </c:pt>
                <c:pt idx="3268">
                  <c:v>1.7749999999999999</c:v>
                </c:pt>
                <c:pt idx="3269">
                  <c:v>1.821</c:v>
                </c:pt>
                <c:pt idx="3270">
                  <c:v>1.79</c:v>
                </c:pt>
                <c:pt idx="3271">
                  <c:v>1.84</c:v>
                </c:pt>
                <c:pt idx="3272">
                  <c:v>1.778</c:v>
                </c:pt>
                <c:pt idx="3273">
                  <c:v>1.7470000000000001</c:v>
                </c:pt>
                <c:pt idx="3274">
                  <c:v>1.677</c:v>
                </c:pt>
                <c:pt idx="3275">
                  <c:v>1.577</c:v>
                </c:pt>
                <c:pt idx="3276">
                  <c:v>1.6719999999999999</c:v>
                </c:pt>
                <c:pt idx="3277">
                  <c:v>1.6619999999999999</c:v>
                </c:pt>
                <c:pt idx="3278">
                  <c:v>1.696</c:v>
                </c:pt>
                <c:pt idx="3279">
                  <c:v>1.696</c:v>
                </c:pt>
                <c:pt idx="3280">
                  <c:v>1.728</c:v>
                </c:pt>
                <c:pt idx="3281">
                  <c:v>1.7330000000000001</c:v>
                </c:pt>
                <c:pt idx="3282">
                  <c:v>1.7430000000000001</c:v>
                </c:pt>
                <c:pt idx="3283">
                  <c:v>1.704</c:v>
                </c:pt>
                <c:pt idx="3284">
                  <c:v>1.7070000000000001</c:v>
                </c:pt>
                <c:pt idx="3285">
                  <c:v>1.6659999999999999</c:v>
                </c:pt>
                <c:pt idx="3286">
                  <c:v>1.6659999999999999</c:v>
                </c:pt>
                <c:pt idx="3287">
                  <c:v>1.6659999999999999</c:v>
                </c:pt>
                <c:pt idx="3288">
                  <c:v>1.651</c:v>
                </c:pt>
                <c:pt idx="3289">
                  <c:v>1.623</c:v>
                </c:pt>
                <c:pt idx="3290">
                  <c:v>1.5740000000000001</c:v>
                </c:pt>
                <c:pt idx="3291">
                  <c:v>1.5820000000000001</c:v>
                </c:pt>
                <c:pt idx="3292">
                  <c:v>1.6259999999999999</c:v>
                </c:pt>
                <c:pt idx="3293">
                  <c:v>1.619</c:v>
                </c:pt>
                <c:pt idx="3294">
                  <c:v>1.5940000000000001</c:v>
                </c:pt>
                <c:pt idx="3295">
                  <c:v>1.556</c:v>
                </c:pt>
                <c:pt idx="3296">
                  <c:v>1.645</c:v>
                </c:pt>
                <c:pt idx="3297">
                  <c:v>1.6719999999999999</c:v>
                </c:pt>
                <c:pt idx="3298">
                  <c:v>1.6279999999999999</c:v>
                </c:pt>
                <c:pt idx="3299">
                  <c:v>1.6040000000000001</c:v>
                </c:pt>
                <c:pt idx="3300">
                  <c:v>1.615</c:v>
                </c:pt>
                <c:pt idx="3301">
                  <c:v>1.5620000000000001</c:v>
                </c:pt>
                <c:pt idx="3302">
                  <c:v>1.5389999999999999</c:v>
                </c:pt>
                <c:pt idx="3303">
                  <c:v>1.5589999999999999</c:v>
                </c:pt>
                <c:pt idx="3304">
                  <c:v>1.5349999999999999</c:v>
                </c:pt>
                <c:pt idx="3305">
                  <c:v>1.4690000000000001</c:v>
                </c:pt>
                <c:pt idx="3306">
                  <c:v>1.5109999999999999</c:v>
                </c:pt>
                <c:pt idx="3307">
                  <c:v>1.4910000000000001</c:v>
                </c:pt>
                <c:pt idx="3308">
                  <c:v>1.494</c:v>
                </c:pt>
                <c:pt idx="3309">
                  <c:v>1.425</c:v>
                </c:pt>
                <c:pt idx="3310">
                  <c:v>1.4630000000000001</c:v>
                </c:pt>
                <c:pt idx="3311">
                  <c:v>1.5269999999999999</c:v>
                </c:pt>
                <c:pt idx="3312">
                  <c:v>1.5269999999999999</c:v>
                </c:pt>
                <c:pt idx="3313">
                  <c:v>1.4590000000000001</c:v>
                </c:pt>
                <c:pt idx="3314">
                  <c:v>1.468</c:v>
                </c:pt>
                <c:pt idx="3315">
                  <c:v>1.466</c:v>
                </c:pt>
                <c:pt idx="3316">
                  <c:v>1.427</c:v>
                </c:pt>
                <c:pt idx="3317">
                  <c:v>1.3480000000000001</c:v>
                </c:pt>
                <c:pt idx="3318">
                  <c:v>1.347</c:v>
                </c:pt>
                <c:pt idx="3319">
                  <c:v>1.389</c:v>
                </c:pt>
                <c:pt idx="3320">
                  <c:v>1.45</c:v>
                </c:pt>
                <c:pt idx="3321">
                  <c:v>1.4850000000000001</c:v>
                </c:pt>
                <c:pt idx="3322">
                  <c:v>1.546</c:v>
                </c:pt>
                <c:pt idx="3323">
                  <c:v>1.446</c:v>
                </c:pt>
                <c:pt idx="3324">
                  <c:v>1.448</c:v>
                </c:pt>
                <c:pt idx="3325">
                  <c:v>1.4630000000000001</c:v>
                </c:pt>
                <c:pt idx="3326">
                  <c:v>1.369</c:v>
                </c:pt>
                <c:pt idx="3327">
                  <c:v>1.373</c:v>
                </c:pt>
                <c:pt idx="3328">
                  <c:v>1.411</c:v>
                </c:pt>
                <c:pt idx="3329">
                  <c:v>1.3979999999999999</c:v>
                </c:pt>
                <c:pt idx="3330">
                  <c:v>1.36</c:v>
                </c:pt>
                <c:pt idx="3331">
                  <c:v>1.331</c:v>
                </c:pt>
                <c:pt idx="3332">
                  <c:v>1.2509999999999999</c:v>
                </c:pt>
                <c:pt idx="3333">
                  <c:v>1.264</c:v>
                </c:pt>
                <c:pt idx="3334">
                  <c:v>1.2569999999999999</c:v>
                </c:pt>
                <c:pt idx="3335">
                  <c:v>1.2789999999999999</c:v>
                </c:pt>
                <c:pt idx="3336">
                  <c:v>1.262</c:v>
                </c:pt>
                <c:pt idx="3337">
                  <c:v>1.17</c:v>
                </c:pt>
                <c:pt idx="3338">
                  <c:v>1.161</c:v>
                </c:pt>
                <c:pt idx="3339">
                  <c:v>1.1679999999999999</c:v>
                </c:pt>
                <c:pt idx="3340">
                  <c:v>1.1579999999999999</c:v>
                </c:pt>
                <c:pt idx="3341">
                  <c:v>1.18</c:v>
                </c:pt>
                <c:pt idx="3342">
                  <c:v>1.1519999999999999</c:v>
                </c:pt>
                <c:pt idx="3343">
                  <c:v>1.165</c:v>
                </c:pt>
                <c:pt idx="3344">
                  <c:v>1.115</c:v>
                </c:pt>
                <c:pt idx="3345">
                  <c:v>1.115</c:v>
                </c:pt>
                <c:pt idx="3346">
                  <c:v>1.1060000000000001</c:v>
                </c:pt>
                <c:pt idx="3347">
                  <c:v>1.083</c:v>
                </c:pt>
                <c:pt idx="3348">
                  <c:v>1.101</c:v>
                </c:pt>
                <c:pt idx="3349">
                  <c:v>1.1339999999999999</c:v>
                </c:pt>
                <c:pt idx="3350">
                  <c:v>1.1870000000000001</c:v>
                </c:pt>
                <c:pt idx="3351">
                  <c:v>1.29</c:v>
                </c:pt>
                <c:pt idx="3352">
                  <c:v>1.262</c:v>
                </c:pt>
                <c:pt idx="3353">
                  <c:v>1.256</c:v>
                </c:pt>
                <c:pt idx="3354">
                  <c:v>1.3120000000000001</c:v>
                </c:pt>
                <c:pt idx="3355">
                  <c:v>1.3640000000000001</c:v>
                </c:pt>
                <c:pt idx="3356">
                  <c:v>1.3660000000000001</c:v>
                </c:pt>
                <c:pt idx="3357">
                  <c:v>1.3149999999999999</c:v>
                </c:pt>
                <c:pt idx="3358">
                  <c:v>1.3109999999999999</c:v>
                </c:pt>
                <c:pt idx="3359">
                  <c:v>1.296</c:v>
                </c:pt>
                <c:pt idx="3360">
                  <c:v>1.2210000000000001</c:v>
                </c:pt>
                <c:pt idx="3361">
                  <c:v>1.2529999999999999</c:v>
                </c:pt>
                <c:pt idx="3362">
                  <c:v>1.3340000000000001</c:v>
                </c:pt>
                <c:pt idx="3363">
                  <c:v>1.393</c:v>
                </c:pt>
                <c:pt idx="3364">
                  <c:v>1.407</c:v>
                </c:pt>
                <c:pt idx="3365">
                  <c:v>1.4410000000000001</c:v>
                </c:pt>
                <c:pt idx="3366">
                  <c:v>1.429</c:v>
                </c:pt>
                <c:pt idx="3367">
                  <c:v>1.4490000000000001</c:v>
                </c:pt>
                <c:pt idx="3368">
                  <c:v>1.399</c:v>
                </c:pt>
                <c:pt idx="3369">
                  <c:v>1.3919999999999999</c:v>
                </c:pt>
                <c:pt idx="3370">
                  <c:v>1.4319999999999999</c:v>
                </c:pt>
                <c:pt idx="3371">
                  <c:v>1.4330000000000001</c:v>
                </c:pt>
                <c:pt idx="3372">
                  <c:v>1.4019999999999999</c:v>
                </c:pt>
                <c:pt idx="3373">
                  <c:v>1.387</c:v>
                </c:pt>
                <c:pt idx="3374">
                  <c:v>1.423</c:v>
                </c:pt>
                <c:pt idx="3375">
                  <c:v>1.379</c:v>
                </c:pt>
                <c:pt idx="3376">
                  <c:v>1.377</c:v>
                </c:pt>
                <c:pt idx="3377">
                  <c:v>1.353</c:v>
                </c:pt>
                <c:pt idx="3378">
                  <c:v>1.3320000000000001</c:v>
                </c:pt>
                <c:pt idx="3379">
                  <c:v>1.417</c:v>
                </c:pt>
                <c:pt idx="3380">
                  <c:v>1.3879999999999999</c:v>
                </c:pt>
                <c:pt idx="3381">
                  <c:v>1.323</c:v>
                </c:pt>
                <c:pt idx="3382">
                  <c:v>1.323</c:v>
                </c:pt>
                <c:pt idx="3383">
                  <c:v>1.321</c:v>
                </c:pt>
                <c:pt idx="3384">
                  <c:v>1.2929999999999999</c:v>
                </c:pt>
                <c:pt idx="3385">
                  <c:v>1.2649999999999999</c:v>
                </c:pt>
                <c:pt idx="3386">
                  <c:v>1.3149999999999999</c:v>
                </c:pt>
                <c:pt idx="3387">
                  <c:v>1.3149999999999999</c:v>
                </c:pt>
                <c:pt idx="3388">
                  <c:v>1.286</c:v>
                </c:pt>
                <c:pt idx="3389">
                  <c:v>1.3360000000000001</c:v>
                </c:pt>
                <c:pt idx="3390">
                  <c:v>1.32</c:v>
                </c:pt>
                <c:pt idx="3391">
                  <c:v>1.268</c:v>
                </c:pt>
                <c:pt idx="3392">
                  <c:v>1.266</c:v>
                </c:pt>
                <c:pt idx="3393">
                  <c:v>1.2529999999999999</c:v>
                </c:pt>
                <c:pt idx="3394">
                  <c:v>1.3180000000000001</c:v>
                </c:pt>
                <c:pt idx="3395">
                  <c:v>1.274</c:v>
                </c:pt>
                <c:pt idx="3396">
                  <c:v>1.3089999999999999</c:v>
                </c:pt>
                <c:pt idx="3397">
                  <c:v>1.3180000000000001</c:v>
                </c:pt>
                <c:pt idx="3398">
                  <c:v>1.3720000000000001</c:v>
                </c:pt>
                <c:pt idx="3399">
                  <c:v>1.4139999999999999</c:v>
                </c:pt>
                <c:pt idx="3400">
                  <c:v>1.45</c:v>
                </c:pt>
                <c:pt idx="3401">
                  <c:v>1.446</c:v>
                </c:pt>
                <c:pt idx="3402">
                  <c:v>1.446</c:v>
                </c:pt>
                <c:pt idx="3403">
                  <c:v>1.407</c:v>
                </c:pt>
                <c:pt idx="3404">
                  <c:v>1.4430000000000001</c:v>
                </c:pt>
                <c:pt idx="3405">
                  <c:v>1.474</c:v>
                </c:pt>
                <c:pt idx="3406">
                  <c:v>1.4930000000000001</c:v>
                </c:pt>
                <c:pt idx="3407">
                  <c:v>1.536</c:v>
                </c:pt>
                <c:pt idx="3408">
                  <c:v>1.4790000000000001</c:v>
                </c:pt>
                <c:pt idx="3409">
                  <c:v>1.496</c:v>
                </c:pt>
                <c:pt idx="3410">
                  <c:v>1.472</c:v>
                </c:pt>
                <c:pt idx="3411">
                  <c:v>1.4570000000000001</c:v>
                </c:pt>
                <c:pt idx="3412">
                  <c:v>1.4550000000000001</c:v>
                </c:pt>
                <c:pt idx="3413">
                  <c:v>1.4359999999999999</c:v>
                </c:pt>
                <c:pt idx="3414">
                  <c:v>1.4430000000000001</c:v>
                </c:pt>
                <c:pt idx="3415">
                  <c:v>1.4239999999999999</c:v>
                </c:pt>
                <c:pt idx="3416">
                  <c:v>1.4570000000000001</c:v>
                </c:pt>
                <c:pt idx="3417">
                  <c:v>1.478</c:v>
                </c:pt>
                <c:pt idx="3418">
                  <c:v>1.46</c:v>
                </c:pt>
                <c:pt idx="3419">
                  <c:v>1.4710000000000001</c:v>
                </c:pt>
                <c:pt idx="3420">
                  <c:v>1.474</c:v>
                </c:pt>
                <c:pt idx="3421">
                  <c:v>1.43</c:v>
                </c:pt>
                <c:pt idx="3422">
                  <c:v>1.4379999999999999</c:v>
                </c:pt>
                <c:pt idx="3423">
                  <c:v>1.4019999999999999</c:v>
                </c:pt>
                <c:pt idx="3424">
                  <c:v>1.383</c:v>
                </c:pt>
                <c:pt idx="3425">
                  <c:v>1.45</c:v>
                </c:pt>
                <c:pt idx="3426">
                  <c:v>1.4810000000000001</c:v>
                </c:pt>
                <c:pt idx="3427">
                  <c:v>1.468</c:v>
                </c:pt>
                <c:pt idx="3428">
                  <c:v>1.476</c:v>
                </c:pt>
                <c:pt idx="3429">
                  <c:v>1.605</c:v>
                </c:pt>
                <c:pt idx="3430">
                  <c:v>1.621</c:v>
                </c:pt>
                <c:pt idx="3431">
                  <c:v>1.6080000000000001</c:v>
                </c:pt>
                <c:pt idx="3432">
                  <c:v>1.6439999999999999</c:v>
                </c:pt>
                <c:pt idx="3433">
                  <c:v>1.64</c:v>
                </c:pt>
                <c:pt idx="3434">
                  <c:v>1.5680000000000001</c:v>
                </c:pt>
                <c:pt idx="3435">
                  <c:v>1.6020000000000001</c:v>
                </c:pt>
                <c:pt idx="3436">
                  <c:v>1.6850000000000001</c:v>
                </c:pt>
                <c:pt idx="3437">
                  <c:v>1.679</c:v>
                </c:pt>
                <c:pt idx="3438">
                  <c:v>1.623</c:v>
                </c:pt>
                <c:pt idx="3439">
                  <c:v>1.5169999999999999</c:v>
                </c:pt>
                <c:pt idx="3440">
                  <c:v>1.5509999999999999</c:v>
                </c:pt>
                <c:pt idx="3441">
                  <c:v>1.5429999999999999</c:v>
                </c:pt>
                <c:pt idx="3442">
                  <c:v>1.496</c:v>
                </c:pt>
                <c:pt idx="3443">
                  <c:v>1.494</c:v>
                </c:pt>
                <c:pt idx="3444">
                  <c:v>1.512</c:v>
                </c:pt>
                <c:pt idx="3445">
                  <c:v>1.472</c:v>
                </c:pt>
                <c:pt idx="3446">
                  <c:v>1.4279999999999999</c:v>
                </c:pt>
                <c:pt idx="3447">
                  <c:v>1.472</c:v>
                </c:pt>
                <c:pt idx="3448">
                  <c:v>1.458</c:v>
                </c:pt>
                <c:pt idx="3449">
                  <c:v>1.3959999999999999</c:v>
                </c:pt>
                <c:pt idx="3450">
                  <c:v>1.4339999999999999</c:v>
                </c:pt>
                <c:pt idx="3451">
                  <c:v>1.4350000000000001</c:v>
                </c:pt>
                <c:pt idx="3452">
                  <c:v>1.4319999999999999</c:v>
                </c:pt>
                <c:pt idx="3453">
                  <c:v>1.3560000000000001</c:v>
                </c:pt>
                <c:pt idx="3454">
                  <c:v>1.373</c:v>
                </c:pt>
                <c:pt idx="3455">
                  <c:v>1.2929999999999999</c:v>
                </c:pt>
                <c:pt idx="3456">
                  <c:v>1.2569999999999999</c:v>
                </c:pt>
                <c:pt idx="3457">
                  <c:v>1.286</c:v>
                </c:pt>
                <c:pt idx="3458">
                  <c:v>1.27</c:v>
                </c:pt>
                <c:pt idx="3459">
                  <c:v>1.2669999999999999</c:v>
                </c:pt>
                <c:pt idx="3460">
                  <c:v>1.234</c:v>
                </c:pt>
                <c:pt idx="3461">
                  <c:v>1.2749999999999999</c:v>
                </c:pt>
                <c:pt idx="3462">
                  <c:v>1.306</c:v>
                </c:pt>
                <c:pt idx="3463">
                  <c:v>1.27</c:v>
                </c:pt>
                <c:pt idx="3464">
                  <c:v>1.2509999999999999</c:v>
                </c:pt>
                <c:pt idx="3465">
                  <c:v>1.2509999999999999</c:v>
                </c:pt>
                <c:pt idx="3466">
                  <c:v>1.234</c:v>
                </c:pt>
                <c:pt idx="3467">
                  <c:v>1.2889999999999999</c:v>
                </c:pt>
                <c:pt idx="3468">
                  <c:v>1.2010000000000001</c:v>
                </c:pt>
                <c:pt idx="3469">
                  <c:v>1.292</c:v>
                </c:pt>
                <c:pt idx="3470">
                  <c:v>1.2969999999999999</c:v>
                </c:pt>
                <c:pt idx="3471">
                  <c:v>1.2949999999999999</c:v>
                </c:pt>
                <c:pt idx="3472">
                  <c:v>1.246</c:v>
                </c:pt>
                <c:pt idx="3473">
                  <c:v>1.2729999999999999</c:v>
                </c:pt>
                <c:pt idx="3474">
                  <c:v>1.2509999999999999</c:v>
                </c:pt>
                <c:pt idx="3475">
                  <c:v>1.3089999999999999</c:v>
                </c:pt>
                <c:pt idx="3476">
                  <c:v>1.252</c:v>
                </c:pt>
                <c:pt idx="3477">
                  <c:v>1.2490000000000001</c:v>
                </c:pt>
                <c:pt idx="3478">
                  <c:v>1.2689999999999999</c:v>
                </c:pt>
                <c:pt idx="3479">
                  <c:v>1.3140000000000001</c:v>
                </c:pt>
                <c:pt idx="3480">
                  <c:v>1.292</c:v>
                </c:pt>
                <c:pt idx="3481">
                  <c:v>1.23</c:v>
                </c:pt>
                <c:pt idx="3482">
                  <c:v>1.212</c:v>
                </c:pt>
                <c:pt idx="3483">
                  <c:v>1.2450000000000001</c:v>
                </c:pt>
                <c:pt idx="3484">
                  <c:v>1.2350000000000001</c:v>
                </c:pt>
                <c:pt idx="3485">
                  <c:v>1.3089999999999999</c:v>
                </c:pt>
                <c:pt idx="3486">
                  <c:v>1.2430000000000001</c:v>
                </c:pt>
                <c:pt idx="3487">
                  <c:v>1.2529999999999999</c:v>
                </c:pt>
                <c:pt idx="3488">
                  <c:v>1.2689999999999999</c:v>
                </c:pt>
                <c:pt idx="3489">
                  <c:v>1.24</c:v>
                </c:pt>
                <c:pt idx="3490">
                  <c:v>1.167</c:v>
                </c:pt>
                <c:pt idx="3491">
                  <c:v>1.196</c:v>
                </c:pt>
                <c:pt idx="3492">
                  <c:v>1.1950000000000001</c:v>
                </c:pt>
                <c:pt idx="3493">
                  <c:v>1.1639999999999999</c:v>
                </c:pt>
                <c:pt idx="3494">
                  <c:v>1.1499999999999999</c:v>
                </c:pt>
                <c:pt idx="3495">
                  <c:v>1.1819999999999999</c:v>
                </c:pt>
                <c:pt idx="3496">
                  <c:v>1.151</c:v>
                </c:pt>
                <c:pt idx="3497">
                  <c:v>1.1100000000000001</c:v>
                </c:pt>
                <c:pt idx="3498">
                  <c:v>1.0740000000000001</c:v>
                </c:pt>
                <c:pt idx="3499">
                  <c:v>1.081</c:v>
                </c:pt>
                <c:pt idx="3500">
                  <c:v>1.165</c:v>
                </c:pt>
                <c:pt idx="3501">
                  <c:v>1.206</c:v>
                </c:pt>
                <c:pt idx="3502">
                  <c:v>1.17</c:v>
                </c:pt>
                <c:pt idx="3503">
                  <c:v>1.204</c:v>
                </c:pt>
                <c:pt idx="3504">
                  <c:v>1.2390000000000001</c:v>
                </c:pt>
                <c:pt idx="3505">
                  <c:v>1.2130000000000001</c:v>
                </c:pt>
                <c:pt idx="3506">
                  <c:v>1.2470000000000001</c:v>
                </c:pt>
                <c:pt idx="3507">
                  <c:v>1.2549999999999999</c:v>
                </c:pt>
                <c:pt idx="3508">
                  <c:v>1.262</c:v>
                </c:pt>
                <c:pt idx="3509">
                  <c:v>1.2130000000000001</c:v>
                </c:pt>
                <c:pt idx="3510">
                  <c:v>1.212</c:v>
                </c:pt>
                <c:pt idx="3511">
                  <c:v>1.2230000000000001</c:v>
                </c:pt>
                <c:pt idx="3512">
                  <c:v>1.2669999999999999</c:v>
                </c:pt>
                <c:pt idx="3513">
                  <c:v>1.2549999999999999</c:v>
                </c:pt>
                <c:pt idx="3514">
                  <c:v>1.175</c:v>
                </c:pt>
                <c:pt idx="3515">
                  <c:v>1.1930000000000001</c:v>
                </c:pt>
                <c:pt idx="3516">
                  <c:v>1.2330000000000001</c:v>
                </c:pt>
                <c:pt idx="3517">
                  <c:v>1.2130000000000001</c:v>
                </c:pt>
                <c:pt idx="3518">
                  <c:v>1.238</c:v>
                </c:pt>
                <c:pt idx="3519">
                  <c:v>1.1870000000000001</c:v>
                </c:pt>
                <c:pt idx="3520">
                  <c:v>1.1830000000000001</c:v>
                </c:pt>
                <c:pt idx="3521">
                  <c:v>1.1240000000000001</c:v>
                </c:pt>
                <c:pt idx="3522">
                  <c:v>1.1120000000000001</c:v>
                </c:pt>
                <c:pt idx="3523">
                  <c:v>1.0580000000000001</c:v>
                </c:pt>
                <c:pt idx="3524">
                  <c:v>1.1020000000000001</c:v>
                </c:pt>
                <c:pt idx="3525">
                  <c:v>1.048</c:v>
                </c:pt>
                <c:pt idx="3526">
                  <c:v>1.0129999999999999</c:v>
                </c:pt>
                <c:pt idx="3527">
                  <c:v>1.018</c:v>
                </c:pt>
                <c:pt idx="3528">
                  <c:v>0.93899999999999995</c:v>
                </c:pt>
                <c:pt idx="3529">
                  <c:v>0.92800000000000005</c:v>
                </c:pt>
                <c:pt idx="3530">
                  <c:v>1.0209999999999999</c:v>
                </c:pt>
                <c:pt idx="3531">
                  <c:v>0.98099999999999998</c:v>
                </c:pt>
                <c:pt idx="3532">
                  <c:v>0.92300000000000004</c:v>
                </c:pt>
                <c:pt idx="3533">
                  <c:v>0.97499999999999998</c:v>
                </c:pt>
                <c:pt idx="3534">
                  <c:v>0.996</c:v>
                </c:pt>
                <c:pt idx="3535">
                  <c:v>0.996</c:v>
                </c:pt>
                <c:pt idx="3536">
                  <c:v>1.0189999999999999</c:v>
                </c:pt>
                <c:pt idx="3537">
                  <c:v>1.024</c:v>
                </c:pt>
                <c:pt idx="3538">
                  <c:v>0.97599999999999998</c:v>
                </c:pt>
                <c:pt idx="3539">
                  <c:v>0.96799999999999997</c:v>
                </c:pt>
                <c:pt idx="3540">
                  <c:v>0.90400000000000003</c:v>
                </c:pt>
                <c:pt idx="3541">
                  <c:v>1.02</c:v>
                </c:pt>
                <c:pt idx="3542">
                  <c:v>0.95199999999999996</c:v>
                </c:pt>
                <c:pt idx="3543">
                  <c:v>0.92100000000000004</c:v>
                </c:pt>
                <c:pt idx="3544">
                  <c:v>0.99299999999999999</c:v>
                </c:pt>
                <c:pt idx="3545">
                  <c:v>1.0049999999999999</c:v>
                </c:pt>
                <c:pt idx="3546">
                  <c:v>1.024</c:v>
                </c:pt>
                <c:pt idx="3547">
                  <c:v>1.024</c:v>
                </c:pt>
                <c:pt idx="3548">
                  <c:v>0.94199999999999995</c:v>
                </c:pt>
                <c:pt idx="3549">
                  <c:v>0.99</c:v>
                </c:pt>
                <c:pt idx="3550">
                  <c:v>1.0089999999999999</c:v>
                </c:pt>
                <c:pt idx="3551">
                  <c:v>0.97899999999999998</c:v>
                </c:pt>
                <c:pt idx="3552">
                  <c:v>0.90200000000000002</c:v>
                </c:pt>
                <c:pt idx="3553">
                  <c:v>0.89900000000000002</c:v>
                </c:pt>
                <c:pt idx="3554">
                  <c:v>0.93</c:v>
                </c:pt>
                <c:pt idx="3555">
                  <c:v>0.95799999999999996</c:v>
                </c:pt>
                <c:pt idx="3556">
                  <c:v>0.95599999999999996</c:v>
                </c:pt>
                <c:pt idx="3557">
                  <c:v>0.91500000000000004</c:v>
                </c:pt>
                <c:pt idx="3558">
                  <c:v>0.72599999999999998</c:v>
                </c:pt>
                <c:pt idx="3559">
                  <c:v>0.64900000000000002</c:v>
                </c:pt>
                <c:pt idx="3560">
                  <c:v>0.73699999999999999</c:v>
                </c:pt>
                <c:pt idx="3561">
                  <c:v>0.76900000000000002</c:v>
                </c:pt>
                <c:pt idx="3562">
                  <c:v>0.746</c:v>
                </c:pt>
                <c:pt idx="3563">
                  <c:v>0.64600000000000002</c:v>
                </c:pt>
                <c:pt idx="3564">
                  <c:v>0.69299999999999995</c:v>
                </c:pt>
                <c:pt idx="3565">
                  <c:v>0.69399999999999995</c:v>
                </c:pt>
                <c:pt idx="3566">
                  <c:v>0.69399999999999995</c:v>
                </c:pt>
                <c:pt idx="3567">
                  <c:v>0.67300000000000004</c:v>
                </c:pt>
                <c:pt idx="3568">
                  <c:v>0.60199999999999998</c:v>
                </c:pt>
                <c:pt idx="3569">
                  <c:v>0.46100000000000002</c:v>
                </c:pt>
                <c:pt idx="3570">
                  <c:v>0.46700000000000003</c:v>
                </c:pt>
                <c:pt idx="3571">
                  <c:v>0.40600000000000003</c:v>
                </c:pt>
                <c:pt idx="3572">
                  <c:v>0.40600000000000003</c:v>
                </c:pt>
                <c:pt idx="3573">
                  <c:v>0.45</c:v>
                </c:pt>
                <c:pt idx="3574">
                  <c:v>0.35899999999999999</c:v>
                </c:pt>
                <c:pt idx="3575">
                  <c:v>0.36799999999999999</c:v>
                </c:pt>
                <c:pt idx="3576">
                  <c:v>0.42699999999999999</c:v>
                </c:pt>
                <c:pt idx="3577">
                  <c:v>0.42799999999999999</c:v>
                </c:pt>
                <c:pt idx="3578">
                  <c:v>0.40200000000000002</c:v>
                </c:pt>
                <c:pt idx="3579">
                  <c:v>0.42</c:v>
                </c:pt>
                <c:pt idx="3580">
                  <c:v>0.436</c:v>
                </c:pt>
                <c:pt idx="3581">
                  <c:v>0.432</c:v>
                </c:pt>
                <c:pt idx="3582">
                  <c:v>0.39200000000000002</c:v>
                </c:pt>
                <c:pt idx="3583">
                  <c:v>0.45800000000000002</c:v>
                </c:pt>
                <c:pt idx="3584">
                  <c:v>0.55700000000000005</c:v>
                </c:pt>
                <c:pt idx="3585">
                  <c:v>0.501</c:v>
                </c:pt>
                <c:pt idx="3586">
                  <c:v>0.44900000000000001</c:v>
                </c:pt>
                <c:pt idx="3587">
                  <c:v>0.436</c:v>
                </c:pt>
                <c:pt idx="3588">
                  <c:v>0.41399999999999998</c:v>
                </c:pt>
                <c:pt idx="3589">
                  <c:v>0.41599999999999998</c:v>
                </c:pt>
                <c:pt idx="3590">
                  <c:v>0.41099999999999998</c:v>
                </c:pt>
                <c:pt idx="3591">
                  <c:v>0.43</c:v>
                </c:pt>
                <c:pt idx="3592">
                  <c:v>0.441</c:v>
                </c:pt>
                <c:pt idx="3593">
                  <c:v>0.53400000000000003</c:v>
                </c:pt>
                <c:pt idx="3594">
                  <c:v>0.47599999999999998</c:v>
                </c:pt>
                <c:pt idx="3595">
                  <c:v>0.46500000000000002</c:v>
                </c:pt>
                <c:pt idx="3596">
                  <c:v>0.65500000000000003</c:v>
                </c:pt>
                <c:pt idx="3597">
                  <c:v>0.83499999999999996</c:v>
                </c:pt>
                <c:pt idx="3598">
                  <c:v>0.78600000000000003</c:v>
                </c:pt>
                <c:pt idx="3599">
                  <c:v>0.754</c:v>
                </c:pt>
                <c:pt idx="3600">
                  <c:v>0.752</c:v>
                </c:pt>
                <c:pt idx="3601">
                  <c:v>0.70899999999999996</c:v>
                </c:pt>
                <c:pt idx="3602">
                  <c:v>0.63800000000000001</c:v>
                </c:pt>
                <c:pt idx="3603">
                  <c:v>0.63400000000000001</c:v>
                </c:pt>
                <c:pt idx="3604">
                  <c:v>0.72199999999999998</c:v>
                </c:pt>
                <c:pt idx="3605">
                  <c:v>0.72199999999999998</c:v>
                </c:pt>
                <c:pt idx="3606">
                  <c:v>0.69</c:v>
                </c:pt>
                <c:pt idx="3607">
                  <c:v>0.65300000000000002</c:v>
                </c:pt>
                <c:pt idx="3608">
                  <c:v>0.65400000000000003</c:v>
                </c:pt>
                <c:pt idx="3609">
                  <c:v>0.76600000000000001</c:v>
                </c:pt>
                <c:pt idx="3610">
                  <c:v>0.77</c:v>
                </c:pt>
                <c:pt idx="3611">
                  <c:v>0.77700000000000002</c:v>
                </c:pt>
                <c:pt idx="3612">
                  <c:v>0.70699999999999996</c:v>
                </c:pt>
                <c:pt idx="3613">
                  <c:v>0.85599999999999998</c:v>
                </c:pt>
                <c:pt idx="3614">
                  <c:v>1.034</c:v>
                </c:pt>
                <c:pt idx="3615">
                  <c:v>1.022</c:v>
                </c:pt>
                <c:pt idx="3616">
                  <c:v>1.1160000000000001</c:v>
                </c:pt>
                <c:pt idx="3617">
                  <c:v>1.046</c:v>
                </c:pt>
                <c:pt idx="3618">
                  <c:v>1.21</c:v>
                </c:pt>
                <c:pt idx="3619">
                  <c:v>1.1719999999999999</c:v>
                </c:pt>
                <c:pt idx="3620">
                  <c:v>1.0760000000000001</c:v>
                </c:pt>
                <c:pt idx="3621">
                  <c:v>1.0049999999999999</c:v>
                </c:pt>
                <c:pt idx="3622">
                  <c:v>1.0149999999999999</c:v>
                </c:pt>
                <c:pt idx="3623">
                  <c:v>0.97599999999999998</c:v>
                </c:pt>
                <c:pt idx="3624">
                  <c:v>0.98699999999999999</c:v>
                </c:pt>
                <c:pt idx="3625">
                  <c:v>1.026</c:v>
                </c:pt>
                <c:pt idx="3626">
                  <c:v>1.038</c:v>
                </c:pt>
                <c:pt idx="3627">
                  <c:v>1.0009999999999999</c:v>
                </c:pt>
                <c:pt idx="3628">
                  <c:v>1.1339999999999999</c:v>
                </c:pt>
                <c:pt idx="3629">
                  <c:v>1.024</c:v>
                </c:pt>
                <c:pt idx="3630">
                  <c:v>1.0329999999999999</c:v>
                </c:pt>
                <c:pt idx="3631">
                  <c:v>0.96799999999999997</c:v>
                </c:pt>
                <c:pt idx="3632">
                  <c:v>0.97799999999999998</c:v>
                </c:pt>
                <c:pt idx="3633">
                  <c:v>0.95099999999999996</c:v>
                </c:pt>
                <c:pt idx="3634">
                  <c:v>1.0149999999999999</c:v>
                </c:pt>
                <c:pt idx="3635">
                  <c:v>0.96099999999999997</c:v>
                </c:pt>
                <c:pt idx="3636">
                  <c:v>0.93200000000000005</c:v>
                </c:pt>
                <c:pt idx="3637">
                  <c:v>0.89300000000000002</c:v>
                </c:pt>
                <c:pt idx="3638">
                  <c:v>0.90500000000000003</c:v>
                </c:pt>
                <c:pt idx="3639">
                  <c:v>0.92800000000000005</c:v>
                </c:pt>
                <c:pt idx="3640">
                  <c:v>0.90400000000000003</c:v>
                </c:pt>
                <c:pt idx="3641">
                  <c:v>0.93300000000000005</c:v>
                </c:pt>
                <c:pt idx="3642">
                  <c:v>0.93799999999999994</c:v>
                </c:pt>
                <c:pt idx="3643">
                  <c:v>0.94499999999999995</c:v>
                </c:pt>
                <c:pt idx="3644">
                  <c:v>0.93300000000000005</c:v>
                </c:pt>
                <c:pt idx="3645">
                  <c:v>1.081</c:v>
                </c:pt>
                <c:pt idx="3646">
                  <c:v>1.179</c:v>
                </c:pt>
                <c:pt idx="3647">
                  <c:v>1.1679999999999999</c:v>
                </c:pt>
                <c:pt idx="3648">
                  <c:v>1.103</c:v>
                </c:pt>
                <c:pt idx="3649">
                  <c:v>1.1399999999999999</c:v>
                </c:pt>
                <c:pt idx="3650">
                  <c:v>1.1479999999999999</c:v>
                </c:pt>
                <c:pt idx="3651">
                  <c:v>1.0720000000000001</c:v>
                </c:pt>
                <c:pt idx="3652">
                  <c:v>1.0549999999999999</c:v>
                </c:pt>
                <c:pt idx="3653">
                  <c:v>1.083</c:v>
                </c:pt>
                <c:pt idx="3654">
                  <c:v>1.1379999999999999</c:v>
                </c:pt>
                <c:pt idx="3655">
                  <c:v>1.2190000000000001</c:v>
                </c:pt>
                <c:pt idx="3656">
                  <c:v>1.278</c:v>
                </c:pt>
                <c:pt idx="3657">
                  <c:v>1.2949999999999999</c:v>
                </c:pt>
                <c:pt idx="3658">
                  <c:v>1.377</c:v>
                </c:pt>
                <c:pt idx="3659">
                  <c:v>1.3140000000000001</c:v>
                </c:pt>
                <c:pt idx="3660">
                  <c:v>1.3720000000000001</c:v>
                </c:pt>
                <c:pt idx="3661">
                  <c:v>1.329</c:v>
                </c:pt>
                <c:pt idx="3662">
                  <c:v>1.3169999999999999</c:v>
                </c:pt>
                <c:pt idx="3663">
                  <c:v>1.3069999999999999</c:v>
                </c:pt>
                <c:pt idx="3664">
                  <c:v>1.343</c:v>
                </c:pt>
                <c:pt idx="3665">
                  <c:v>1.268</c:v>
                </c:pt>
                <c:pt idx="3666">
                  <c:v>1.2170000000000001</c:v>
                </c:pt>
                <c:pt idx="3667">
                  <c:v>1.2170000000000001</c:v>
                </c:pt>
                <c:pt idx="3668">
                  <c:v>1.093</c:v>
                </c:pt>
                <c:pt idx="3669">
                  <c:v>1.07</c:v>
                </c:pt>
                <c:pt idx="3670">
                  <c:v>1.028</c:v>
                </c:pt>
                <c:pt idx="3671">
                  <c:v>0.995</c:v>
                </c:pt>
                <c:pt idx="3672">
                  <c:v>1.0129999999999999</c:v>
                </c:pt>
                <c:pt idx="3673">
                  <c:v>0.96699999999999997</c:v>
                </c:pt>
                <c:pt idx="3674">
                  <c:v>0.997</c:v>
                </c:pt>
                <c:pt idx="3675">
                  <c:v>1.0449999999999999</c:v>
                </c:pt>
                <c:pt idx="3676">
                  <c:v>0.98499999999999999</c:v>
                </c:pt>
                <c:pt idx="3677">
                  <c:v>0.97199999999999998</c:v>
                </c:pt>
                <c:pt idx="3678">
                  <c:v>0.97499999999999998</c:v>
                </c:pt>
                <c:pt idx="3679">
                  <c:v>0.95</c:v>
                </c:pt>
                <c:pt idx="3680">
                  <c:v>0.879</c:v>
                </c:pt>
                <c:pt idx="3681">
                  <c:v>0.93700000000000006</c:v>
                </c:pt>
                <c:pt idx="3682">
                  <c:v>0.90900000000000003</c:v>
                </c:pt>
                <c:pt idx="3683">
                  <c:v>0.88700000000000001</c:v>
                </c:pt>
                <c:pt idx="3684">
                  <c:v>0.81699999999999995</c:v>
                </c:pt>
                <c:pt idx="3685">
                  <c:v>0.80700000000000005</c:v>
                </c:pt>
                <c:pt idx="3686">
                  <c:v>0.82599999999999996</c:v>
                </c:pt>
                <c:pt idx="3687">
                  <c:v>0.875</c:v>
                </c:pt>
                <c:pt idx="3688">
                  <c:v>0.93100000000000005</c:v>
                </c:pt>
                <c:pt idx="3689">
                  <c:v>0.95099999999999996</c:v>
                </c:pt>
                <c:pt idx="3690">
                  <c:v>0.92300000000000004</c:v>
                </c:pt>
                <c:pt idx="3691">
                  <c:v>0.99399999999999999</c:v>
                </c:pt>
                <c:pt idx="3692">
                  <c:v>0.97899999999999998</c:v>
                </c:pt>
                <c:pt idx="3693">
                  <c:v>1.014</c:v>
                </c:pt>
                <c:pt idx="3694">
                  <c:v>0.97599999999999998</c:v>
                </c:pt>
                <c:pt idx="3695">
                  <c:v>0.96599999999999997</c:v>
                </c:pt>
                <c:pt idx="3696">
                  <c:v>0.92100000000000004</c:v>
                </c:pt>
                <c:pt idx="3697">
                  <c:v>0.871</c:v>
                </c:pt>
                <c:pt idx="3698">
                  <c:v>0.89700000000000002</c:v>
                </c:pt>
                <c:pt idx="3699">
                  <c:v>0.96399999999999997</c:v>
                </c:pt>
                <c:pt idx="3700">
                  <c:v>0.95399999999999996</c:v>
                </c:pt>
                <c:pt idx="3701">
                  <c:v>0.92400000000000004</c:v>
                </c:pt>
                <c:pt idx="3702">
                  <c:v>0.92500000000000004</c:v>
                </c:pt>
                <c:pt idx="3703">
                  <c:v>0.86099999999999999</c:v>
                </c:pt>
                <c:pt idx="3704">
                  <c:v>0.84099999999999997</c:v>
                </c:pt>
                <c:pt idx="3705">
                  <c:v>0.85699999999999998</c:v>
                </c:pt>
                <c:pt idx="3706">
                  <c:v>0.78500000000000003</c:v>
                </c:pt>
                <c:pt idx="3707">
                  <c:v>0.76500000000000001</c:v>
                </c:pt>
                <c:pt idx="3708">
                  <c:v>0.72199999999999998</c:v>
                </c:pt>
                <c:pt idx="3709">
                  <c:v>0.78400000000000003</c:v>
                </c:pt>
                <c:pt idx="3710">
                  <c:v>0.79400000000000004</c:v>
                </c:pt>
                <c:pt idx="3711">
                  <c:v>0.79400000000000004</c:v>
                </c:pt>
                <c:pt idx="3712">
                  <c:v>0.76400000000000001</c:v>
                </c:pt>
                <c:pt idx="3713">
                  <c:v>0.72499999999999998</c:v>
                </c:pt>
                <c:pt idx="3714">
                  <c:v>0.76600000000000001</c:v>
                </c:pt>
                <c:pt idx="3715">
                  <c:v>0.749</c:v>
                </c:pt>
                <c:pt idx="3716">
                  <c:v>0.70899999999999996</c:v>
                </c:pt>
                <c:pt idx="3717">
                  <c:v>0.71099999999999997</c:v>
                </c:pt>
                <c:pt idx="3718">
                  <c:v>0.68899999999999995</c:v>
                </c:pt>
                <c:pt idx="3719">
                  <c:v>0.66</c:v>
                </c:pt>
                <c:pt idx="3720">
                  <c:v>0.66600000000000004</c:v>
                </c:pt>
                <c:pt idx="3721">
                  <c:v>0.66400000000000003</c:v>
                </c:pt>
                <c:pt idx="3722">
                  <c:v>0.65700000000000003</c:v>
                </c:pt>
                <c:pt idx="3723">
                  <c:v>0.70099999999999996</c:v>
                </c:pt>
                <c:pt idx="3724">
                  <c:v>0.71499999999999997</c:v>
                </c:pt>
                <c:pt idx="3725">
                  <c:v>0.753</c:v>
                </c:pt>
                <c:pt idx="3726">
                  <c:v>0.73499999999999999</c:v>
                </c:pt>
                <c:pt idx="3727">
                  <c:v>0.76700000000000002</c:v>
                </c:pt>
                <c:pt idx="3728">
                  <c:v>0.76900000000000002</c:v>
                </c:pt>
                <c:pt idx="3729">
                  <c:v>0.77600000000000002</c:v>
                </c:pt>
                <c:pt idx="3730">
                  <c:v>0.81799999999999995</c:v>
                </c:pt>
                <c:pt idx="3731">
                  <c:v>0.80200000000000005</c:v>
                </c:pt>
                <c:pt idx="3732">
                  <c:v>0.80200000000000005</c:v>
                </c:pt>
                <c:pt idx="3733">
                  <c:v>0.755</c:v>
                </c:pt>
                <c:pt idx="3734">
                  <c:v>0.76700000000000002</c:v>
                </c:pt>
                <c:pt idx="3735">
                  <c:v>0.72799999999999998</c:v>
                </c:pt>
                <c:pt idx="3736">
                  <c:v>0.747</c:v>
                </c:pt>
                <c:pt idx="3737">
                  <c:v>0.747</c:v>
                </c:pt>
                <c:pt idx="3738">
                  <c:v>0.76300000000000001</c:v>
                </c:pt>
                <c:pt idx="3739">
                  <c:v>0.68100000000000005</c:v>
                </c:pt>
                <c:pt idx="3740">
                  <c:v>0.72199999999999998</c:v>
                </c:pt>
                <c:pt idx="3741">
                  <c:v>0.68700000000000006</c:v>
                </c:pt>
                <c:pt idx="3742">
                  <c:v>0.69299999999999995</c:v>
                </c:pt>
                <c:pt idx="3743">
                  <c:v>0.69399999999999995</c:v>
                </c:pt>
                <c:pt idx="3744">
                  <c:v>0.67400000000000004</c:v>
                </c:pt>
                <c:pt idx="3745">
                  <c:v>0.71799999999999997</c:v>
                </c:pt>
                <c:pt idx="3746">
                  <c:v>0.72599999999999998</c:v>
                </c:pt>
                <c:pt idx="3747">
                  <c:v>0.72599999999999998</c:v>
                </c:pt>
                <c:pt idx="3748">
                  <c:v>0.77400000000000002</c:v>
                </c:pt>
                <c:pt idx="3749">
                  <c:v>0.68700000000000006</c:v>
                </c:pt>
                <c:pt idx="3750">
                  <c:v>0.67700000000000005</c:v>
                </c:pt>
                <c:pt idx="3751">
                  <c:v>0.70699999999999996</c:v>
                </c:pt>
                <c:pt idx="3752">
                  <c:v>0.73199999999999998</c:v>
                </c:pt>
                <c:pt idx="3753">
                  <c:v>0.72399999999999998</c:v>
                </c:pt>
                <c:pt idx="3754">
                  <c:v>0.752</c:v>
                </c:pt>
                <c:pt idx="3755">
                  <c:v>0.65700000000000003</c:v>
                </c:pt>
                <c:pt idx="3756">
                  <c:v>0.59</c:v>
                </c:pt>
                <c:pt idx="3757">
                  <c:v>0.61299999999999999</c:v>
                </c:pt>
                <c:pt idx="3758">
                  <c:v>0.67100000000000004</c:v>
                </c:pt>
                <c:pt idx="3759">
                  <c:v>0.66900000000000004</c:v>
                </c:pt>
                <c:pt idx="3760">
                  <c:v>0.70299999999999996</c:v>
                </c:pt>
                <c:pt idx="3761">
                  <c:v>0.70199999999999996</c:v>
                </c:pt>
                <c:pt idx="3762">
                  <c:v>0.70199999999999996</c:v>
                </c:pt>
                <c:pt idx="3763">
                  <c:v>0.68899999999999995</c:v>
                </c:pt>
                <c:pt idx="3764">
                  <c:v>0.68200000000000005</c:v>
                </c:pt>
                <c:pt idx="3765">
                  <c:v>0.68100000000000005</c:v>
                </c:pt>
                <c:pt idx="3766">
                  <c:v>0.63700000000000001</c:v>
                </c:pt>
                <c:pt idx="3767">
                  <c:v>0.55300000000000005</c:v>
                </c:pt>
                <c:pt idx="3768">
                  <c:v>0.51200000000000001</c:v>
                </c:pt>
                <c:pt idx="3769">
                  <c:v>0.51800000000000002</c:v>
                </c:pt>
                <c:pt idx="3770">
                  <c:v>0.61599999999999999</c:v>
                </c:pt>
                <c:pt idx="3771">
                  <c:v>0.53800000000000003</c:v>
                </c:pt>
                <c:pt idx="3772">
                  <c:v>0.51100000000000001</c:v>
                </c:pt>
                <c:pt idx="3773">
                  <c:v>0.48</c:v>
                </c:pt>
                <c:pt idx="3774">
                  <c:v>0.54100000000000004</c:v>
                </c:pt>
                <c:pt idx="3775">
                  <c:v>0.56799999999999995</c:v>
                </c:pt>
                <c:pt idx="3776">
                  <c:v>0.59399999999999997</c:v>
                </c:pt>
                <c:pt idx="3777">
                  <c:v>0.56399999999999995</c:v>
                </c:pt>
                <c:pt idx="3778">
                  <c:v>0.54900000000000004</c:v>
                </c:pt>
                <c:pt idx="3779">
                  <c:v>0.54200000000000004</c:v>
                </c:pt>
                <c:pt idx="3780">
                  <c:v>0.495</c:v>
                </c:pt>
                <c:pt idx="3781">
                  <c:v>0.36</c:v>
                </c:pt>
                <c:pt idx="3782">
                  <c:v>0.32200000000000001</c:v>
                </c:pt>
                <c:pt idx="3783">
                  <c:v>0.26500000000000001</c:v>
                </c:pt>
                <c:pt idx="3784">
                  <c:v>0.35699999999999998</c:v>
                </c:pt>
                <c:pt idx="3785">
                  <c:v>0.19700000000000001</c:v>
                </c:pt>
                <c:pt idx="3786">
                  <c:v>0.31900000000000001</c:v>
                </c:pt>
                <c:pt idx="3787">
                  <c:v>0.14499999999999999</c:v>
                </c:pt>
                <c:pt idx="3788">
                  <c:v>3.1E-2</c:v>
                </c:pt>
                <c:pt idx="3789">
                  <c:v>-0.17399999999999999</c:v>
                </c:pt>
                <c:pt idx="3790">
                  <c:v>3.2000000000000001E-2</c:v>
                </c:pt>
                <c:pt idx="3791">
                  <c:v>-2.1999999999999999E-2</c:v>
                </c:pt>
                <c:pt idx="3792">
                  <c:v>4.8000000000000001E-2</c:v>
                </c:pt>
                <c:pt idx="3793">
                  <c:v>1.4999999999999999E-2</c:v>
                </c:pt>
                <c:pt idx="3794">
                  <c:v>-1.4999999999999999E-2</c:v>
                </c:pt>
                <c:pt idx="3795">
                  <c:v>1.0999999999999999E-2</c:v>
                </c:pt>
                <c:pt idx="3796">
                  <c:v>1E-3</c:v>
                </c:pt>
                <c:pt idx="3797">
                  <c:v>0.02</c:v>
                </c:pt>
                <c:pt idx="3798">
                  <c:v>0.10100000000000001</c:v>
                </c:pt>
                <c:pt idx="3799">
                  <c:v>0.219</c:v>
                </c:pt>
                <c:pt idx="3800">
                  <c:v>0.115</c:v>
                </c:pt>
                <c:pt idx="3801">
                  <c:v>0.13</c:v>
                </c:pt>
                <c:pt idx="3802">
                  <c:v>0.17699999999999999</c:v>
                </c:pt>
                <c:pt idx="3803">
                  <c:v>0.11</c:v>
                </c:pt>
                <c:pt idx="3804">
                  <c:v>0.15</c:v>
                </c:pt>
                <c:pt idx="3805">
                  <c:v>3.4000000000000002E-2</c:v>
                </c:pt>
                <c:pt idx="3806">
                  <c:v>-4.7E-2</c:v>
                </c:pt>
                <c:pt idx="3807">
                  <c:v>-4.7E-2</c:v>
                </c:pt>
                <c:pt idx="3808">
                  <c:v>3.3000000000000002E-2</c:v>
                </c:pt>
                <c:pt idx="3809">
                  <c:v>6.7000000000000004E-2</c:v>
                </c:pt>
                <c:pt idx="3810">
                  <c:v>-0.04</c:v>
                </c:pt>
                <c:pt idx="3811">
                  <c:v>-5.8999999999999997E-2</c:v>
                </c:pt>
                <c:pt idx="3812">
                  <c:v>-1.2E-2</c:v>
                </c:pt>
                <c:pt idx="3813">
                  <c:v>4.8000000000000001E-2</c:v>
                </c:pt>
                <c:pt idx="3814">
                  <c:v>6.4000000000000001E-2</c:v>
                </c:pt>
                <c:pt idx="3815">
                  <c:v>0.11</c:v>
                </c:pt>
                <c:pt idx="3816">
                  <c:v>0.08</c:v>
                </c:pt>
                <c:pt idx="3817">
                  <c:v>5.6000000000000001E-2</c:v>
                </c:pt>
                <c:pt idx="3818">
                  <c:v>1.6E-2</c:v>
                </c:pt>
                <c:pt idx="3819">
                  <c:v>-2E-3</c:v>
                </c:pt>
                <c:pt idx="3820">
                  <c:v>5.0000000000000001E-3</c:v>
                </c:pt>
                <c:pt idx="3821">
                  <c:v>7.5999999999999998E-2</c:v>
                </c:pt>
                <c:pt idx="3822">
                  <c:v>9.9000000000000005E-2</c:v>
                </c:pt>
                <c:pt idx="3823">
                  <c:v>8.4000000000000005E-2</c:v>
                </c:pt>
                <c:pt idx="3824">
                  <c:v>0.109</c:v>
                </c:pt>
                <c:pt idx="3825">
                  <c:v>0.155</c:v>
                </c:pt>
                <c:pt idx="3826">
                  <c:v>0.158</c:v>
                </c:pt>
                <c:pt idx="3827">
                  <c:v>1.7000000000000001E-2</c:v>
                </c:pt>
                <c:pt idx="3828">
                  <c:v>4.3999999999999997E-2</c:v>
                </c:pt>
                <c:pt idx="3829">
                  <c:v>8.4000000000000005E-2</c:v>
                </c:pt>
                <c:pt idx="3830">
                  <c:v>9.9000000000000005E-2</c:v>
                </c:pt>
                <c:pt idx="3831">
                  <c:v>0.13100000000000001</c:v>
                </c:pt>
                <c:pt idx="3832">
                  <c:v>0.13100000000000001</c:v>
                </c:pt>
                <c:pt idx="3833">
                  <c:v>0.19</c:v>
                </c:pt>
                <c:pt idx="3834">
                  <c:v>0.22900000000000001</c:v>
                </c:pt>
                <c:pt idx="3835">
                  <c:v>0.248</c:v>
                </c:pt>
                <c:pt idx="3836">
                  <c:v>0.26200000000000001</c:v>
                </c:pt>
                <c:pt idx="3837">
                  <c:v>0.20499999999999999</c:v>
                </c:pt>
                <c:pt idx="3838">
                  <c:v>0.186</c:v>
                </c:pt>
                <c:pt idx="3839">
                  <c:v>0.20300000000000001</c:v>
                </c:pt>
                <c:pt idx="3840">
                  <c:v>0.215</c:v>
                </c:pt>
                <c:pt idx="3841">
                  <c:v>0.20200000000000001</c:v>
                </c:pt>
                <c:pt idx="3842">
                  <c:v>0.20399999999999999</c:v>
                </c:pt>
                <c:pt idx="3843">
                  <c:v>9.0999999999999998E-2</c:v>
                </c:pt>
                <c:pt idx="3844">
                  <c:v>0.124</c:v>
                </c:pt>
                <c:pt idx="3845">
                  <c:v>0.222</c:v>
                </c:pt>
                <c:pt idx="3846">
                  <c:v>0.16600000000000001</c:v>
                </c:pt>
                <c:pt idx="3847">
                  <c:v>3.5000000000000003E-2</c:v>
                </c:pt>
                <c:pt idx="3848">
                  <c:v>-5.8999999999999997E-2</c:v>
                </c:pt>
                <c:pt idx="3849">
                  <c:v>-0.104</c:v>
                </c:pt>
                <c:pt idx="3850">
                  <c:v>-2.3E-2</c:v>
                </c:pt>
                <c:pt idx="3851">
                  <c:v>-8.8999999999999996E-2</c:v>
                </c:pt>
                <c:pt idx="3852">
                  <c:v>-0.104</c:v>
                </c:pt>
                <c:pt idx="3853">
                  <c:v>-5.3999999999999999E-2</c:v>
                </c:pt>
                <c:pt idx="3854">
                  <c:v>-5.3999999999999999E-2</c:v>
                </c:pt>
                <c:pt idx="3855">
                  <c:v>-0.06</c:v>
                </c:pt>
                <c:pt idx="3856">
                  <c:v>-0.06</c:v>
                </c:pt>
                <c:pt idx="3857">
                  <c:v>-2.9000000000000001E-2</c:v>
                </c:pt>
                <c:pt idx="3858">
                  <c:v>-1E-3</c:v>
                </c:pt>
                <c:pt idx="3859">
                  <c:v>3.4000000000000002E-2</c:v>
                </c:pt>
                <c:pt idx="3860">
                  <c:v>1.7000000000000001E-2</c:v>
                </c:pt>
                <c:pt idx="3861">
                  <c:v>2.3E-2</c:v>
                </c:pt>
                <c:pt idx="3862">
                  <c:v>3.2000000000000001E-2</c:v>
                </c:pt>
                <c:pt idx="3863">
                  <c:v>8.9999999999999993E-3</c:v>
                </c:pt>
                <c:pt idx="3864">
                  <c:v>-0.04</c:v>
                </c:pt>
                <c:pt idx="3865">
                  <c:v>-0.04</c:v>
                </c:pt>
                <c:pt idx="3866">
                  <c:v>5.0000000000000001E-3</c:v>
                </c:pt>
                <c:pt idx="3867">
                  <c:v>-1.0999999999999999E-2</c:v>
                </c:pt>
                <c:pt idx="3868">
                  <c:v>-3.1E-2</c:v>
                </c:pt>
                <c:pt idx="3869">
                  <c:v>-1.4E-2</c:v>
                </c:pt>
                <c:pt idx="3870">
                  <c:v>4.0000000000000001E-3</c:v>
                </c:pt>
                <c:pt idx="3871">
                  <c:v>-4.5999999999999999E-2</c:v>
                </c:pt>
                <c:pt idx="3872">
                  <c:v>-0.05</c:v>
                </c:pt>
                <c:pt idx="3873">
                  <c:v>-0.02</c:v>
                </c:pt>
                <c:pt idx="3874">
                  <c:v>-4.5999999999999999E-2</c:v>
                </c:pt>
                <c:pt idx="3875">
                  <c:v>-4.7E-2</c:v>
                </c:pt>
                <c:pt idx="3876">
                  <c:v>0</c:v>
                </c:pt>
                <c:pt idx="3877">
                  <c:v>-7.0000000000000007E-2</c:v>
                </c:pt>
                <c:pt idx="3878">
                  <c:v>-8.6999999999999994E-2</c:v>
                </c:pt>
                <c:pt idx="3879">
                  <c:v>-8.4000000000000005E-2</c:v>
                </c:pt>
                <c:pt idx="3880">
                  <c:v>-5.1999999999999998E-2</c:v>
                </c:pt>
                <c:pt idx="3881">
                  <c:v>-0.10199999999999999</c:v>
                </c:pt>
                <c:pt idx="3882">
                  <c:v>-0.153</c:v>
                </c:pt>
                <c:pt idx="3883">
                  <c:v>-0.152</c:v>
                </c:pt>
                <c:pt idx="3884">
                  <c:v>-0.124</c:v>
                </c:pt>
                <c:pt idx="3885">
                  <c:v>-0.125</c:v>
                </c:pt>
                <c:pt idx="3886">
                  <c:v>-9.7000000000000003E-2</c:v>
                </c:pt>
                <c:pt idx="3887">
                  <c:v>-9.7000000000000003E-2</c:v>
                </c:pt>
                <c:pt idx="3888">
                  <c:v>-8.1000000000000003E-2</c:v>
                </c:pt>
                <c:pt idx="3889">
                  <c:v>-0.113</c:v>
                </c:pt>
                <c:pt idx="3890">
                  <c:v>-0.109</c:v>
                </c:pt>
                <c:pt idx="3891">
                  <c:v>-0.113</c:v>
                </c:pt>
                <c:pt idx="3892">
                  <c:v>-0.113</c:v>
                </c:pt>
                <c:pt idx="3893">
                  <c:v>-9.9000000000000005E-2</c:v>
                </c:pt>
                <c:pt idx="3894">
                  <c:v>-0.13800000000000001</c:v>
                </c:pt>
                <c:pt idx="3895">
                  <c:v>-0.157</c:v>
                </c:pt>
                <c:pt idx="3896">
                  <c:v>-0.17100000000000001</c:v>
                </c:pt>
                <c:pt idx="3897">
                  <c:v>-0.18099999999999999</c:v>
                </c:pt>
                <c:pt idx="3898">
                  <c:v>-0.13900000000000001</c:v>
                </c:pt>
                <c:pt idx="3899">
                  <c:v>-0.16</c:v>
                </c:pt>
                <c:pt idx="3900">
                  <c:v>-0.155</c:v>
                </c:pt>
                <c:pt idx="3901">
                  <c:v>-0.192</c:v>
                </c:pt>
                <c:pt idx="3902">
                  <c:v>-0.192</c:v>
                </c:pt>
                <c:pt idx="3903">
                  <c:v>-0.218</c:v>
                </c:pt>
                <c:pt idx="3904">
                  <c:v>-0.20499999999999999</c:v>
                </c:pt>
                <c:pt idx="3905">
                  <c:v>-0.16600000000000001</c:v>
                </c:pt>
                <c:pt idx="3906">
                  <c:v>-1.2E-2</c:v>
                </c:pt>
                <c:pt idx="3907">
                  <c:v>-4.0000000000000001E-3</c:v>
                </c:pt>
                <c:pt idx="3908">
                  <c:v>-1.4999999999999999E-2</c:v>
                </c:pt>
                <c:pt idx="3909">
                  <c:v>-0.125</c:v>
                </c:pt>
                <c:pt idx="3910">
                  <c:v>-0.18</c:v>
                </c:pt>
                <c:pt idx="3911">
                  <c:v>-0.21299999999999999</c:v>
                </c:pt>
                <c:pt idx="3912">
                  <c:v>-0.25900000000000001</c:v>
                </c:pt>
                <c:pt idx="3913">
                  <c:v>-0.3</c:v>
                </c:pt>
                <c:pt idx="3914">
                  <c:v>-0.30199999999999999</c:v>
                </c:pt>
                <c:pt idx="3915">
                  <c:v>-0.32</c:v>
                </c:pt>
                <c:pt idx="3916">
                  <c:v>-0.24099999999999999</c:v>
                </c:pt>
                <c:pt idx="3917">
                  <c:v>-0.27100000000000002</c:v>
                </c:pt>
                <c:pt idx="3918">
                  <c:v>-0.22500000000000001</c:v>
                </c:pt>
                <c:pt idx="3919">
                  <c:v>-0.21299999999999999</c:v>
                </c:pt>
                <c:pt idx="3920">
                  <c:v>-0.188</c:v>
                </c:pt>
                <c:pt idx="3921">
                  <c:v>-0.23599999999999999</c:v>
                </c:pt>
                <c:pt idx="3922">
                  <c:v>-0.25900000000000001</c:v>
                </c:pt>
                <c:pt idx="3923">
                  <c:v>-0.27600000000000002</c:v>
                </c:pt>
                <c:pt idx="3924">
                  <c:v>-0.28499999999999998</c:v>
                </c:pt>
                <c:pt idx="3925">
                  <c:v>-0.26600000000000001</c:v>
                </c:pt>
                <c:pt idx="3926">
                  <c:v>-0.26200000000000001</c:v>
                </c:pt>
                <c:pt idx="3927">
                  <c:v>-0.26200000000000001</c:v>
                </c:pt>
                <c:pt idx="3928">
                  <c:v>-0.23499999999999999</c:v>
                </c:pt>
                <c:pt idx="3929">
                  <c:v>-0.30299999999999999</c:v>
                </c:pt>
                <c:pt idx="3930">
                  <c:v>-0.309</c:v>
                </c:pt>
                <c:pt idx="3931">
                  <c:v>-0.307</c:v>
                </c:pt>
                <c:pt idx="3932">
                  <c:v>-0.33400000000000002</c:v>
                </c:pt>
                <c:pt idx="3933">
                  <c:v>-0.32500000000000001</c:v>
                </c:pt>
                <c:pt idx="3934">
                  <c:v>-0.29599999999999999</c:v>
                </c:pt>
                <c:pt idx="3935">
                  <c:v>-0.253</c:v>
                </c:pt>
                <c:pt idx="3936">
                  <c:v>-0.26800000000000002</c:v>
                </c:pt>
                <c:pt idx="3937">
                  <c:v>-0.20799999999999999</c:v>
                </c:pt>
                <c:pt idx="3938">
                  <c:v>-0.24</c:v>
                </c:pt>
                <c:pt idx="3939">
                  <c:v>-0.24399999999999999</c:v>
                </c:pt>
                <c:pt idx="3940">
                  <c:v>-0.24</c:v>
                </c:pt>
                <c:pt idx="3941">
                  <c:v>-0.26200000000000001</c:v>
                </c:pt>
                <c:pt idx="3942">
                  <c:v>-0.26</c:v>
                </c:pt>
                <c:pt idx="3943">
                  <c:v>-0.216</c:v>
                </c:pt>
                <c:pt idx="3944">
                  <c:v>-0.106</c:v>
                </c:pt>
                <c:pt idx="3945">
                  <c:v>-0.111</c:v>
                </c:pt>
                <c:pt idx="3946">
                  <c:v>-0.11600000000000001</c:v>
                </c:pt>
                <c:pt idx="3947">
                  <c:v>-5.5E-2</c:v>
                </c:pt>
                <c:pt idx="3948">
                  <c:v>-7.4999999999999997E-2</c:v>
                </c:pt>
                <c:pt idx="3949">
                  <c:v>-0.104</c:v>
                </c:pt>
                <c:pt idx="3950">
                  <c:v>-0.10199999999999999</c:v>
                </c:pt>
                <c:pt idx="3951">
                  <c:v>-0.14199999999999999</c:v>
                </c:pt>
                <c:pt idx="3952">
                  <c:v>-0.108</c:v>
                </c:pt>
                <c:pt idx="3953">
                  <c:v>-0.15</c:v>
                </c:pt>
                <c:pt idx="3954">
                  <c:v>-0.13200000000000001</c:v>
                </c:pt>
                <c:pt idx="3955">
                  <c:v>-0.159</c:v>
                </c:pt>
                <c:pt idx="3956">
                  <c:v>-0.129</c:v>
                </c:pt>
                <c:pt idx="3957">
                  <c:v>-0.187</c:v>
                </c:pt>
                <c:pt idx="3958">
                  <c:v>-6.8000000000000005E-2</c:v>
                </c:pt>
                <c:pt idx="3959">
                  <c:v>-8.5999999999999993E-2</c:v>
                </c:pt>
                <c:pt idx="3960">
                  <c:v>-0.107</c:v>
                </c:pt>
                <c:pt idx="3961">
                  <c:v>-0.185</c:v>
                </c:pt>
                <c:pt idx="3962">
                  <c:v>-0.188</c:v>
                </c:pt>
                <c:pt idx="3963">
                  <c:v>-0.26400000000000001</c:v>
                </c:pt>
                <c:pt idx="3964">
                  <c:v>-0.27800000000000002</c:v>
                </c:pt>
                <c:pt idx="3965">
                  <c:v>-0.254</c:v>
                </c:pt>
                <c:pt idx="3966">
                  <c:v>-0.28899999999999998</c:v>
                </c:pt>
                <c:pt idx="3967">
                  <c:v>-0.27900000000000003</c:v>
                </c:pt>
                <c:pt idx="3968">
                  <c:v>-0.29299999999999998</c:v>
                </c:pt>
                <c:pt idx="3969">
                  <c:v>-0.29299999999999998</c:v>
                </c:pt>
                <c:pt idx="3970">
                  <c:v>-0.248</c:v>
                </c:pt>
                <c:pt idx="3971">
                  <c:v>-0.28199999999999997</c:v>
                </c:pt>
                <c:pt idx="3972">
                  <c:v>-0.29799999999999999</c:v>
                </c:pt>
                <c:pt idx="3973">
                  <c:v>-0.28699999999999998</c:v>
                </c:pt>
                <c:pt idx="3974">
                  <c:v>-0.28299999999999997</c:v>
                </c:pt>
                <c:pt idx="3975">
                  <c:v>-0.34699999999999998</c:v>
                </c:pt>
                <c:pt idx="3976">
                  <c:v>-0.34</c:v>
                </c:pt>
                <c:pt idx="3977">
                  <c:v>-0.34899999999999998</c:v>
                </c:pt>
                <c:pt idx="3978">
                  <c:v>-0.33100000000000002</c:v>
                </c:pt>
                <c:pt idx="3979">
                  <c:v>-0.34499999999999997</c:v>
                </c:pt>
                <c:pt idx="3980">
                  <c:v>-0.32400000000000001</c:v>
                </c:pt>
                <c:pt idx="3981">
                  <c:v>-0.34100000000000003</c:v>
                </c:pt>
                <c:pt idx="3982">
                  <c:v>-0.33300000000000002</c:v>
                </c:pt>
                <c:pt idx="3983">
                  <c:v>-0.35</c:v>
                </c:pt>
                <c:pt idx="3984">
                  <c:v>-0.33600000000000002</c:v>
                </c:pt>
                <c:pt idx="3985">
                  <c:v>-0.33300000000000002</c:v>
                </c:pt>
                <c:pt idx="3986">
                  <c:v>-0.33900000000000002</c:v>
                </c:pt>
                <c:pt idx="3987">
                  <c:v>-0.40600000000000003</c:v>
                </c:pt>
                <c:pt idx="3988">
                  <c:v>-0.40799999999999997</c:v>
                </c:pt>
                <c:pt idx="3989">
                  <c:v>-0.38</c:v>
                </c:pt>
                <c:pt idx="3990">
                  <c:v>-0.434</c:v>
                </c:pt>
                <c:pt idx="3991">
                  <c:v>-0.439</c:v>
                </c:pt>
                <c:pt idx="3992">
                  <c:v>-0.45300000000000001</c:v>
                </c:pt>
                <c:pt idx="3993">
                  <c:v>-0.434</c:v>
                </c:pt>
                <c:pt idx="3994">
                  <c:v>-0.44900000000000001</c:v>
                </c:pt>
                <c:pt idx="3995">
                  <c:v>-0.41299999999999998</c:v>
                </c:pt>
                <c:pt idx="3996">
                  <c:v>-0.42599999999999999</c:v>
                </c:pt>
                <c:pt idx="3997">
                  <c:v>-0.42599999999999999</c:v>
                </c:pt>
                <c:pt idx="3998">
                  <c:v>-0.4</c:v>
                </c:pt>
                <c:pt idx="3999">
                  <c:v>-0.48</c:v>
                </c:pt>
                <c:pt idx="4000">
                  <c:v>-0.56000000000000005</c:v>
                </c:pt>
                <c:pt idx="4001">
                  <c:v>-0.625</c:v>
                </c:pt>
                <c:pt idx="4002">
                  <c:v>-0.58299999999999996</c:v>
                </c:pt>
                <c:pt idx="4003">
                  <c:v>-0.58199999999999996</c:v>
                </c:pt>
                <c:pt idx="4004">
                  <c:v>-0.51700000000000002</c:v>
                </c:pt>
                <c:pt idx="4005">
                  <c:v>-0.52400000000000002</c:v>
                </c:pt>
                <c:pt idx="4006">
                  <c:v>-0.53600000000000003</c:v>
                </c:pt>
                <c:pt idx="4007">
                  <c:v>-0.56100000000000005</c:v>
                </c:pt>
                <c:pt idx="4008">
                  <c:v>-0.505</c:v>
                </c:pt>
                <c:pt idx="4009">
                  <c:v>-0.53600000000000003</c:v>
                </c:pt>
                <c:pt idx="4010">
                  <c:v>-0.497</c:v>
                </c:pt>
                <c:pt idx="4011">
                  <c:v>-0.57799999999999996</c:v>
                </c:pt>
                <c:pt idx="4012">
                  <c:v>-0.57699999999999996</c:v>
                </c:pt>
                <c:pt idx="4013">
                  <c:v>-0.56699999999999995</c:v>
                </c:pt>
                <c:pt idx="4014">
                  <c:v>-0.51400000000000001</c:v>
                </c:pt>
                <c:pt idx="4015">
                  <c:v>-0.49399999999999999</c:v>
                </c:pt>
                <c:pt idx="4016">
                  <c:v>-0.44400000000000001</c:v>
                </c:pt>
                <c:pt idx="4017">
                  <c:v>-0.502</c:v>
                </c:pt>
                <c:pt idx="4018">
                  <c:v>-0.496</c:v>
                </c:pt>
                <c:pt idx="4019">
                  <c:v>-0.49399999999999999</c:v>
                </c:pt>
                <c:pt idx="4020">
                  <c:v>-0.52900000000000003</c:v>
                </c:pt>
                <c:pt idx="4021">
                  <c:v>-0.48899999999999999</c:v>
                </c:pt>
                <c:pt idx="4022">
                  <c:v>-0.53</c:v>
                </c:pt>
                <c:pt idx="4023">
                  <c:v>-0.51200000000000001</c:v>
                </c:pt>
                <c:pt idx="4024">
                  <c:v>-0.51200000000000001</c:v>
                </c:pt>
                <c:pt idx="4025">
                  <c:v>-0.54400000000000004</c:v>
                </c:pt>
                <c:pt idx="4026">
                  <c:v>-0.56799999999999995</c:v>
                </c:pt>
                <c:pt idx="4027">
                  <c:v>-0.6</c:v>
                </c:pt>
                <c:pt idx="4028">
                  <c:v>-0.61699999999999999</c:v>
                </c:pt>
                <c:pt idx="4029">
                  <c:v>-0.60499999999999998</c:v>
                </c:pt>
                <c:pt idx="4030">
                  <c:v>-0.624</c:v>
                </c:pt>
                <c:pt idx="4031">
                  <c:v>-0.63100000000000001</c:v>
                </c:pt>
                <c:pt idx="4032">
                  <c:v>-0.65200000000000002</c:v>
                </c:pt>
                <c:pt idx="4033">
                  <c:v>-0.621</c:v>
                </c:pt>
                <c:pt idx="4034">
                  <c:v>-0.63500000000000001</c:v>
                </c:pt>
                <c:pt idx="4035">
                  <c:v>-0.64700000000000002</c:v>
                </c:pt>
                <c:pt idx="4036">
                  <c:v>-0.68600000000000005</c:v>
                </c:pt>
                <c:pt idx="4037">
                  <c:v>-0.68799999999999994</c:v>
                </c:pt>
                <c:pt idx="4038">
                  <c:v>-0.70699999999999996</c:v>
                </c:pt>
                <c:pt idx="4039">
                  <c:v>-0.68</c:v>
                </c:pt>
                <c:pt idx="4040">
                  <c:v>-0.66600000000000004</c:v>
                </c:pt>
                <c:pt idx="4041">
                  <c:v>-0.61599999999999999</c:v>
                </c:pt>
                <c:pt idx="4042">
                  <c:v>-0.65500000000000003</c:v>
                </c:pt>
                <c:pt idx="4043">
                  <c:v>-0.71699999999999997</c:v>
                </c:pt>
                <c:pt idx="4044">
                  <c:v>-0.68600000000000005</c:v>
                </c:pt>
                <c:pt idx="4045">
                  <c:v>-0.7</c:v>
                </c:pt>
                <c:pt idx="4046">
                  <c:v>-0.67500000000000004</c:v>
                </c:pt>
                <c:pt idx="4047">
                  <c:v>-0.68200000000000005</c:v>
                </c:pt>
                <c:pt idx="4048">
                  <c:v>-0.66100000000000003</c:v>
                </c:pt>
                <c:pt idx="4049">
                  <c:v>-0.626</c:v>
                </c:pt>
                <c:pt idx="4050">
                  <c:v>-0.59899999999999998</c:v>
                </c:pt>
                <c:pt idx="4051">
                  <c:v>-0.61099999999999999</c:v>
                </c:pt>
                <c:pt idx="4052">
                  <c:v>-0.58599999999999997</c:v>
                </c:pt>
                <c:pt idx="4053">
                  <c:v>-0.53100000000000003</c:v>
                </c:pt>
                <c:pt idx="4054">
                  <c:v>-0.45300000000000001</c:v>
                </c:pt>
                <c:pt idx="4055">
                  <c:v>-0.436</c:v>
                </c:pt>
                <c:pt idx="4056">
                  <c:v>-0.44500000000000001</c:v>
                </c:pt>
                <c:pt idx="4057">
                  <c:v>-0.44600000000000001</c:v>
                </c:pt>
                <c:pt idx="4058">
                  <c:v>-0.46600000000000003</c:v>
                </c:pt>
                <c:pt idx="4059">
                  <c:v>-0.57899999999999996</c:v>
                </c:pt>
                <c:pt idx="4060">
                  <c:v>-0.627</c:v>
                </c:pt>
                <c:pt idx="4061">
                  <c:v>-0.61499999999999999</c:v>
                </c:pt>
                <c:pt idx="4062">
                  <c:v>-0.65500000000000003</c:v>
                </c:pt>
                <c:pt idx="4063">
                  <c:v>-0.69099999999999995</c:v>
                </c:pt>
                <c:pt idx="4064">
                  <c:v>-0.65500000000000003</c:v>
                </c:pt>
                <c:pt idx="4065">
                  <c:v>-0.64400000000000002</c:v>
                </c:pt>
                <c:pt idx="4066">
                  <c:v>-0.71099999999999997</c:v>
                </c:pt>
                <c:pt idx="4067">
                  <c:v>-0.71099999999999997</c:v>
                </c:pt>
                <c:pt idx="4068">
                  <c:v>-0.69699999999999995</c:v>
                </c:pt>
                <c:pt idx="4069">
                  <c:v>-0.70099999999999996</c:v>
                </c:pt>
                <c:pt idx="4070">
                  <c:v>-0.64200000000000002</c:v>
                </c:pt>
                <c:pt idx="4071">
                  <c:v>-0.69899999999999995</c:v>
                </c:pt>
                <c:pt idx="4072">
                  <c:v>-0.71899999999999997</c:v>
                </c:pt>
                <c:pt idx="4073">
                  <c:v>-0.68600000000000005</c:v>
                </c:pt>
                <c:pt idx="4074">
                  <c:v>-0.63100000000000001</c:v>
                </c:pt>
                <c:pt idx="4075">
                  <c:v>-0.755</c:v>
                </c:pt>
                <c:pt idx="4076">
                  <c:v>-0.77300000000000002</c:v>
                </c:pt>
                <c:pt idx="4077">
                  <c:v>-0.752</c:v>
                </c:pt>
                <c:pt idx="4078">
                  <c:v>-0.74399999999999999</c:v>
                </c:pt>
                <c:pt idx="4079">
                  <c:v>-0.76500000000000001</c:v>
                </c:pt>
                <c:pt idx="4080">
                  <c:v>-0.74199999999999999</c:v>
                </c:pt>
                <c:pt idx="4081">
                  <c:v>-0.74099999999999999</c:v>
                </c:pt>
                <c:pt idx="4082">
                  <c:v>-0.74299999999999999</c:v>
                </c:pt>
                <c:pt idx="4083">
                  <c:v>-0.77</c:v>
                </c:pt>
                <c:pt idx="4084">
                  <c:v>-0.81299999999999994</c:v>
                </c:pt>
                <c:pt idx="4085">
                  <c:v>-0.78700000000000003</c:v>
                </c:pt>
                <c:pt idx="4086">
                  <c:v>-0.78800000000000003</c:v>
                </c:pt>
                <c:pt idx="4087">
                  <c:v>-0.79900000000000004</c:v>
                </c:pt>
                <c:pt idx="4088">
                  <c:v>-0.85799999999999998</c:v>
                </c:pt>
                <c:pt idx="4089">
                  <c:v>-0.86</c:v>
                </c:pt>
                <c:pt idx="4090">
                  <c:v>-0.872</c:v>
                </c:pt>
                <c:pt idx="4091">
                  <c:v>-0.82899999999999996</c:v>
                </c:pt>
                <c:pt idx="4092">
                  <c:v>-0.82899999999999996</c:v>
                </c:pt>
                <c:pt idx="4093">
                  <c:v>-0.83699999999999997</c:v>
                </c:pt>
                <c:pt idx="4094">
                  <c:v>-0.83299999999999996</c:v>
                </c:pt>
                <c:pt idx="4095">
                  <c:v>-0.79700000000000004</c:v>
                </c:pt>
                <c:pt idx="4096">
                  <c:v>-0.81200000000000006</c:v>
                </c:pt>
                <c:pt idx="4097">
                  <c:v>-0.80700000000000005</c:v>
                </c:pt>
                <c:pt idx="4098">
                  <c:v>-0.74399999999999999</c:v>
                </c:pt>
                <c:pt idx="4099">
                  <c:v>-0.66900000000000004</c:v>
                </c:pt>
                <c:pt idx="4100">
                  <c:v>-0.69</c:v>
                </c:pt>
                <c:pt idx="4101">
                  <c:v>-0.74</c:v>
                </c:pt>
                <c:pt idx="4102">
                  <c:v>-0.72</c:v>
                </c:pt>
                <c:pt idx="4103">
                  <c:v>-0.73699999999999999</c:v>
                </c:pt>
                <c:pt idx="4104">
                  <c:v>-0.68799999999999994</c:v>
                </c:pt>
                <c:pt idx="4105">
                  <c:v>-0.66300000000000003</c:v>
                </c:pt>
                <c:pt idx="4106">
                  <c:v>-0.72699999999999998</c:v>
                </c:pt>
                <c:pt idx="4107">
                  <c:v>-0.75700000000000001</c:v>
                </c:pt>
                <c:pt idx="4108">
                  <c:v>-0.75700000000000001</c:v>
                </c:pt>
                <c:pt idx="4109">
                  <c:v>-0.80600000000000005</c:v>
                </c:pt>
                <c:pt idx="4110">
                  <c:v>-0.79500000000000004</c:v>
                </c:pt>
                <c:pt idx="4111">
                  <c:v>-0.76800000000000002</c:v>
                </c:pt>
                <c:pt idx="4112">
                  <c:v>-0.78600000000000003</c:v>
                </c:pt>
                <c:pt idx="4113">
                  <c:v>-0.747</c:v>
                </c:pt>
                <c:pt idx="4114">
                  <c:v>-0.82399999999999995</c:v>
                </c:pt>
                <c:pt idx="4115">
                  <c:v>-0.88200000000000001</c:v>
                </c:pt>
                <c:pt idx="4116">
                  <c:v>-0.86599999999999999</c:v>
                </c:pt>
                <c:pt idx="4117">
                  <c:v>-0.86599999999999999</c:v>
                </c:pt>
                <c:pt idx="4118">
                  <c:v>-0.86399999999999999</c:v>
                </c:pt>
                <c:pt idx="4119">
                  <c:v>-0.83899999999999997</c:v>
                </c:pt>
                <c:pt idx="4120">
                  <c:v>-0.81899999999999995</c:v>
                </c:pt>
                <c:pt idx="4121">
                  <c:v>-0.83899999999999997</c:v>
                </c:pt>
                <c:pt idx="4122">
                  <c:v>-0.81599999999999995</c:v>
                </c:pt>
                <c:pt idx="4123">
                  <c:v>-0.77500000000000002</c:v>
                </c:pt>
                <c:pt idx="4124">
                  <c:v>-0.755</c:v>
                </c:pt>
                <c:pt idx="4125">
                  <c:v>-0.755</c:v>
                </c:pt>
                <c:pt idx="4126">
                  <c:v>-0.75</c:v>
                </c:pt>
                <c:pt idx="4127">
                  <c:v>-0.76900000000000002</c:v>
                </c:pt>
                <c:pt idx="4128">
                  <c:v>-0.79</c:v>
                </c:pt>
                <c:pt idx="4129">
                  <c:v>-0.80400000000000005</c:v>
                </c:pt>
                <c:pt idx="4130">
                  <c:v>-0.82699999999999996</c:v>
                </c:pt>
                <c:pt idx="4131">
                  <c:v>-0.84499999999999997</c:v>
                </c:pt>
                <c:pt idx="4132">
                  <c:v>-0.86</c:v>
                </c:pt>
                <c:pt idx="4133">
                  <c:v>-0.878</c:v>
                </c:pt>
                <c:pt idx="4134">
                  <c:v>-0.90100000000000002</c:v>
                </c:pt>
                <c:pt idx="4135">
                  <c:v>-0.91700000000000004</c:v>
                </c:pt>
                <c:pt idx="4136">
                  <c:v>-0.90800000000000003</c:v>
                </c:pt>
                <c:pt idx="4137">
                  <c:v>-0.91600000000000004</c:v>
                </c:pt>
                <c:pt idx="4138">
                  <c:v>-0.88500000000000001</c:v>
                </c:pt>
                <c:pt idx="4139">
                  <c:v>-0.83899999999999997</c:v>
                </c:pt>
                <c:pt idx="4140">
                  <c:v>-0.78900000000000003</c:v>
                </c:pt>
                <c:pt idx="4141">
                  <c:v>-0.80100000000000005</c:v>
                </c:pt>
                <c:pt idx="4142">
                  <c:v>-0.752</c:v>
                </c:pt>
                <c:pt idx="4143">
                  <c:v>-0.72799999999999998</c:v>
                </c:pt>
                <c:pt idx="4144">
                  <c:v>-0.73299999999999998</c:v>
                </c:pt>
                <c:pt idx="4145">
                  <c:v>-0.73699999999999999</c:v>
                </c:pt>
                <c:pt idx="4146">
                  <c:v>-0.76700000000000002</c:v>
                </c:pt>
                <c:pt idx="4147">
                  <c:v>-0.746</c:v>
                </c:pt>
                <c:pt idx="4148">
                  <c:v>-0.746</c:v>
                </c:pt>
                <c:pt idx="4149">
                  <c:v>-0.78</c:v>
                </c:pt>
                <c:pt idx="4150">
                  <c:v>-0.77600000000000002</c:v>
                </c:pt>
                <c:pt idx="4151">
                  <c:v>-0.78900000000000003</c:v>
                </c:pt>
                <c:pt idx="4152">
                  <c:v>-0.74099999999999999</c:v>
                </c:pt>
                <c:pt idx="4153">
                  <c:v>-0.74099999999999999</c:v>
                </c:pt>
                <c:pt idx="4154">
                  <c:v>-0.69</c:v>
                </c:pt>
                <c:pt idx="4155">
                  <c:v>-0.60799999999999998</c:v>
                </c:pt>
                <c:pt idx="4156">
                  <c:v>-0.628</c:v>
                </c:pt>
                <c:pt idx="4157">
                  <c:v>-0.66700000000000004</c:v>
                </c:pt>
                <c:pt idx="4158">
                  <c:v>-0.68100000000000005</c:v>
                </c:pt>
                <c:pt idx="4159">
                  <c:v>-0.70699999999999996</c:v>
                </c:pt>
                <c:pt idx="4160">
                  <c:v>-0.67600000000000005</c:v>
                </c:pt>
                <c:pt idx="4161">
                  <c:v>-0.69299999999999995</c:v>
                </c:pt>
                <c:pt idx="4162">
                  <c:v>-0.72699999999999998</c:v>
                </c:pt>
                <c:pt idx="4163">
                  <c:v>-0.73899999999999999</c:v>
                </c:pt>
                <c:pt idx="4164">
                  <c:v>-0.73199999999999998</c:v>
                </c:pt>
                <c:pt idx="4165">
                  <c:v>-0.69899999999999995</c:v>
                </c:pt>
                <c:pt idx="4166">
                  <c:v>-0.73899999999999999</c:v>
                </c:pt>
                <c:pt idx="4167">
                  <c:v>-0.73899999999999999</c:v>
                </c:pt>
                <c:pt idx="4168">
                  <c:v>-0.73399999999999999</c:v>
                </c:pt>
                <c:pt idx="4169">
                  <c:v>-0.751</c:v>
                </c:pt>
                <c:pt idx="4170">
                  <c:v>-0.748</c:v>
                </c:pt>
                <c:pt idx="4171">
                  <c:v>-0.56799999999999995</c:v>
                </c:pt>
                <c:pt idx="4172">
                  <c:v>-0.56599999999999995</c:v>
                </c:pt>
                <c:pt idx="4173">
                  <c:v>-0.54400000000000004</c:v>
                </c:pt>
                <c:pt idx="4174">
                  <c:v>-0.55300000000000005</c:v>
                </c:pt>
                <c:pt idx="4175">
                  <c:v>-0.57899999999999996</c:v>
                </c:pt>
                <c:pt idx="4176">
                  <c:v>-0.55200000000000005</c:v>
                </c:pt>
                <c:pt idx="4177">
                  <c:v>-0.60599999999999998</c:v>
                </c:pt>
                <c:pt idx="4178">
                  <c:v>-0.56499999999999995</c:v>
                </c:pt>
                <c:pt idx="4179">
                  <c:v>-0.59</c:v>
                </c:pt>
                <c:pt idx="4180">
                  <c:v>-0.59099999999999997</c:v>
                </c:pt>
                <c:pt idx="4181">
                  <c:v>-0.58399999999999996</c:v>
                </c:pt>
                <c:pt idx="4182">
                  <c:v>-0.57799999999999996</c:v>
                </c:pt>
                <c:pt idx="4183">
                  <c:v>-0.58299999999999996</c:v>
                </c:pt>
                <c:pt idx="4184">
                  <c:v>-0.54500000000000004</c:v>
                </c:pt>
                <c:pt idx="4185">
                  <c:v>-0.57099999999999995</c:v>
                </c:pt>
                <c:pt idx="4186">
                  <c:v>-0.54400000000000004</c:v>
                </c:pt>
                <c:pt idx="4187">
                  <c:v>-0.54400000000000004</c:v>
                </c:pt>
                <c:pt idx="4188">
                  <c:v>-0.53900000000000003</c:v>
                </c:pt>
                <c:pt idx="4189">
                  <c:v>-0.53900000000000003</c:v>
                </c:pt>
                <c:pt idx="4190">
                  <c:v>-0.55800000000000005</c:v>
                </c:pt>
                <c:pt idx="4191">
                  <c:v>-0.57899999999999996</c:v>
                </c:pt>
                <c:pt idx="4192">
                  <c:v>-0.65</c:v>
                </c:pt>
                <c:pt idx="4193">
                  <c:v>-0.63200000000000001</c:v>
                </c:pt>
                <c:pt idx="4194">
                  <c:v>-0.629</c:v>
                </c:pt>
                <c:pt idx="4195">
                  <c:v>-0.66600000000000004</c:v>
                </c:pt>
                <c:pt idx="4196">
                  <c:v>-0.69799999999999995</c:v>
                </c:pt>
                <c:pt idx="4197">
                  <c:v>-0.66900000000000004</c:v>
                </c:pt>
                <c:pt idx="4198">
                  <c:v>-0.66400000000000003</c:v>
                </c:pt>
                <c:pt idx="4199">
                  <c:v>-0.63500000000000001</c:v>
                </c:pt>
                <c:pt idx="4200">
                  <c:v>-0.57899999999999996</c:v>
                </c:pt>
                <c:pt idx="4201">
                  <c:v>-0.53300000000000003</c:v>
                </c:pt>
                <c:pt idx="4202">
                  <c:v>-0.52100000000000002</c:v>
                </c:pt>
                <c:pt idx="4203">
                  <c:v>-0.54800000000000004</c:v>
                </c:pt>
                <c:pt idx="4204">
                  <c:v>-0.55100000000000005</c:v>
                </c:pt>
                <c:pt idx="4205">
                  <c:v>-0.56000000000000005</c:v>
                </c:pt>
                <c:pt idx="4206">
                  <c:v>-0.57899999999999996</c:v>
                </c:pt>
                <c:pt idx="4207">
                  <c:v>-0.60899999999999999</c:v>
                </c:pt>
                <c:pt idx="4208">
                  <c:v>-0.64</c:v>
                </c:pt>
                <c:pt idx="4209">
                  <c:v>-0.59099999999999997</c:v>
                </c:pt>
                <c:pt idx="4210">
                  <c:v>-0.61899999999999999</c:v>
                </c:pt>
                <c:pt idx="4211">
                  <c:v>-0.61099999999999999</c:v>
                </c:pt>
                <c:pt idx="4212">
                  <c:v>-0.61499999999999999</c:v>
                </c:pt>
                <c:pt idx="4213">
                  <c:v>-0.627</c:v>
                </c:pt>
                <c:pt idx="4214">
                  <c:v>-0.67</c:v>
                </c:pt>
                <c:pt idx="4215">
                  <c:v>-0.66800000000000004</c:v>
                </c:pt>
                <c:pt idx="4216">
                  <c:v>-0.66800000000000004</c:v>
                </c:pt>
                <c:pt idx="4217">
                  <c:v>-0.68700000000000006</c:v>
                </c:pt>
                <c:pt idx="4218">
                  <c:v>-0.66100000000000003</c:v>
                </c:pt>
                <c:pt idx="4219">
                  <c:v>-0.67800000000000005</c:v>
                </c:pt>
                <c:pt idx="4220">
                  <c:v>-0.73</c:v>
                </c:pt>
                <c:pt idx="4221">
                  <c:v>-0.75700000000000001</c:v>
                </c:pt>
                <c:pt idx="4222">
                  <c:v>-0.71499999999999997</c:v>
                </c:pt>
                <c:pt idx="4223">
                  <c:v>-0.69499999999999995</c:v>
                </c:pt>
                <c:pt idx="4224">
                  <c:v>-0.64300000000000002</c:v>
                </c:pt>
                <c:pt idx="4225">
                  <c:v>-0.67800000000000005</c:v>
                </c:pt>
                <c:pt idx="4226">
                  <c:v>-0.71599999999999997</c:v>
                </c:pt>
                <c:pt idx="4227">
                  <c:v>-0.71899999999999997</c:v>
                </c:pt>
                <c:pt idx="4228">
                  <c:v>-0.67900000000000005</c:v>
                </c:pt>
                <c:pt idx="4229">
                  <c:v>-0.66800000000000004</c:v>
                </c:pt>
                <c:pt idx="4230">
                  <c:v>-0.58399999999999996</c:v>
                </c:pt>
                <c:pt idx="4231">
                  <c:v>-0.61399999999999999</c:v>
                </c:pt>
                <c:pt idx="4232">
                  <c:v>-0.65800000000000003</c:v>
                </c:pt>
                <c:pt idx="4233">
                  <c:v>-0.66600000000000004</c:v>
                </c:pt>
                <c:pt idx="4234">
                  <c:v>-0.67700000000000005</c:v>
                </c:pt>
                <c:pt idx="4235">
                  <c:v>-0.68799999999999994</c:v>
                </c:pt>
                <c:pt idx="4236">
                  <c:v>-0.71399999999999997</c:v>
                </c:pt>
                <c:pt idx="4237">
                  <c:v>-0.68700000000000006</c:v>
                </c:pt>
                <c:pt idx="4238">
                  <c:v>-0.67100000000000004</c:v>
                </c:pt>
                <c:pt idx="4239">
                  <c:v>-0.66800000000000004</c:v>
                </c:pt>
                <c:pt idx="4240">
                  <c:v>-0.64600000000000002</c:v>
                </c:pt>
                <c:pt idx="4241">
                  <c:v>-0.56000000000000005</c:v>
                </c:pt>
                <c:pt idx="4242">
                  <c:v>-0.54800000000000004</c:v>
                </c:pt>
                <c:pt idx="4243">
                  <c:v>-0.53400000000000003</c:v>
                </c:pt>
                <c:pt idx="4244">
                  <c:v>-0.51800000000000002</c:v>
                </c:pt>
                <c:pt idx="4245">
                  <c:v>-0.53900000000000003</c:v>
                </c:pt>
                <c:pt idx="4246">
                  <c:v>-0.48699999999999999</c:v>
                </c:pt>
                <c:pt idx="4247">
                  <c:v>-0.44700000000000001</c:v>
                </c:pt>
                <c:pt idx="4248">
                  <c:v>-0.39800000000000002</c:v>
                </c:pt>
                <c:pt idx="4249">
                  <c:v>-0.39500000000000002</c:v>
                </c:pt>
                <c:pt idx="4250">
                  <c:v>-0.42099999999999999</c:v>
                </c:pt>
                <c:pt idx="4251">
                  <c:v>-0.35</c:v>
                </c:pt>
                <c:pt idx="4252">
                  <c:v>-0.35599999999999998</c:v>
                </c:pt>
                <c:pt idx="4253">
                  <c:v>-0.39300000000000002</c:v>
                </c:pt>
                <c:pt idx="4254">
                  <c:v>-0.26300000000000001</c:v>
                </c:pt>
                <c:pt idx="4255">
                  <c:v>-0.28199999999999997</c:v>
                </c:pt>
                <c:pt idx="4256">
                  <c:v>-0.29099999999999998</c:v>
                </c:pt>
                <c:pt idx="4257">
                  <c:v>-0.29099999999999998</c:v>
                </c:pt>
                <c:pt idx="4258">
                  <c:v>-0.154</c:v>
                </c:pt>
                <c:pt idx="4259">
                  <c:v>-0.14199999999999999</c:v>
                </c:pt>
                <c:pt idx="4260">
                  <c:v>-9.8000000000000004E-2</c:v>
                </c:pt>
                <c:pt idx="4261">
                  <c:v>-0.10199999999999999</c:v>
                </c:pt>
                <c:pt idx="4262">
                  <c:v>-0.107</c:v>
                </c:pt>
                <c:pt idx="4263">
                  <c:v>-8.1000000000000003E-2</c:v>
                </c:pt>
                <c:pt idx="4264">
                  <c:v>-9.5000000000000001E-2</c:v>
                </c:pt>
                <c:pt idx="4265">
                  <c:v>-0.114</c:v>
                </c:pt>
                <c:pt idx="4266">
                  <c:v>-1.7000000000000001E-2</c:v>
                </c:pt>
                <c:pt idx="4267">
                  <c:v>6.7000000000000004E-2</c:v>
                </c:pt>
                <c:pt idx="4268">
                  <c:v>6.3E-2</c:v>
                </c:pt>
                <c:pt idx="4269">
                  <c:v>0.129</c:v>
                </c:pt>
                <c:pt idx="4270">
                  <c:v>3.4000000000000002E-2</c:v>
                </c:pt>
                <c:pt idx="4271">
                  <c:v>2.7E-2</c:v>
                </c:pt>
                <c:pt idx="4272">
                  <c:v>8.1000000000000003E-2</c:v>
                </c:pt>
                <c:pt idx="4273">
                  <c:v>5.7000000000000002E-2</c:v>
                </c:pt>
                <c:pt idx="4274">
                  <c:v>0.26100000000000001</c:v>
                </c:pt>
                <c:pt idx="4275">
                  <c:v>0.39700000000000002</c:v>
                </c:pt>
                <c:pt idx="4276">
                  <c:v>0.55300000000000005</c:v>
                </c:pt>
                <c:pt idx="4277">
                  <c:v>0.58299999999999996</c:v>
                </c:pt>
                <c:pt idx="4278">
                  <c:v>0.60799999999999998</c:v>
                </c:pt>
                <c:pt idx="4279">
                  <c:v>0.54700000000000004</c:v>
                </c:pt>
                <c:pt idx="4280">
                  <c:v>0.45300000000000001</c:v>
                </c:pt>
                <c:pt idx="4281">
                  <c:v>0.46</c:v>
                </c:pt>
                <c:pt idx="4282">
                  <c:v>0.41399999999999998</c:v>
                </c:pt>
                <c:pt idx="4283">
                  <c:v>0.379</c:v>
                </c:pt>
                <c:pt idx="4284">
                  <c:v>0.43</c:v>
                </c:pt>
                <c:pt idx="4285">
                  <c:v>0.43</c:v>
                </c:pt>
                <c:pt idx="4286">
                  <c:v>0.63100000000000001</c:v>
                </c:pt>
                <c:pt idx="4287">
                  <c:v>0.52500000000000002</c:v>
                </c:pt>
                <c:pt idx="4288">
                  <c:v>0.55200000000000005</c:v>
                </c:pt>
                <c:pt idx="4289">
                  <c:v>0.53900000000000003</c:v>
                </c:pt>
                <c:pt idx="4290">
                  <c:v>0.505</c:v>
                </c:pt>
                <c:pt idx="4291">
                  <c:v>0.49399999999999999</c:v>
                </c:pt>
                <c:pt idx="4292">
                  <c:v>0.41299999999999998</c:v>
                </c:pt>
                <c:pt idx="4293">
                  <c:v>0.36899999999999999</c:v>
                </c:pt>
                <c:pt idx="4294">
                  <c:v>0.32100000000000001</c:v>
                </c:pt>
                <c:pt idx="4295">
                  <c:v>0.34200000000000003</c:v>
                </c:pt>
                <c:pt idx="4296">
                  <c:v>0.28299999999999997</c:v>
                </c:pt>
                <c:pt idx="4297">
                  <c:v>0.28000000000000003</c:v>
                </c:pt>
                <c:pt idx="4298">
                  <c:v>0.32300000000000001</c:v>
                </c:pt>
                <c:pt idx="4299">
                  <c:v>0.437</c:v>
                </c:pt>
                <c:pt idx="4300">
                  <c:v>0.41799999999999998</c:v>
                </c:pt>
                <c:pt idx="4301">
                  <c:v>0.42799999999999999</c:v>
                </c:pt>
                <c:pt idx="4302">
                  <c:v>0.46100000000000002</c:v>
                </c:pt>
                <c:pt idx="4303">
                  <c:v>0.45900000000000002</c:v>
                </c:pt>
                <c:pt idx="4304">
                  <c:v>0.373</c:v>
                </c:pt>
                <c:pt idx="4305">
                  <c:v>0.47199999999999998</c:v>
                </c:pt>
                <c:pt idx="4306">
                  <c:v>0.39500000000000002</c:v>
                </c:pt>
                <c:pt idx="4307">
                  <c:v>0.40600000000000003</c:v>
                </c:pt>
                <c:pt idx="4308">
                  <c:v>0.379</c:v>
                </c:pt>
                <c:pt idx="4309">
                  <c:v>0.34499999999999997</c:v>
                </c:pt>
                <c:pt idx="4310">
                  <c:v>0.32900000000000001</c:v>
                </c:pt>
                <c:pt idx="4311">
                  <c:v>0.315</c:v>
                </c:pt>
                <c:pt idx="4312">
                  <c:v>0.36499999999999999</c:v>
                </c:pt>
                <c:pt idx="4313">
                  <c:v>0.47</c:v>
                </c:pt>
                <c:pt idx="4314">
                  <c:v>0.49299999999999999</c:v>
                </c:pt>
                <c:pt idx="4315">
                  <c:v>0.58399999999999996</c:v>
                </c:pt>
                <c:pt idx="4316">
                  <c:v>0.65500000000000003</c:v>
                </c:pt>
                <c:pt idx="4317">
                  <c:v>0.73599999999999999</c:v>
                </c:pt>
                <c:pt idx="4318">
                  <c:v>0.64500000000000002</c:v>
                </c:pt>
                <c:pt idx="4319">
                  <c:v>0.754</c:v>
                </c:pt>
                <c:pt idx="4320">
                  <c:v>0.76</c:v>
                </c:pt>
                <c:pt idx="4321">
                  <c:v>0.67100000000000004</c:v>
                </c:pt>
                <c:pt idx="4322">
                  <c:v>0.625</c:v>
                </c:pt>
                <c:pt idx="4323">
                  <c:v>0.54200000000000004</c:v>
                </c:pt>
                <c:pt idx="4324">
                  <c:v>0.60099999999999998</c:v>
                </c:pt>
                <c:pt idx="4325">
                  <c:v>0.64300000000000002</c:v>
                </c:pt>
                <c:pt idx="4326">
                  <c:v>0.68</c:v>
                </c:pt>
                <c:pt idx="4327">
                  <c:v>0.68</c:v>
                </c:pt>
                <c:pt idx="4328">
                  <c:v>0.747</c:v>
                </c:pt>
                <c:pt idx="4329">
                  <c:v>0.81299999999999994</c:v>
                </c:pt>
                <c:pt idx="4330">
                  <c:v>0.92</c:v>
                </c:pt>
                <c:pt idx="4331">
                  <c:v>0.85899999999999999</c:v>
                </c:pt>
                <c:pt idx="4332">
                  <c:v>0.84099999999999997</c:v>
                </c:pt>
                <c:pt idx="4333">
                  <c:v>0.85</c:v>
                </c:pt>
                <c:pt idx="4334">
                  <c:v>0.79</c:v>
                </c:pt>
                <c:pt idx="4335">
                  <c:v>0.79900000000000004</c:v>
                </c:pt>
                <c:pt idx="4336">
                  <c:v>0.77500000000000002</c:v>
                </c:pt>
                <c:pt idx="4337">
                  <c:v>0.72499999999999998</c:v>
                </c:pt>
                <c:pt idx="4338">
                  <c:v>0.67900000000000005</c:v>
                </c:pt>
                <c:pt idx="4339">
                  <c:v>0.47499999999999998</c:v>
                </c:pt>
                <c:pt idx="4340">
                  <c:v>0.53300000000000003</c:v>
                </c:pt>
                <c:pt idx="4341">
                  <c:v>0.49099999999999999</c:v>
                </c:pt>
                <c:pt idx="4342">
                  <c:v>0.44400000000000001</c:v>
                </c:pt>
                <c:pt idx="4343">
                  <c:v>0.45800000000000002</c:v>
                </c:pt>
                <c:pt idx="4344">
                  <c:v>0.442</c:v>
                </c:pt>
                <c:pt idx="4345">
                  <c:v>0.44600000000000001</c:v>
                </c:pt>
                <c:pt idx="4346">
                  <c:v>0.443</c:v>
                </c:pt>
                <c:pt idx="4347">
                  <c:v>0.41699999999999998</c:v>
                </c:pt>
                <c:pt idx="4348">
                  <c:v>0.44900000000000001</c:v>
                </c:pt>
                <c:pt idx="4349">
                  <c:v>0.41299999999999998</c:v>
                </c:pt>
                <c:pt idx="4350">
                  <c:v>0.41</c:v>
                </c:pt>
                <c:pt idx="4351">
                  <c:v>0.433</c:v>
                </c:pt>
                <c:pt idx="4352">
                  <c:v>0.42199999999999999</c:v>
                </c:pt>
                <c:pt idx="4353">
                  <c:v>0.45100000000000001</c:v>
                </c:pt>
                <c:pt idx="4354">
                  <c:v>0.45500000000000002</c:v>
                </c:pt>
                <c:pt idx="4355">
                  <c:v>0.46700000000000003</c:v>
                </c:pt>
                <c:pt idx="4356">
                  <c:v>0.47899999999999998</c:v>
                </c:pt>
                <c:pt idx="4357">
                  <c:v>0.47899999999999998</c:v>
                </c:pt>
                <c:pt idx="4358">
                  <c:v>0.52</c:v>
                </c:pt>
                <c:pt idx="4359">
                  <c:v>0.47899999999999998</c:v>
                </c:pt>
                <c:pt idx="4360">
                  <c:v>0.42199999999999999</c:v>
                </c:pt>
                <c:pt idx="4361">
                  <c:v>0.39700000000000002</c:v>
                </c:pt>
                <c:pt idx="4362">
                  <c:v>0.40699999999999997</c:v>
                </c:pt>
                <c:pt idx="4363">
                  <c:v>0.33800000000000002</c:v>
                </c:pt>
                <c:pt idx="4364">
                  <c:v>0.34599999999999997</c:v>
                </c:pt>
                <c:pt idx="4365">
                  <c:v>0.34300000000000003</c:v>
                </c:pt>
                <c:pt idx="4366">
                  <c:v>0.32</c:v>
                </c:pt>
                <c:pt idx="4367">
                  <c:v>0.33100000000000002</c:v>
                </c:pt>
                <c:pt idx="4368">
                  <c:v>0.32800000000000001</c:v>
                </c:pt>
                <c:pt idx="4369">
                  <c:v>0.35</c:v>
                </c:pt>
                <c:pt idx="4370">
                  <c:v>0.39</c:v>
                </c:pt>
                <c:pt idx="4371">
                  <c:v>0.47899999999999998</c:v>
                </c:pt>
                <c:pt idx="4372">
                  <c:v>0.46500000000000002</c:v>
                </c:pt>
                <c:pt idx="4373">
                  <c:v>0.52500000000000002</c:v>
                </c:pt>
                <c:pt idx="4374">
                  <c:v>0.44600000000000001</c:v>
                </c:pt>
                <c:pt idx="4375">
                  <c:v>0.43099999999999999</c:v>
                </c:pt>
                <c:pt idx="4376">
                  <c:v>0.57299999999999995</c:v>
                </c:pt>
                <c:pt idx="4377">
                  <c:v>0.57299999999999995</c:v>
                </c:pt>
                <c:pt idx="4378">
                  <c:v>0.58599999999999997</c:v>
                </c:pt>
                <c:pt idx="4379">
                  <c:v>0.51700000000000002</c:v>
                </c:pt>
                <c:pt idx="4380">
                  <c:v>0.48299999999999998</c:v>
                </c:pt>
                <c:pt idx="4381">
                  <c:v>0.49199999999999999</c:v>
                </c:pt>
                <c:pt idx="4382">
                  <c:v>0.45100000000000001</c:v>
                </c:pt>
                <c:pt idx="4383">
                  <c:v>0.497</c:v>
                </c:pt>
                <c:pt idx="4384">
                  <c:v>0.60199999999999998</c:v>
                </c:pt>
                <c:pt idx="4385">
                  <c:v>0.56399999999999995</c:v>
                </c:pt>
                <c:pt idx="4386">
                  <c:v>0.52300000000000002</c:v>
                </c:pt>
                <c:pt idx="4387">
                  <c:v>0.51800000000000002</c:v>
                </c:pt>
                <c:pt idx="4388">
                  <c:v>0.51700000000000002</c:v>
                </c:pt>
                <c:pt idx="4389">
                  <c:v>0.55200000000000005</c:v>
                </c:pt>
                <c:pt idx="4390">
                  <c:v>0.55200000000000005</c:v>
                </c:pt>
                <c:pt idx="4391">
                  <c:v>0.56699999999999995</c:v>
                </c:pt>
                <c:pt idx="4392">
                  <c:v>0.621</c:v>
                </c:pt>
                <c:pt idx="4393">
                  <c:v>0.62</c:v>
                </c:pt>
                <c:pt idx="4394">
                  <c:v>0.69499999999999995</c:v>
                </c:pt>
                <c:pt idx="4395">
                  <c:v>0.72199999999999998</c:v>
                </c:pt>
                <c:pt idx="4396">
                  <c:v>0.71699999999999997</c:v>
                </c:pt>
                <c:pt idx="4397">
                  <c:v>0.69299999999999995</c:v>
                </c:pt>
                <c:pt idx="4398">
                  <c:v>0.65700000000000003</c:v>
                </c:pt>
                <c:pt idx="4399">
                  <c:v>0.69199999999999995</c:v>
                </c:pt>
                <c:pt idx="4400">
                  <c:v>0.71099999999999997</c:v>
                </c:pt>
                <c:pt idx="4401">
                  <c:v>0.67800000000000005</c:v>
                </c:pt>
                <c:pt idx="4402">
                  <c:v>0.67400000000000004</c:v>
                </c:pt>
                <c:pt idx="4403">
                  <c:v>0.627</c:v>
                </c:pt>
                <c:pt idx="4404">
                  <c:v>0.70299999999999996</c:v>
                </c:pt>
                <c:pt idx="4405">
                  <c:v>0.755</c:v>
                </c:pt>
                <c:pt idx="4406">
                  <c:v>0.70499999999999996</c:v>
                </c:pt>
                <c:pt idx="4407">
                  <c:v>0.73099999999999998</c:v>
                </c:pt>
                <c:pt idx="4408">
                  <c:v>0.76800000000000002</c:v>
                </c:pt>
                <c:pt idx="4409">
                  <c:v>0.76800000000000002</c:v>
                </c:pt>
                <c:pt idx="4410">
                  <c:v>0.76500000000000001</c:v>
                </c:pt>
                <c:pt idx="4411">
                  <c:v>0.77</c:v>
                </c:pt>
                <c:pt idx="4412">
                  <c:v>0.72899999999999998</c:v>
                </c:pt>
                <c:pt idx="4413">
                  <c:v>0.77</c:v>
                </c:pt>
                <c:pt idx="4414">
                  <c:v>0.77</c:v>
                </c:pt>
                <c:pt idx="4415">
                  <c:v>0.71</c:v>
                </c:pt>
                <c:pt idx="4416">
                  <c:v>0.71499999999999997</c:v>
                </c:pt>
                <c:pt idx="4417">
                  <c:v>0.68200000000000005</c:v>
                </c:pt>
                <c:pt idx="4418">
                  <c:v>0.66600000000000004</c:v>
                </c:pt>
                <c:pt idx="4419">
                  <c:v>0.68400000000000005</c:v>
                </c:pt>
                <c:pt idx="4420">
                  <c:v>0.63400000000000001</c:v>
                </c:pt>
                <c:pt idx="4421">
                  <c:v>0.55700000000000005</c:v>
                </c:pt>
                <c:pt idx="4422">
                  <c:v>0.53600000000000003</c:v>
                </c:pt>
                <c:pt idx="4423">
                  <c:v>0.59199999999999997</c:v>
                </c:pt>
                <c:pt idx="4424">
                  <c:v>0.59399999999999997</c:v>
                </c:pt>
                <c:pt idx="4425">
                  <c:v>0.57099999999999995</c:v>
                </c:pt>
                <c:pt idx="4426">
                  <c:v>0.54600000000000004</c:v>
                </c:pt>
                <c:pt idx="4427">
                  <c:v>0.54600000000000004</c:v>
                </c:pt>
                <c:pt idx="4428">
                  <c:v>0.55800000000000005</c:v>
                </c:pt>
                <c:pt idx="4429">
                  <c:v>0.59</c:v>
                </c:pt>
                <c:pt idx="4430">
                  <c:v>0.53200000000000003</c:v>
                </c:pt>
                <c:pt idx="4431">
                  <c:v>0.58699999999999997</c:v>
                </c:pt>
                <c:pt idx="4432">
                  <c:v>0.61099999999999999</c:v>
                </c:pt>
                <c:pt idx="4433">
                  <c:v>0.61</c:v>
                </c:pt>
                <c:pt idx="4434">
                  <c:v>0.54400000000000004</c:v>
                </c:pt>
                <c:pt idx="4435">
                  <c:v>0.55200000000000005</c:v>
                </c:pt>
                <c:pt idx="4436">
                  <c:v>0.51300000000000001</c:v>
                </c:pt>
                <c:pt idx="4437">
                  <c:v>0.44900000000000001</c:v>
                </c:pt>
                <c:pt idx="4438">
                  <c:v>0.51</c:v>
                </c:pt>
                <c:pt idx="4439">
                  <c:v>0.54500000000000004</c:v>
                </c:pt>
                <c:pt idx="4440">
                  <c:v>0.55700000000000005</c:v>
                </c:pt>
                <c:pt idx="4441">
                  <c:v>0.52</c:v>
                </c:pt>
                <c:pt idx="4442">
                  <c:v>0.49</c:v>
                </c:pt>
                <c:pt idx="4443">
                  <c:v>0.55700000000000005</c:v>
                </c:pt>
                <c:pt idx="4444">
                  <c:v>0.58099999999999996</c:v>
                </c:pt>
                <c:pt idx="4445">
                  <c:v>0.54300000000000004</c:v>
                </c:pt>
                <c:pt idx="4446">
                  <c:v>0.57299999999999995</c:v>
                </c:pt>
                <c:pt idx="4447">
                  <c:v>0.57299999999999995</c:v>
                </c:pt>
                <c:pt idx="4448">
                  <c:v>0.54700000000000004</c:v>
                </c:pt>
                <c:pt idx="4449">
                  <c:v>0.59</c:v>
                </c:pt>
                <c:pt idx="4450">
                  <c:v>0.61699999999999999</c:v>
                </c:pt>
                <c:pt idx="4451">
                  <c:v>0.58899999999999997</c:v>
                </c:pt>
                <c:pt idx="4452">
                  <c:v>0.57699999999999996</c:v>
                </c:pt>
                <c:pt idx="4453">
                  <c:v>0.53800000000000003</c:v>
                </c:pt>
                <c:pt idx="4454">
                  <c:v>0.49399999999999999</c:v>
                </c:pt>
                <c:pt idx="4455">
                  <c:v>0.47</c:v>
                </c:pt>
                <c:pt idx="4456">
                  <c:v>0.46600000000000003</c:v>
                </c:pt>
                <c:pt idx="4457">
                  <c:v>0.42199999999999999</c:v>
                </c:pt>
                <c:pt idx="4458">
                  <c:v>0.50800000000000001</c:v>
                </c:pt>
                <c:pt idx="4459">
                  <c:v>0.50900000000000001</c:v>
                </c:pt>
                <c:pt idx="4460">
                  <c:v>0.52300000000000002</c:v>
                </c:pt>
                <c:pt idx="4461">
                  <c:v>0.55800000000000005</c:v>
                </c:pt>
                <c:pt idx="4462">
                  <c:v>0.55500000000000005</c:v>
                </c:pt>
                <c:pt idx="4463">
                  <c:v>0.55600000000000005</c:v>
                </c:pt>
                <c:pt idx="4464">
                  <c:v>0.53900000000000003</c:v>
                </c:pt>
                <c:pt idx="4465">
                  <c:v>0.47399999999999998</c:v>
                </c:pt>
                <c:pt idx="4466">
                  <c:v>0.47299999999999998</c:v>
                </c:pt>
                <c:pt idx="4467">
                  <c:v>0.498</c:v>
                </c:pt>
                <c:pt idx="4468">
                  <c:v>0.48</c:v>
                </c:pt>
                <c:pt idx="4469">
                  <c:v>0.60699999999999998</c:v>
                </c:pt>
                <c:pt idx="4470">
                  <c:v>0.627</c:v>
                </c:pt>
                <c:pt idx="4471">
                  <c:v>0.59199999999999997</c:v>
                </c:pt>
                <c:pt idx="4472">
                  <c:v>0.57099999999999995</c:v>
                </c:pt>
                <c:pt idx="4473">
                  <c:v>0.59399999999999997</c:v>
                </c:pt>
                <c:pt idx="4474">
                  <c:v>0.54300000000000004</c:v>
                </c:pt>
                <c:pt idx="4475">
                  <c:v>0.54300000000000004</c:v>
                </c:pt>
                <c:pt idx="4476">
                  <c:v>0.58299999999999996</c:v>
                </c:pt>
                <c:pt idx="4477">
                  <c:v>0.57899999999999996</c:v>
                </c:pt>
                <c:pt idx="4478">
                  <c:v>0.61299999999999999</c:v>
                </c:pt>
                <c:pt idx="4479">
                  <c:v>0.65800000000000003</c:v>
                </c:pt>
                <c:pt idx="4480">
                  <c:v>0.64400000000000002</c:v>
                </c:pt>
                <c:pt idx="4481">
                  <c:v>0.57799999999999996</c:v>
                </c:pt>
                <c:pt idx="4482">
                  <c:v>0.56899999999999995</c:v>
                </c:pt>
                <c:pt idx="4483">
                  <c:v>0.56000000000000005</c:v>
                </c:pt>
                <c:pt idx="4484">
                  <c:v>0.54800000000000004</c:v>
                </c:pt>
                <c:pt idx="4485">
                  <c:v>0.50800000000000001</c:v>
                </c:pt>
                <c:pt idx="4486">
                  <c:v>0.48499999999999999</c:v>
                </c:pt>
                <c:pt idx="4487">
                  <c:v>0.51500000000000001</c:v>
                </c:pt>
                <c:pt idx="4488">
                  <c:v>0.48599999999999999</c:v>
                </c:pt>
                <c:pt idx="4489">
                  <c:v>0.46300000000000002</c:v>
                </c:pt>
                <c:pt idx="4490">
                  <c:v>0.50800000000000001</c:v>
                </c:pt>
                <c:pt idx="4491">
                  <c:v>0.50800000000000001</c:v>
                </c:pt>
                <c:pt idx="4492">
                  <c:v>0.50800000000000001</c:v>
                </c:pt>
                <c:pt idx="4493">
                  <c:v>0.497</c:v>
                </c:pt>
                <c:pt idx="4494">
                  <c:v>0.48299999999999998</c:v>
                </c:pt>
                <c:pt idx="4495">
                  <c:v>0.46300000000000002</c:v>
                </c:pt>
                <c:pt idx="4496">
                  <c:v>0.46300000000000002</c:v>
                </c:pt>
                <c:pt idx="4497">
                  <c:v>0.51400000000000001</c:v>
                </c:pt>
                <c:pt idx="4498">
                  <c:v>0.51600000000000001</c:v>
                </c:pt>
                <c:pt idx="4499">
                  <c:v>0.45800000000000002</c:v>
                </c:pt>
                <c:pt idx="4500">
                  <c:v>0.42099999999999999</c:v>
                </c:pt>
                <c:pt idx="4501">
                  <c:v>0.39400000000000002</c:v>
                </c:pt>
                <c:pt idx="4502">
                  <c:v>0.42799999999999999</c:v>
                </c:pt>
                <c:pt idx="4503">
                  <c:v>0.43099999999999999</c:v>
                </c:pt>
                <c:pt idx="4504">
                  <c:v>0.42399999999999999</c:v>
                </c:pt>
                <c:pt idx="4505">
                  <c:v>0.40799999999999997</c:v>
                </c:pt>
                <c:pt idx="4506">
                  <c:v>0.41899999999999998</c:v>
                </c:pt>
                <c:pt idx="4507">
                  <c:v>0.46899999999999997</c:v>
                </c:pt>
                <c:pt idx="4508">
                  <c:v>0.43</c:v>
                </c:pt>
                <c:pt idx="4509">
                  <c:v>0.35199999999999998</c:v>
                </c:pt>
                <c:pt idx="4510">
                  <c:v>0.28199999999999997</c:v>
                </c:pt>
                <c:pt idx="4511">
                  <c:v>0.32400000000000001</c:v>
                </c:pt>
                <c:pt idx="4512">
                  <c:v>0.35799999999999998</c:v>
                </c:pt>
                <c:pt idx="4513">
                  <c:v>0.32700000000000001</c:v>
                </c:pt>
                <c:pt idx="4514">
                  <c:v>0.33100000000000002</c:v>
                </c:pt>
                <c:pt idx="4515">
                  <c:v>0.309</c:v>
                </c:pt>
                <c:pt idx="4516">
                  <c:v>0.28799999999999998</c:v>
                </c:pt>
                <c:pt idx="4517">
                  <c:v>0.28799999999999998</c:v>
                </c:pt>
                <c:pt idx="4518">
                  <c:v>0.28000000000000003</c:v>
                </c:pt>
                <c:pt idx="4519">
                  <c:v>0.20699999999999999</c:v>
                </c:pt>
                <c:pt idx="4520">
                  <c:v>0.20399999999999999</c:v>
                </c:pt>
                <c:pt idx="4521">
                  <c:v>0.23599999999999999</c:v>
                </c:pt>
                <c:pt idx="4522">
                  <c:v>0.29799999999999999</c:v>
                </c:pt>
                <c:pt idx="4523">
                  <c:v>0.38700000000000001</c:v>
                </c:pt>
                <c:pt idx="4524">
                  <c:v>0.41099999999999998</c:v>
                </c:pt>
                <c:pt idx="4525">
                  <c:v>0.38200000000000001</c:v>
                </c:pt>
                <c:pt idx="4526">
                  <c:v>0.372</c:v>
                </c:pt>
                <c:pt idx="4527">
                  <c:v>0.379</c:v>
                </c:pt>
                <c:pt idx="4528">
                  <c:v>0.41799999999999998</c:v>
                </c:pt>
                <c:pt idx="4529">
                  <c:v>0.41299999999999998</c:v>
                </c:pt>
                <c:pt idx="4530">
                  <c:v>0.38100000000000001</c:v>
                </c:pt>
                <c:pt idx="4531">
                  <c:v>0.39600000000000002</c:v>
                </c:pt>
                <c:pt idx="4532">
                  <c:v>0.38600000000000001</c:v>
                </c:pt>
                <c:pt idx="4533">
                  <c:v>0.41099999999999998</c:v>
                </c:pt>
                <c:pt idx="4534">
                  <c:v>0.33700000000000002</c:v>
                </c:pt>
                <c:pt idx="4535">
                  <c:v>0.35</c:v>
                </c:pt>
                <c:pt idx="4536">
                  <c:v>0.309</c:v>
                </c:pt>
                <c:pt idx="4537">
                  <c:v>0.33400000000000002</c:v>
                </c:pt>
                <c:pt idx="4538">
                  <c:v>0.27400000000000002</c:v>
                </c:pt>
                <c:pt idx="4539">
                  <c:v>0.26600000000000001</c:v>
                </c:pt>
                <c:pt idx="4540">
                  <c:v>0.24</c:v>
                </c:pt>
                <c:pt idx="4541">
                  <c:v>0.245</c:v>
                </c:pt>
                <c:pt idx="4542">
                  <c:v>0.253</c:v>
                </c:pt>
                <c:pt idx="4543">
                  <c:v>0.29699999999999999</c:v>
                </c:pt>
                <c:pt idx="4544">
                  <c:v>0.35499999999999998</c:v>
                </c:pt>
                <c:pt idx="4545">
                  <c:v>0.34499999999999997</c:v>
                </c:pt>
                <c:pt idx="4546">
                  <c:v>0.34499999999999997</c:v>
                </c:pt>
                <c:pt idx="4547">
                  <c:v>0.32800000000000001</c:v>
                </c:pt>
                <c:pt idx="4548">
                  <c:v>0.28000000000000003</c:v>
                </c:pt>
                <c:pt idx="4549">
                  <c:v>0.255</c:v>
                </c:pt>
                <c:pt idx="4550">
                  <c:v>0.23899999999999999</c:v>
                </c:pt>
                <c:pt idx="4551">
                  <c:v>0.219</c:v>
                </c:pt>
                <c:pt idx="4552">
                  <c:v>0.25900000000000001</c:v>
                </c:pt>
                <c:pt idx="4553">
                  <c:v>0.27900000000000003</c:v>
                </c:pt>
                <c:pt idx="4554">
                  <c:v>0.27800000000000002</c:v>
                </c:pt>
                <c:pt idx="4555">
                  <c:v>0.19900000000000001</c:v>
                </c:pt>
                <c:pt idx="4556">
                  <c:v>0.23200000000000001</c:v>
                </c:pt>
                <c:pt idx="4557">
                  <c:v>0.21199999999999999</c:v>
                </c:pt>
                <c:pt idx="4558">
                  <c:v>0.215</c:v>
                </c:pt>
                <c:pt idx="4559">
                  <c:v>0.222</c:v>
                </c:pt>
                <c:pt idx="4560">
                  <c:v>0.22900000000000001</c:v>
                </c:pt>
                <c:pt idx="4561">
                  <c:v>0.19600000000000001</c:v>
                </c:pt>
                <c:pt idx="4562">
                  <c:v>0.217</c:v>
                </c:pt>
                <c:pt idx="4563">
                  <c:v>0.19500000000000001</c:v>
                </c:pt>
                <c:pt idx="4564">
                  <c:v>0.28699999999999998</c:v>
                </c:pt>
                <c:pt idx="4565">
                  <c:v>0.28999999999999998</c:v>
                </c:pt>
                <c:pt idx="4566">
                  <c:v>0.24199999999999999</c:v>
                </c:pt>
                <c:pt idx="4567">
                  <c:v>0.25</c:v>
                </c:pt>
                <c:pt idx="4568">
                  <c:v>0.25</c:v>
                </c:pt>
                <c:pt idx="4569">
                  <c:v>0.23799999999999999</c:v>
                </c:pt>
                <c:pt idx="4570">
                  <c:v>0.18099999999999999</c:v>
                </c:pt>
                <c:pt idx="4571">
                  <c:v>0.183</c:v>
                </c:pt>
                <c:pt idx="4572">
                  <c:v>0.185</c:v>
                </c:pt>
                <c:pt idx="4573">
                  <c:v>0.22</c:v>
                </c:pt>
                <c:pt idx="4574">
                  <c:v>0.191</c:v>
                </c:pt>
                <c:pt idx="4575">
                  <c:v>0.17899999999999999</c:v>
                </c:pt>
                <c:pt idx="4576">
                  <c:v>0.14599999999999999</c:v>
                </c:pt>
                <c:pt idx="4577">
                  <c:v>0.20100000000000001</c:v>
                </c:pt>
                <c:pt idx="4578">
                  <c:v>0.218</c:v>
                </c:pt>
                <c:pt idx="4579">
                  <c:v>0.253</c:v>
                </c:pt>
                <c:pt idx="4580">
                  <c:v>0.22600000000000001</c:v>
                </c:pt>
                <c:pt idx="4581">
                  <c:v>0.251</c:v>
                </c:pt>
                <c:pt idx="4582">
                  <c:v>0.23300000000000001</c:v>
                </c:pt>
                <c:pt idx="4583">
                  <c:v>0.24199999999999999</c:v>
                </c:pt>
                <c:pt idx="4584">
                  <c:v>0.21299999999999999</c:v>
                </c:pt>
                <c:pt idx="4585">
                  <c:v>0.20200000000000001</c:v>
                </c:pt>
                <c:pt idx="4586">
                  <c:v>0.215</c:v>
                </c:pt>
                <c:pt idx="4587">
                  <c:v>0.215</c:v>
                </c:pt>
                <c:pt idx="4588">
                  <c:v>0.26400000000000001</c:v>
                </c:pt>
                <c:pt idx="4589">
                  <c:v>0.22500000000000001</c:v>
                </c:pt>
                <c:pt idx="4590">
                  <c:v>0.28199999999999997</c:v>
                </c:pt>
                <c:pt idx="4591">
                  <c:v>0.29899999999999999</c:v>
                </c:pt>
                <c:pt idx="4592">
                  <c:v>0.33500000000000002</c:v>
                </c:pt>
                <c:pt idx="4593">
                  <c:v>0.38900000000000001</c:v>
                </c:pt>
                <c:pt idx="4594">
                  <c:v>0.433</c:v>
                </c:pt>
                <c:pt idx="4595">
                  <c:v>0.41899999999999998</c:v>
                </c:pt>
                <c:pt idx="4596">
                  <c:v>0.47499999999999998</c:v>
                </c:pt>
                <c:pt idx="4597">
                  <c:v>0.45900000000000002</c:v>
                </c:pt>
                <c:pt idx="4598">
                  <c:v>0.46899999999999997</c:v>
                </c:pt>
                <c:pt idx="4599">
                  <c:v>0.56599999999999995</c:v>
                </c:pt>
                <c:pt idx="4600">
                  <c:v>0.58299999999999996</c:v>
                </c:pt>
                <c:pt idx="4601">
                  <c:v>0.54900000000000004</c:v>
                </c:pt>
                <c:pt idx="4602">
                  <c:v>0.56699999999999995</c:v>
                </c:pt>
                <c:pt idx="4603">
                  <c:v>0.50800000000000001</c:v>
                </c:pt>
                <c:pt idx="4604">
                  <c:v>0.53</c:v>
                </c:pt>
                <c:pt idx="4605">
                  <c:v>0.49099999999999999</c:v>
                </c:pt>
                <c:pt idx="4606">
                  <c:v>0.55700000000000005</c:v>
                </c:pt>
                <c:pt idx="4607">
                  <c:v>0.52700000000000002</c:v>
                </c:pt>
                <c:pt idx="4608">
                  <c:v>0.51800000000000002</c:v>
                </c:pt>
                <c:pt idx="4609">
                  <c:v>0.43</c:v>
                </c:pt>
                <c:pt idx="4610">
                  <c:v>0.46700000000000003</c:v>
                </c:pt>
                <c:pt idx="4611">
                  <c:v>0.495</c:v>
                </c:pt>
                <c:pt idx="4612">
                  <c:v>0.48299999999999998</c:v>
                </c:pt>
                <c:pt idx="4613">
                  <c:v>0.42</c:v>
                </c:pt>
                <c:pt idx="4614">
                  <c:v>0.35399999999999998</c:v>
                </c:pt>
                <c:pt idx="4615">
                  <c:v>0.34399999999999997</c:v>
                </c:pt>
                <c:pt idx="4616">
                  <c:v>0.31900000000000001</c:v>
                </c:pt>
                <c:pt idx="4617">
                  <c:v>0.31900000000000001</c:v>
                </c:pt>
                <c:pt idx="4618">
                  <c:v>0.28299999999999997</c:v>
                </c:pt>
                <c:pt idx="4619">
                  <c:v>0.27</c:v>
                </c:pt>
                <c:pt idx="4620">
                  <c:v>0.26600000000000001</c:v>
                </c:pt>
                <c:pt idx="4621">
                  <c:v>0.26900000000000002</c:v>
                </c:pt>
                <c:pt idx="4622">
                  <c:v>0.28899999999999998</c:v>
                </c:pt>
                <c:pt idx="4623">
                  <c:v>0.309</c:v>
                </c:pt>
                <c:pt idx="4624">
                  <c:v>0.314</c:v>
                </c:pt>
                <c:pt idx="4625">
                  <c:v>0.36199999999999999</c:v>
                </c:pt>
                <c:pt idx="4626">
                  <c:v>0.36499999999999999</c:v>
                </c:pt>
                <c:pt idx="4627">
                  <c:v>0.36499999999999999</c:v>
                </c:pt>
                <c:pt idx="4628">
                  <c:v>0.38300000000000001</c:v>
                </c:pt>
                <c:pt idx="4629">
                  <c:v>0.40799999999999997</c:v>
                </c:pt>
                <c:pt idx="4630">
                  <c:v>0.39800000000000002</c:v>
                </c:pt>
                <c:pt idx="4631">
                  <c:v>0.40799999999999997</c:v>
                </c:pt>
                <c:pt idx="4632">
                  <c:v>0.41299999999999998</c:v>
                </c:pt>
                <c:pt idx="4633">
                  <c:v>0.41699999999999998</c:v>
                </c:pt>
                <c:pt idx="4634">
                  <c:v>0.41399999999999998</c:v>
                </c:pt>
                <c:pt idx="4635">
                  <c:v>0.443</c:v>
                </c:pt>
                <c:pt idx="4636">
                  <c:v>0.36</c:v>
                </c:pt>
                <c:pt idx="4637">
                  <c:v>0.42299999999999999</c:v>
                </c:pt>
                <c:pt idx="4638">
                  <c:v>0.42299999999999999</c:v>
                </c:pt>
                <c:pt idx="4639">
                  <c:v>0.45200000000000001</c:v>
                </c:pt>
                <c:pt idx="4640">
                  <c:v>0.44500000000000001</c:v>
                </c:pt>
                <c:pt idx="4641">
                  <c:v>0.41899999999999998</c:v>
                </c:pt>
                <c:pt idx="4642">
                  <c:v>0.47</c:v>
                </c:pt>
                <c:pt idx="4643">
                  <c:v>0.45500000000000002</c:v>
                </c:pt>
                <c:pt idx="4644">
                  <c:v>0.51700000000000002</c:v>
                </c:pt>
                <c:pt idx="4645">
                  <c:v>0.47599999999999998</c:v>
                </c:pt>
                <c:pt idx="4646">
                  <c:v>0.436</c:v>
                </c:pt>
                <c:pt idx="4647">
                  <c:v>0.42499999999999999</c:v>
                </c:pt>
                <c:pt idx="4648">
                  <c:v>0.40100000000000002</c:v>
                </c:pt>
                <c:pt idx="4649">
                  <c:v>0.40300000000000002</c:v>
                </c:pt>
                <c:pt idx="4650">
                  <c:v>0.40300000000000002</c:v>
                </c:pt>
                <c:pt idx="4651">
                  <c:v>0.36199999999999999</c:v>
                </c:pt>
                <c:pt idx="4652">
                  <c:v>0.42499999999999999</c:v>
                </c:pt>
                <c:pt idx="4653">
                  <c:v>0.502</c:v>
                </c:pt>
                <c:pt idx="4654">
                  <c:v>0.48199999999999998</c:v>
                </c:pt>
                <c:pt idx="4655">
                  <c:v>0.45300000000000001</c:v>
                </c:pt>
                <c:pt idx="4656">
                  <c:v>0.54100000000000004</c:v>
                </c:pt>
                <c:pt idx="4657">
                  <c:v>0.53200000000000003</c:v>
                </c:pt>
                <c:pt idx="4658">
                  <c:v>0.46400000000000002</c:v>
                </c:pt>
                <c:pt idx="4659">
                  <c:v>0.44900000000000001</c:v>
                </c:pt>
                <c:pt idx="4660">
                  <c:v>0.45600000000000002</c:v>
                </c:pt>
                <c:pt idx="4661">
                  <c:v>0.44800000000000001</c:v>
                </c:pt>
                <c:pt idx="4662">
                  <c:v>0.48599999999999999</c:v>
                </c:pt>
                <c:pt idx="4663">
                  <c:v>0.40500000000000003</c:v>
                </c:pt>
                <c:pt idx="4664">
                  <c:v>0.48099999999999998</c:v>
                </c:pt>
                <c:pt idx="4665">
                  <c:v>0.55300000000000005</c:v>
                </c:pt>
                <c:pt idx="4666">
                  <c:v>0.46899999999999997</c:v>
                </c:pt>
                <c:pt idx="4667">
                  <c:v>0.45100000000000001</c:v>
                </c:pt>
                <c:pt idx="4668">
                  <c:v>0.54900000000000004</c:v>
                </c:pt>
                <c:pt idx="4669">
                  <c:v>0.57399999999999995</c:v>
                </c:pt>
                <c:pt idx="4670">
                  <c:v>0.57399999999999995</c:v>
                </c:pt>
                <c:pt idx="4671">
                  <c:v>0.56399999999999995</c:v>
                </c:pt>
                <c:pt idx="4672">
                  <c:v>0.54800000000000004</c:v>
                </c:pt>
                <c:pt idx="4673">
                  <c:v>0.54200000000000004</c:v>
                </c:pt>
                <c:pt idx="4674">
                  <c:v>0.47299999999999998</c:v>
                </c:pt>
                <c:pt idx="4675">
                  <c:v>0.47299999999999998</c:v>
                </c:pt>
                <c:pt idx="4676">
                  <c:v>0.39600000000000002</c:v>
                </c:pt>
                <c:pt idx="4677">
                  <c:v>0.38800000000000001</c:v>
                </c:pt>
                <c:pt idx="4678">
                  <c:v>0.38</c:v>
                </c:pt>
                <c:pt idx="4679">
                  <c:v>0.38</c:v>
                </c:pt>
                <c:pt idx="4680">
                  <c:v>0.39</c:v>
                </c:pt>
                <c:pt idx="4681">
                  <c:v>0.32600000000000001</c:v>
                </c:pt>
                <c:pt idx="4682">
                  <c:v>0.33500000000000002</c:v>
                </c:pt>
                <c:pt idx="4683">
                  <c:v>0.35899999999999999</c:v>
                </c:pt>
                <c:pt idx="4684">
                  <c:v>0.27800000000000002</c:v>
                </c:pt>
                <c:pt idx="4685">
                  <c:v>0.14000000000000001</c:v>
                </c:pt>
                <c:pt idx="4686">
                  <c:v>0.23200000000000001</c:v>
                </c:pt>
                <c:pt idx="4687">
                  <c:v>0.23200000000000001</c:v>
                </c:pt>
                <c:pt idx="4688">
                  <c:v>0.184</c:v>
                </c:pt>
                <c:pt idx="4689">
                  <c:v>0.249</c:v>
                </c:pt>
                <c:pt idx="4690">
                  <c:v>0.214</c:v>
                </c:pt>
                <c:pt idx="4691">
                  <c:v>0.2</c:v>
                </c:pt>
                <c:pt idx="4692">
                  <c:v>0.214</c:v>
                </c:pt>
                <c:pt idx="4693">
                  <c:v>0.17699999999999999</c:v>
                </c:pt>
                <c:pt idx="4694">
                  <c:v>0.122</c:v>
                </c:pt>
                <c:pt idx="4695">
                  <c:v>0.12</c:v>
                </c:pt>
                <c:pt idx="4696">
                  <c:v>-3.0000000000000001E-3</c:v>
                </c:pt>
                <c:pt idx="4697">
                  <c:v>0.02</c:v>
                </c:pt>
                <c:pt idx="4698">
                  <c:v>9.0999999999999998E-2</c:v>
                </c:pt>
                <c:pt idx="4699">
                  <c:v>5.2999999999999999E-2</c:v>
                </c:pt>
                <c:pt idx="4700">
                  <c:v>0.13400000000000001</c:v>
                </c:pt>
                <c:pt idx="4701">
                  <c:v>0.23899999999999999</c:v>
                </c:pt>
                <c:pt idx="4702">
                  <c:v>0.27</c:v>
                </c:pt>
                <c:pt idx="4703">
                  <c:v>0.29499999999999998</c:v>
                </c:pt>
                <c:pt idx="4704">
                  <c:v>0.32900000000000001</c:v>
                </c:pt>
                <c:pt idx="4705">
                  <c:v>0.32200000000000001</c:v>
                </c:pt>
                <c:pt idx="4706">
                  <c:v>0.35799999999999998</c:v>
                </c:pt>
                <c:pt idx="4707">
                  <c:v>0.35799999999999998</c:v>
                </c:pt>
                <c:pt idx="4708">
                  <c:v>0.41799999999999998</c:v>
                </c:pt>
                <c:pt idx="4709">
                  <c:v>0.36099999999999999</c:v>
                </c:pt>
                <c:pt idx="4710">
                  <c:v>0.36099999999999999</c:v>
                </c:pt>
                <c:pt idx="4711">
                  <c:v>0.35499999999999998</c:v>
                </c:pt>
                <c:pt idx="4712">
                  <c:v>0.32400000000000001</c:v>
                </c:pt>
                <c:pt idx="4713">
                  <c:v>0.252</c:v>
                </c:pt>
                <c:pt idx="4714">
                  <c:v>0.23400000000000001</c:v>
                </c:pt>
                <c:pt idx="4715">
                  <c:v>0.224</c:v>
                </c:pt>
                <c:pt idx="4716">
                  <c:v>0.16</c:v>
                </c:pt>
                <c:pt idx="4717">
                  <c:v>0.25</c:v>
                </c:pt>
                <c:pt idx="4718">
                  <c:v>0.246</c:v>
                </c:pt>
                <c:pt idx="4719">
                  <c:v>0.23899999999999999</c:v>
                </c:pt>
                <c:pt idx="4720">
                  <c:v>0.26600000000000001</c:v>
                </c:pt>
                <c:pt idx="4721">
                  <c:v>0.41</c:v>
                </c:pt>
                <c:pt idx="4722">
                  <c:v>0.42899999999999999</c:v>
                </c:pt>
                <c:pt idx="4723">
                  <c:v>0.39300000000000002</c:v>
                </c:pt>
                <c:pt idx="4724">
                  <c:v>0.38100000000000001</c:v>
                </c:pt>
                <c:pt idx="4725">
                  <c:v>0.40600000000000003</c:v>
                </c:pt>
                <c:pt idx="4726">
                  <c:v>0.42</c:v>
                </c:pt>
                <c:pt idx="4727">
                  <c:v>0.41699999999999998</c:v>
                </c:pt>
                <c:pt idx="4728">
                  <c:v>0.39800000000000002</c:v>
                </c:pt>
                <c:pt idx="4729">
                  <c:v>0.19700000000000001</c:v>
                </c:pt>
                <c:pt idx="4730">
                  <c:v>0.17599999999999999</c:v>
                </c:pt>
                <c:pt idx="4731">
                  <c:v>0.16500000000000001</c:v>
                </c:pt>
                <c:pt idx="4732">
                  <c:v>0.16300000000000001</c:v>
                </c:pt>
                <c:pt idx="4733">
                  <c:v>0.10199999999999999</c:v>
                </c:pt>
                <c:pt idx="4734">
                  <c:v>0.123</c:v>
                </c:pt>
                <c:pt idx="4735">
                  <c:v>0.182</c:v>
                </c:pt>
                <c:pt idx="4736">
                  <c:v>0.186</c:v>
                </c:pt>
                <c:pt idx="4737">
                  <c:v>0.20300000000000001</c:v>
                </c:pt>
                <c:pt idx="4738">
                  <c:v>0.14699999999999999</c:v>
                </c:pt>
                <c:pt idx="4739">
                  <c:v>5.1999999999999998E-2</c:v>
                </c:pt>
                <c:pt idx="4740">
                  <c:v>9.7000000000000003E-2</c:v>
                </c:pt>
                <c:pt idx="4741">
                  <c:v>2E-3</c:v>
                </c:pt>
                <c:pt idx="4742">
                  <c:v>0.05</c:v>
                </c:pt>
                <c:pt idx="4743">
                  <c:v>2.5999999999999999E-2</c:v>
                </c:pt>
                <c:pt idx="4744">
                  <c:v>6.7000000000000004E-2</c:v>
                </c:pt>
                <c:pt idx="4745">
                  <c:v>0.124</c:v>
                </c:pt>
                <c:pt idx="4746">
                  <c:v>0.125</c:v>
                </c:pt>
                <c:pt idx="4747">
                  <c:v>0.11600000000000001</c:v>
                </c:pt>
                <c:pt idx="4748">
                  <c:v>9.0999999999999998E-2</c:v>
                </c:pt>
                <c:pt idx="4749">
                  <c:v>4.9000000000000002E-2</c:v>
                </c:pt>
                <c:pt idx="4750">
                  <c:v>3.7999999999999999E-2</c:v>
                </c:pt>
                <c:pt idx="4751">
                  <c:v>-2.7E-2</c:v>
                </c:pt>
                <c:pt idx="4752">
                  <c:v>-5.0000000000000001E-3</c:v>
                </c:pt>
                <c:pt idx="4753">
                  <c:v>3.7999999999999999E-2</c:v>
                </c:pt>
                <c:pt idx="4754">
                  <c:v>9.9000000000000005E-2</c:v>
                </c:pt>
                <c:pt idx="4755">
                  <c:v>7.0999999999999994E-2</c:v>
                </c:pt>
                <c:pt idx="4756">
                  <c:v>1.2999999999999999E-2</c:v>
                </c:pt>
                <c:pt idx="4757">
                  <c:v>0.01</c:v>
                </c:pt>
                <c:pt idx="4758">
                  <c:v>0.105</c:v>
                </c:pt>
                <c:pt idx="4759">
                  <c:v>0.113</c:v>
                </c:pt>
                <c:pt idx="4760">
                  <c:v>0.104</c:v>
                </c:pt>
                <c:pt idx="4761">
                  <c:v>0.16800000000000001</c:v>
                </c:pt>
                <c:pt idx="4762">
                  <c:v>0.21299999999999999</c:v>
                </c:pt>
                <c:pt idx="4763">
                  <c:v>0.251</c:v>
                </c:pt>
                <c:pt idx="4764">
                  <c:v>0.33200000000000002</c:v>
                </c:pt>
                <c:pt idx="4765">
                  <c:v>0.28799999999999998</c:v>
                </c:pt>
                <c:pt idx="4766">
                  <c:v>0.26300000000000001</c:v>
                </c:pt>
                <c:pt idx="4767">
                  <c:v>0.39700000000000002</c:v>
                </c:pt>
                <c:pt idx="4768">
                  <c:v>0.36299999999999999</c:v>
                </c:pt>
                <c:pt idx="4769">
                  <c:v>0.39800000000000002</c:v>
                </c:pt>
                <c:pt idx="4770">
                  <c:v>0.36399999999999999</c:v>
                </c:pt>
                <c:pt idx="4771">
                  <c:v>0.28899999999999998</c:v>
                </c:pt>
                <c:pt idx="4772">
                  <c:v>0.35699999999999998</c:v>
                </c:pt>
                <c:pt idx="4773">
                  <c:v>0.41499999999999998</c:v>
                </c:pt>
                <c:pt idx="4774">
                  <c:v>0.35499999999999998</c:v>
                </c:pt>
                <c:pt idx="4775">
                  <c:v>0.32200000000000001</c:v>
                </c:pt>
                <c:pt idx="4776">
                  <c:v>0.317</c:v>
                </c:pt>
                <c:pt idx="4777">
                  <c:v>0.317</c:v>
                </c:pt>
                <c:pt idx="4778">
                  <c:v>0.29799999999999999</c:v>
                </c:pt>
                <c:pt idx="4779">
                  <c:v>0.32100000000000001</c:v>
                </c:pt>
                <c:pt idx="4780">
                  <c:v>0.33200000000000002</c:v>
                </c:pt>
                <c:pt idx="4781">
                  <c:v>0.29899999999999999</c:v>
                </c:pt>
                <c:pt idx="4782">
                  <c:v>0.35899999999999999</c:v>
                </c:pt>
                <c:pt idx="4783">
                  <c:v>0.41899999999999998</c:v>
                </c:pt>
                <c:pt idx="4784">
                  <c:v>0.51900000000000002</c:v>
                </c:pt>
                <c:pt idx="4785">
                  <c:v>0.48099999999999998</c:v>
                </c:pt>
                <c:pt idx="4786">
                  <c:v>0.52900000000000003</c:v>
                </c:pt>
                <c:pt idx="4787">
                  <c:v>0.51300000000000001</c:v>
                </c:pt>
                <c:pt idx="4788">
                  <c:v>0.55000000000000004</c:v>
                </c:pt>
                <c:pt idx="4789">
                  <c:v>0.60199999999999998</c:v>
                </c:pt>
                <c:pt idx="4790">
                  <c:v>0.52500000000000002</c:v>
                </c:pt>
                <c:pt idx="4791">
                  <c:v>0.53</c:v>
                </c:pt>
                <c:pt idx="4792">
                  <c:v>0.48299999999999998</c:v>
                </c:pt>
                <c:pt idx="4793">
                  <c:v>0.40600000000000003</c:v>
                </c:pt>
                <c:pt idx="4794">
                  <c:v>0.39200000000000002</c:v>
                </c:pt>
                <c:pt idx="4795">
                  <c:v>0.42299999999999999</c:v>
                </c:pt>
                <c:pt idx="4796">
                  <c:v>0.37</c:v>
                </c:pt>
                <c:pt idx="4797">
                  <c:v>0.443</c:v>
                </c:pt>
                <c:pt idx="4798">
                  <c:v>0.46700000000000003</c:v>
                </c:pt>
                <c:pt idx="4799">
                  <c:v>0.439</c:v>
                </c:pt>
                <c:pt idx="4800">
                  <c:v>0.47699999999999998</c:v>
                </c:pt>
                <c:pt idx="4801">
                  <c:v>0.53500000000000003</c:v>
                </c:pt>
                <c:pt idx="4802">
                  <c:v>0.441</c:v>
                </c:pt>
                <c:pt idx="4803">
                  <c:v>0.46100000000000002</c:v>
                </c:pt>
                <c:pt idx="4804">
                  <c:v>0.50800000000000001</c:v>
                </c:pt>
                <c:pt idx="4805">
                  <c:v>0.46300000000000002</c:v>
                </c:pt>
                <c:pt idx="4806">
                  <c:v>0.46300000000000002</c:v>
                </c:pt>
                <c:pt idx="4807">
                  <c:v>0.38800000000000001</c:v>
                </c:pt>
                <c:pt idx="4808">
                  <c:v>0.37</c:v>
                </c:pt>
                <c:pt idx="4809">
                  <c:v>0.34899999999999998</c:v>
                </c:pt>
                <c:pt idx="4810">
                  <c:v>0.45700000000000002</c:v>
                </c:pt>
                <c:pt idx="4811">
                  <c:v>0.51500000000000001</c:v>
                </c:pt>
                <c:pt idx="4812">
                  <c:v>0.57099999999999995</c:v>
                </c:pt>
                <c:pt idx="4813">
                  <c:v>0.53300000000000003</c:v>
                </c:pt>
                <c:pt idx="4814">
                  <c:v>0.497</c:v>
                </c:pt>
                <c:pt idx="4815">
                  <c:v>0.495</c:v>
                </c:pt>
                <c:pt idx="4816">
                  <c:v>0.50700000000000001</c:v>
                </c:pt>
                <c:pt idx="4817">
                  <c:v>0.53300000000000003</c:v>
                </c:pt>
                <c:pt idx="4818">
                  <c:v>0.48899999999999999</c:v>
                </c:pt>
                <c:pt idx="4819">
                  <c:v>0.503</c:v>
                </c:pt>
                <c:pt idx="4820">
                  <c:v>0.49299999999999999</c:v>
                </c:pt>
                <c:pt idx="4821">
                  <c:v>0.501</c:v>
                </c:pt>
                <c:pt idx="4822">
                  <c:v>0.48599999999999999</c:v>
                </c:pt>
                <c:pt idx="4823">
                  <c:v>0.50600000000000001</c:v>
                </c:pt>
                <c:pt idx="4824">
                  <c:v>0.51800000000000002</c:v>
                </c:pt>
                <c:pt idx="4825">
                  <c:v>0.495</c:v>
                </c:pt>
                <c:pt idx="4826">
                  <c:v>0.436</c:v>
                </c:pt>
                <c:pt idx="4827">
                  <c:v>0.44700000000000001</c:v>
                </c:pt>
                <c:pt idx="4828">
                  <c:v>0.51800000000000002</c:v>
                </c:pt>
                <c:pt idx="4829">
                  <c:v>0.56999999999999995</c:v>
                </c:pt>
                <c:pt idx="4830">
                  <c:v>0.54600000000000004</c:v>
                </c:pt>
                <c:pt idx="4831">
                  <c:v>0.502</c:v>
                </c:pt>
                <c:pt idx="4832">
                  <c:v>0.52900000000000003</c:v>
                </c:pt>
                <c:pt idx="4833">
                  <c:v>0.48599999999999999</c:v>
                </c:pt>
                <c:pt idx="4834">
                  <c:v>0.51900000000000002</c:v>
                </c:pt>
                <c:pt idx="4835">
                  <c:v>0.56000000000000005</c:v>
                </c:pt>
                <c:pt idx="4836">
                  <c:v>0.57099999999999995</c:v>
                </c:pt>
                <c:pt idx="4837">
                  <c:v>0.57099999999999995</c:v>
                </c:pt>
                <c:pt idx="4838">
                  <c:v>0.59899999999999998</c:v>
                </c:pt>
                <c:pt idx="4839">
                  <c:v>0.55200000000000005</c:v>
                </c:pt>
                <c:pt idx="4840">
                  <c:v>0.50700000000000001</c:v>
                </c:pt>
                <c:pt idx="4841">
                  <c:v>0.501</c:v>
                </c:pt>
                <c:pt idx="4842">
                  <c:v>0.51500000000000001</c:v>
                </c:pt>
                <c:pt idx="4843">
                  <c:v>0.54200000000000004</c:v>
                </c:pt>
                <c:pt idx="4844">
                  <c:v>0.63100000000000001</c:v>
                </c:pt>
                <c:pt idx="4845">
                  <c:v>0.59599999999999997</c:v>
                </c:pt>
                <c:pt idx="4846">
                  <c:v>0.56399999999999995</c:v>
                </c:pt>
                <c:pt idx="4847">
                  <c:v>0.58199999999999996</c:v>
                </c:pt>
                <c:pt idx="4848">
                  <c:v>0.58299999999999996</c:v>
                </c:pt>
                <c:pt idx="4849">
                  <c:v>0.626</c:v>
                </c:pt>
                <c:pt idx="4850">
                  <c:v>0.624</c:v>
                </c:pt>
                <c:pt idx="4851">
                  <c:v>0.61099999999999999</c:v>
                </c:pt>
                <c:pt idx="4852">
                  <c:v>0.61099999999999999</c:v>
                </c:pt>
                <c:pt idx="4853">
                  <c:v>0.65</c:v>
                </c:pt>
                <c:pt idx="4854">
                  <c:v>0.64100000000000001</c:v>
                </c:pt>
                <c:pt idx="4855">
                  <c:v>0.624</c:v>
                </c:pt>
                <c:pt idx="4856">
                  <c:v>0.59899999999999998</c:v>
                </c:pt>
                <c:pt idx="4857">
                  <c:v>0.621</c:v>
                </c:pt>
                <c:pt idx="4858">
                  <c:v>0.71299999999999997</c:v>
                </c:pt>
                <c:pt idx="4859">
                  <c:v>0.72399999999999998</c:v>
                </c:pt>
                <c:pt idx="4860">
                  <c:v>0.61099999999999999</c:v>
                </c:pt>
                <c:pt idx="4861">
                  <c:v>0.57099999999999995</c:v>
                </c:pt>
                <c:pt idx="4862">
                  <c:v>0.64400000000000002</c:v>
                </c:pt>
                <c:pt idx="4863">
                  <c:v>0.60499999999999998</c:v>
                </c:pt>
                <c:pt idx="4864">
                  <c:v>0.626</c:v>
                </c:pt>
                <c:pt idx="4865">
                  <c:v>0.63100000000000001</c:v>
                </c:pt>
                <c:pt idx="4866">
                  <c:v>0.69399999999999995</c:v>
                </c:pt>
                <c:pt idx="4867">
                  <c:v>0.71</c:v>
                </c:pt>
                <c:pt idx="4868">
                  <c:v>0.65200000000000002</c:v>
                </c:pt>
                <c:pt idx="4869">
                  <c:v>0.60699999999999998</c:v>
                </c:pt>
                <c:pt idx="4870">
                  <c:v>0.57699999999999996</c:v>
                </c:pt>
                <c:pt idx="4871">
                  <c:v>0.5</c:v>
                </c:pt>
                <c:pt idx="4872">
                  <c:v>0.54400000000000004</c:v>
                </c:pt>
                <c:pt idx="4873">
                  <c:v>0.505</c:v>
                </c:pt>
                <c:pt idx="4874">
                  <c:v>0.51400000000000001</c:v>
                </c:pt>
                <c:pt idx="4875">
                  <c:v>0.52400000000000002</c:v>
                </c:pt>
                <c:pt idx="4876">
                  <c:v>0.55600000000000005</c:v>
                </c:pt>
                <c:pt idx="4877">
                  <c:v>0.55600000000000005</c:v>
                </c:pt>
                <c:pt idx="4878">
                  <c:v>0.52300000000000002</c:v>
                </c:pt>
                <c:pt idx="4879">
                  <c:v>0.47899999999999998</c:v>
                </c:pt>
                <c:pt idx="4880">
                  <c:v>0.51800000000000002</c:v>
                </c:pt>
                <c:pt idx="4881">
                  <c:v>0.55000000000000004</c:v>
                </c:pt>
                <c:pt idx="4882">
                  <c:v>0.56399999999999995</c:v>
                </c:pt>
                <c:pt idx="4883">
                  <c:v>0.58099999999999996</c:v>
                </c:pt>
                <c:pt idx="4884">
                  <c:v>0.57099999999999995</c:v>
                </c:pt>
                <c:pt idx="4885">
                  <c:v>0.54100000000000004</c:v>
                </c:pt>
                <c:pt idx="4886">
                  <c:v>0.56399999999999995</c:v>
                </c:pt>
                <c:pt idx="4887">
                  <c:v>0.56999999999999995</c:v>
                </c:pt>
                <c:pt idx="4888">
                  <c:v>0.55200000000000005</c:v>
                </c:pt>
                <c:pt idx="4889">
                  <c:v>0.63</c:v>
                </c:pt>
                <c:pt idx="4890">
                  <c:v>0.65100000000000002</c:v>
                </c:pt>
                <c:pt idx="4891">
                  <c:v>0.61399999999999999</c:v>
                </c:pt>
                <c:pt idx="4892">
                  <c:v>0.61899999999999999</c:v>
                </c:pt>
                <c:pt idx="4893">
                  <c:v>0.622</c:v>
                </c:pt>
                <c:pt idx="4894">
                  <c:v>0.65</c:v>
                </c:pt>
                <c:pt idx="4895">
                  <c:v>0.67200000000000004</c:v>
                </c:pt>
                <c:pt idx="4896">
                  <c:v>0.73499999999999999</c:v>
                </c:pt>
                <c:pt idx="4897">
                  <c:v>0.73399999999999999</c:v>
                </c:pt>
                <c:pt idx="4898">
                  <c:v>0.76400000000000001</c:v>
                </c:pt>
                <c:pt idx="4899">
                  <c:v>0.76400000000000001</c:v>
                </c:pt>
                <c:pt idx="4900">
                  <c:v>0.75600000000000001</c:v>
                </c:pt>
                <c:pt idx="4901">
                  <c:v>0.72499999999999998</c:v>
                </c:pt>
                <c:pt idx="4902">
                  <c:v>0.73499999999999999</c:v>
                </c:pt>
                <c:pt idx="4903">
                  <c:v>0.71699999999999997</c:v>
                </c:pt>
                <c:pt idx="4904">
                  <c:v>0.69499999999999995</c:v>
                </c:pt>
                <c:pt idx="4905">
                  <c:v>0.65200000000000002</c:v>
                </c:pt>
                <c:pt idx="4906">
                  <c:v>0.64100000000000001</c:v>
                </c:pt>
                <c:pt idx="4907">
                  <c:v>0.60699999999999998</c:v>
                </c:pt>
                <c:pt idx="4908">
                  <c:v>0.60599999999999998</c:v>
                </c:pt>
                <c:pt idx="4909">
                  <c:v>0.60699999999999998</c:v>
                </c:pt>
                <c:pt idx="4910">
                  <c:v>0.60699999999999998</c:v>
                </c:pt>
                <c:pt idx="4911">
                  <c:v>0.59599999999999997</c:v>
                </c:pt>
                <c:pt idx="4912">
                  <c:v>0.59799999999999998</c:v>
                </c:pt>
                <c:pt idx="4913">
                  <c:v>0.55500000000000005</c:v>
                </c:pt>
                <c:pt idx="4914">
                  <c:v>0.59899999999999998</c:v>
                </c:pt>
                <c:pt idx="4915">
                  <c:v>0.68799999999999994</c:v>
                </c:pt>
                <c:pt idx="4916">
                  <c:v>0.65500000000000003</c:v>
                </c:pt>
                <c:pt idx="4917">
                  <c:v>0.65700000000000003</c:v>
                </c:pt>
                <c:pt idx="4918">
                  <c:v>0.64600000000000002</c:v>
                </c:pt>
                <c:pt idx="4919">
                  <c:v>0.67700000000000005</c:v>
                </c:pt>
                <c:pt idx="4920">
                  <c:v>0.70699999999999996</c:v>
                </c:pt>
                <c:pt idx="4921">
                  <c:v>0.65400000000000003</c:v>
                </c:pt>
                <c:pt idx="4922">
                  <c:v>0.754</c:v>
                </c:pt>
                <c:pt idx="4923">
                  <c:v>0.77200000000000002</c:v>
                </c:pt>
                <c:pt idx="4924">
                  <c:v>0.81399999999999995</c:v>
                </c:pt>
                <c:pt idx="4925">
                  <c:v>0.74</c:v>
                </c:pt>
                <c:pt idx="4926">
                  <c:v>0.71899999999999997</c:v>
                </c:pt>
                <c:pt idx="4927">
                  <c:v>0.73099999999999998</c:v>
                </c:pt>
                <c:pt idx="4928">
                  <c:v>0.76100000000000001</c:v>
                </c:pt>
                <c:pt idx="4929">
                  <c:v>0.73099999999999998</c:v>
                </c:pt>
                <c:pt idx="4930">
                  <c:v>0.71599999999999997</c:v>
                </c:pt>
                <c:pt idx="4931">
                  <c:v>0.71599999999999997</c:v>
                </c:pt>
                <c:pt idx="4932">
                  <c:v>0.71499999999999997</c:v>
                </c:pt>
                <c:pt idx="4933">
                  <c:v>0.76700000000000002</c:v>
                </c:pt>
                <c:pt idx="4934">
                  <c:v>0.74399999999999999</c:v>
                </c:pt>
                <c:pt idx="4935">
                  <c:v>0.71</c:v>
                </c:pt>
                <c:pt idx="4936">
                  <c:v>0.71</c:v>
                </c:pt>
                <c:pt idx="4937">
                  <c:v>0.67400000000000004</c:v>
                </c:pt>
                <c:pt idx="4938">
                  <c:v>0.66200000000000003</c:v>
                </c:pt>
                <c:pt idx="4939">
                  <c:v>0.623</c:v>
                </c:pt>
                <c:pt idx="4940">
                  <c:v>0.63500000000000001</c:v>
                </c:pt>
                <c:pt idx="4941">
                  <c:v>0.61899999999999999</c:v>
                </c:pt>
                <c:pt idx="4942">
                  <c:v>0.70099999999999996</c:v>
                </c:pt>
                <c:pt idx="4943">
                  <c:v>0.65100000000000002</c:v>
                </c:pt>
                <c:pt idx="4944">
                  <c:v>0.65800000000000003</c:v>
                </c:pt>
                <c:pt idx="4945">
                  <c:v>0.63600000000000001</c:v>
                </c:pt>
                <c:pt idx="4946">
                  <c:v>0.65100000000000002</c:v>
                </c:pt>
                <c:pt idx="4947">
                  <c:v>0.65100000000000002</c:v>
                </c:pt>
                <c:pt idx="4948">
                  <c:v>0.66600000000000004</c:v>
                </c:pt>
                <c:pt idx="4949">
                  <c:v>0.63700000000000001</c:v>
                </c:pt>
                <c:pt idx="4950">
                  <c:v>0.70399999999999996</c:v>
                </c:pt>
                <c:pt idx="4951">
                  <c:v>0.71499999999999997</c:v>
                </c:pt>
                <c:pt idx="4952">
                  <c:v>0.66800000000000004</c:v>
                </c:pt>
                <c:pt idx="4953">
                  <c:v>0.63900000000000001</c:v>
                </c:pt>
                <c:pt idx="4954">
                  <c:v>0.61</c:v>
                </c:pt>
                <c:pt idx="4955">
                  <c:v>0.56999999999999995</c:v>
                </c:pt>
                <c:pt idx="4956">
                  <c:v>0.51700000000000002</c:v>
                </c:pt>
                <c:pt idx="4957">
                  <c:v>0.54700000000000004</c:v>
                </c:pt>
                <c:pt idx="4958">
                  <c:v>0.49299999999999999</c:v>
                </c:pt>
                <c:pt idx="4959">
                  <c:v>0.50600000000000001</c:v>
                </c:pt>
                <c:pt idx="4960">
                  <c:v>0.48</c:v>
                </c:pt>
                <c:pt idx="4961">
                  <c:v>0.50800000000000001</c:v>
                </c:pt>
                <c:pt idx="4962">
                  <c:v>0.52</c:v>
                </c:pt>
                <c:pt idx="4963">
                  <c:v>0.51800000000000002</c:v>
                </c:pt>
                <c:pt idx="4964">
                  <c:v>0.46899999999999997</c:v>
                </c:pt>
                <c:pt idx="4965">
                  <c:v>0.45100000000000001</c:v>
                </c:pt>
                <c:pt idx="4966">
                  <c:v>0.48399999999999999</c:v>
                </c:pt>
                <c:pt idx="4967">
                  <c:v>0.48399999999999999</c:v>
                </c:pt>
                <c:pt idx="4968">
                  <c:v>0.51400000000000001</c:v>
                </c:pt>
                <c:pt idx="4969">
                  <c:v>0.53100000000000003</c:v>
                </c:pt>
                <c:pt idx="4970">
                  <c:v>0.49199999999999999</c:v>
                </c:pt>
                <c:pt idx="4971">
                  <c:v>0.47899999999999998</c:v>
                </c:pt>
                <c:pt idx="4972">
                  <c:v>0.442</c:v>
                </c:pt>
                <c:pt idx="4973">
                  <c:v>0.39700000000000002</c:v>
                </c:pt>
                <c:pt idx="4974">
                  <c:v>0.379</c:v>
                </c:pt>
                <c:pt idx="4975">
                  <c:v>0.31900000000000001</c:v>
                </c:pt>
                <c:pt idx="4976">
                  <c:v>0.33900000000000002</c:v>
                </c:pt>
                <c:pt idx="4977">
                  <c:v>0.30599999999999999</c:v>
                </c:pt>
                <c:pt idx="4978">
                  <c:v>0.33</c:v>
                </c:pt>
                <c:pt idx="4979">
                  <c:v>0.32200000000000001</c:v>
                </c:pt>
                <c:pt idx="4980">
                  <c:v>0.29699999999999999</c:v>
                </c:pt>
                <c:pt idx="4981">
                  <c:v>0.35299999999999998</c:v>
                </c:pt>
                <c:pt idx="4982">
                  <c:v>0.41599999999999998</c:v>
                </c:pt>
                <c:pt idx="4983">
                  <c:v>0.36199999999999999</c:v>
                </c:pt>
                <c:pt idx="4984">
                  <c:v>0.372</c:v>
                </c:pt>
                <c:pt idx="4985">
                  <c:v>0.435</c:v>
                </c:pt>
                <c:pt idx="4986">
                  <c:v>0.437</c:v>
                </c:pt>
                <c:pt idx="4987">
                  <c:v>0.43099999999999999</c:v>
                </c:pt>
                <c:pt idx="4988">
                  <c:v>0.46200000000000002</c:v>
                </c:pt>
                <c:pt idx="4989">
                  <c:v>0.318</c:v>
                </c:pt>
                <c:pt idx="4990">
                  <c:v>0.308</c:v>
                </c:pt>
                <c:pt idx="4991">
                  <c:v>0.25700000000000001</c:v>
                </c:pt>
                <c:pt idx="4992">
                  <c:v>0.26200000000000001</c:v>
                </c:pt>
                <c:pt idx="4993">
                  <c:v>0.307</c:v>
                </c:pt>
                <c:pt idx="4994">
                  <c:v>0.28899999999999998</c:v>
                </c:pt>
                <c:pt idx="4995">
                  <c:v>0.32300000000000001</c:v>
                </c:pt>
                <c:pt idx="4996">
                  <c:v>0.32300000000000001</c:v>
                </c:pt>
                <c:pt idx="4997">
                  <c:v>0.32600000000000001</c:v>
                </c:pt>
                <c:pt idx="4998">
                  <c:v>0.183</c:v>
                </c:pt>
                <c:pt idx="4999">
                  <c:v>0.161</c:v>
                </c:pt>
                <c:pt idx="5000">
                  <c:v>0.14000000000000001</c:v>
                </c:pt>
                <c:pt idx="5001">
                  <c:v>0.13400000000000001</c:v>
                </c:pt>
                <c:pt idx="5002">
                  <c:v>0.123</c:v>
                </c:pt>
                <c:pt idx="5003">
                  <c:v>0.125</c:v>
                </c:pt>
                <c:pt idx="5004">
                  <c:v>0.14499999999999999</c:v>
                </c:pt>
                <c:pt idx="5005">
                  <c:v>0.104</c:v>
                </c:pt>
                <c:pt idx="5006">
                  <c:v>0.122</c:v>
                </c:pt>
                <c:pt idx="5007">
                  <c:v>0.153</c:v>
                </c:pt>
                <c:pt idx="5008">
                  <c:v>0.20399999999999999</c:v>
                </c:pt>
                <c:pt idx="5009">
                  <c:v>0.19500000000000001</c:v>
                </c:pt>
                <c:pt idx="5010">
                  <c:v>0.22900000000000001</c:v>
                </c:pt>
                <c:pt idx="5011">
                  <c:v>0.19400000000000001</c:v>
                </c:pt>
                <c:pt idx="5012">
                  <c:v>0.19500000000000001</c:v>
                </c:pt>
                <c:pt idx="5013">
                  <c:v>0.16600000000000001</c:v>
                </c:pt>
                <c:pt idx="5014">
                  <c:v>0.219</c:v>
                </c:pt>
                <c:pt idx="5015">
                  <c:v>0.217</c:v>
                </c:pt>
                <c:pt idx="5016">
                  <c:v>0.23599999999999999</c:v>
                </c:pt>
                <c:pt idx="5017">
                  <c:v>0.255</c:v>
                </c:pt>
                <c:pt idx="5018">
                  <c:v>0.246</c:v>
                </c:pt>
                <c:pt idx="5019">
                  <c:v>0.16600000000000001</c:v>
                </c:pt>
                <c:pt idx="5020">
                  <c:v>0.105</c:v>
                </c:pt>
                <c:pt idx="5021">
                  <c:v>0.126</c:v>
                </c:pt>
                <c:pt idx="5022">
                  <c:v>0.186</c:v>
                </c:pt>
                <c:pt idx="5023">
                  <c:v>0.14899999999999999</c:v>
                </c:pt>
                <c:pt idx="5024">
                  <c:v>0.14199999999999999</c:v>
                </c:pt>
                <c:pt idx="5025">
                  <c:v>0.111</c:v>
                </c:pt>
                <c:pt idx="5026">
                  <c:v>0.16</c:v>
                </c:pt>
                <c:pt idx="5027">
                  <c:v>0.14899999999999999</c:v>
                </c:pt>
                <c:pt idx="5028">
                  <c:v>0.13100000000000001</c:v>
                </c:pt>
                <c:pt idx="5029">
                  <c:v>0.12</c:v>
                </c:pt>
                <c:pt idx="5030">
                  <c:v>0.13400000000000001</c:v>
                </c:pt>
                <c:pt idx="5031">
                  <c:v>0.10199999999999999</c:v>
                </c:pt>
                <c:pt idx="5032">
                  <c:v>0.13400000000000001</c:v>
                </c:pt>
                <c:pt idx="5033">
                  <c:v>0.13900000000000001</c:v>
                </c:pt>
                <c:pt idx="5034">
                  <c:v>0.22600000000000001</c:v>
                </c:pt>
                <c:pt idx="5035">
                  <c:v>0.254</c:v>
                </c:pt>
                <c:pt idx="5036">
                  <c:v>0.25700000000000001</c:v>
                </c:pt>
                <c:pt idx="5037">
                  <c:v>0.26600000000000001</c:v>
                </c:pt>
                <c:pt idx="5038">
                  <c:v>0.28199999999999997</c:v>
                </c:pt>
                <c:pt idx="5039">
                  <c:v>0.26100000000000001</c:v>
                </c:pt>
                <c:pt idx="5040">
                  <c:v>0.23300000000000001</c:v>
                </c:pt>
                <c:pt idx="5041">
                  <c:v>0.246</c:v>
                </c:pt>
                <c:pt idx="5042">
                  <c:v>0.246</c:v>
                </c:pt>
                <c:pt idx="5043">
                  <c:v>0.27700000000000002</c:v>
                </c:pt>
                <c:pt idx="5044">
                  <c:v>0.27400000000000002</c:v>
                </c:pt>
                <c:pt idx="5045">
                  <c:v>0.23599999999999999</c:v>
                </c:pt>
                <c:pt idx="5046">
                  <c:v>0.161</c:v>
                </c:pt>
                <c:pt idx="5047">
                  <c:v>0.161</c:v>
                </c:pt>
                <c:pt idx="5048">
                  <c:v>0.124</c:v>
                </c:pt>
                <c:pt idx="5049">
                  <c:v>9.4E-2</c:v>
                </c:pt>
                <c:pt idx="5050">
                  <c:v>0.104</c:v>
                </c:pt>
                <c:pt idx="5051">
                  <c:v>0.09</c:v>
                </c:pt>
                <c:pt idx="5052">
                  <c:v>0.107</c:v>
                </c:pt>
                <c:pt idx="5053">
                  <c:v>0.13900000000000001</c:v>
                </c:pt>
                <c:pt idx="5054">
                  <c:v>7.9000000000000001E-2</c:v>
                </c:pt>
                <c:pt idx="5055">
                  <c:v>0.125</c:v>
                </c:pt>
                <c:pt idx="5056">
                  <c:v>0.16</c:v>
                </c:pt>
                <c:pt idx="5057">
                  <c:v>0.223</c:v>
                </c:pt>
                <c:pt idx="5058">
                  <c:v>0.253</c:v>
                </c:pt>
                <c:pt idx="5059">
                  <c:v>0.20799999999999999</c:v>
                </c:pt>
                <c:pt idx="5060">
                  <c:v>0.20200000000000001</c:v>
                </c:pt>
                <c:pt idx="5061">
                  <c:v>0.107</c:v>
                </c:pt>
                <c:pt idx="5062">
                  <c:v>7.0999999999999994E-2</c:v>
                </c:pt>
                <c:pt idx="5063">
                  <c:v>7.0999999999999994E-2</c:v>
                </c:pt>
                <c:pt idx="5064">
                  <c:v>8.3000000000000004E-2</c:v>
                </c:pt>
                <c:pt idx="5065">
                  <c:v>4.1000000000000002E-2</c:v>
                </c:pt>
                <c:pt idx="5066">
                  <c:v>-1.2999999999999999E-2</c:v>
                </c:pt>
                <c:pt idx="5067">
                  <c:v>-1.2999999999999999E-2</c:v>
                </c:pt>
                <c:pt idx="5068">
                  <c:v>-5.6000000000000001E-2</c:v>
                </c:pt>
                <c:pt idx="5069">
                  <c:v>-9.6000000000000002E-2</c:v>
                </c:pt>
                <c:pt idx="5070">
                  <c:v>-7.0000000000000007E-2</c:v>
                </c:pt>
                <c:pt idx="5071">
                  <c:v>-9.0999999999999998E-2</c:v>
                </c:pt>
                <c:pt idx="5072">
                  <c:v>-2.3E-2</c:v>
                </c:pt>
                <c:pt idx="5073">
                  <c:v>2.1000000000000001E-2</c:v>
                </c:pt>
                <c:pt idx="5074">
                  <c:v>1E-3</c:v>
                </c:pt>
                <c:pt idx="5075">
                  <c:v>0.05</c:v>
                </c:pt>
                <c:pt idx="5076">
                  <c:v>5.0999999999999997E-2</c:v>
                </c:pt>
                <c:pt idx="5077">
                  <c:v>7.3999999999999996E-2</c:v>
                </c:pt>
                <c:pt idx="5078">
                  <c:v>7.0999999999999994E-2</c:v>
                </c:pt>
                <c:pt idx="5079">
                  <c:v>9.4E-2</c:v>
                </c:pt>
                <c:pt idx="5080">
                  <c:v>9.0999999999999998E-2</c:v>
                </c:pt>
                <c:pt idx="5081">
                  <c:v>5.2999999999999999E-2</c:v>
                </c:pt>
                <c:pt idx="5082">
                  <c:v>7.6999999999999999E-2</c:v>
                </c:pt>
                <c:pt idx="5083">
                  <c:v>6.0999999999999999E-2</c:v>
                </c:pt>
                <c:pt idx="5084">
                  <c:v>4.0000000000000001E-3</c:v>
                </c:pt>
                <c:pt idx="5085">
                  <c:v>-1.4999999999999999E-2</c:v>
                </c:pt>
                <c:pt idx="5086">
                  <c:v>-3.5999999999999997E-2</c:v>
                </c:pt>
                <c:pt idx="5087">
                  <c:v>5.8000000000000003E-2</c:v>
                </c:pt>
                <c:pt idx="5088">
                  <c:v>0.11700000000000001</c:v>
                </c:pt>
                <c:pt idx="5089">
                  <c:v>8.1000000000000003E-2</c:v>
                </c:pt>
                <c:pt idx="5090">
                  <c:v>2.5999999999999999E-2</c:v>
                </c:pt>
                <c:pt idx="5091">
                  <c:v>0.08</c:v>
                </c:pt>
                <c:pt idx="5092">
                  <c:v>8.4000000000000005E-2</c:v>
                </c:pt>
                <c:pt idx="5093">
                  <c:v>5.7000000000000002E-2</c:v>
                </c:pt>
                <c:pt idx="5094">
                  <c:v>4.9000000000000002E-2</c:v>
                </c:pt>
                <c:pt idx="5095">
                  <c:v>8.7999999999999995E-2</c:v>
                </c:pt>
                <c:pt idx="5096">
                  <c:v>5.8999999999999997E-2</c:v>
                </c:pt>
                <c:pt idx="5097">
                  <c:v>9.5000000000000001E-2</c:v>
                </c:pt>
                <c:pt idx="5098">
                  <c:v>0.11899999999999999</c:v>
                </c:pt>
                <c:pt idx="5099">
                  <c:v>7.3999999999999996E-2</c:v>
                </c:pt>
                <c:pt idx="5100">
                  <c:v>5.0999999999999997E-2</c:v>
                </c:pt>
                <c:pt idx="5101">
                  <c:v>8.4000000000000005E-2</c:v>
                </c:pt>
                <c:pt idx="5102">
                  <c:v>6.2E-2</c:v>
                </c:pt>
                <c:pt idx="5103">
                  <c:v>5.3999999999999999E-2</c:v>
                </c:pt>
                <c:pt idx="5104">
                  <c:v>7.0000000000000007E-2</c:v>
                </c:pt>
                <c:pt idx="5105">
                  <c:v>7.1999999999999995E-2</c:v>
                </c:pt>
                <c:pt idx="5106">
                  <c:v>0.14299999999999999</c:v>
                </c:pt>
                <c:pt idx="5107">
                  <c:v>9.0999999999999998E-2</c:v>
                </c:pt>
                <c:pt idx="5108">
                  <c:v>0.10299999999999999</c:v>
                </c:pt>
                <c:pt idx="5109">
                  <c:v>0.111</c:v>
                </c:pt>
                <c:pt idx="5110">
                  <c:v>0.10199999999999999</c:v>
                </c:pt>
                <c:pt idx="5111">
                  <c:v>0.11799999999999999</c:v>
                </c:pt>
                <c:pt idx="5112">
                  <c:v>0.11799999999999999</c:v>
                </c:pt>
                <c:pt idx="5113">
                  <c:v>3.7999999999999999E-2</c:v>
                </c:pt>
                <c:pt idx="5114">
                  <c:v>2.4E-2</c:v>
                </c:pt>
                <c:pt idx="5115">
                  <c:v>6.5000000000000002E-2</c:v>
                </c:pt>
                <c:pt idx="5116">
                  <c:v>0.16300000000000001</c:v>
                </c:pt>
                <c:pt idx="5117">
                  <c:v>0.153</c:v>
                </c:pt>
                <c:pt idx="5118">
                  <c:v>0.22600000000000001</c:v>
                </c:pt>
                <c:pt idx="5119">
                  <c:v>0.20200000000000001</c:v>
                </c:pt>
                <c:pt idx="5120">
                  <c:v>0.187</c:v>
                </c:pt>
                <c:pt idx="5121">
                  <c:v>0.17199999999999999</c:v>
                </c:pt>
                <c:pt idx="5122">
                  <c:v>0.19900000000000001</c:v>
                </c:pt>
                <c:pt idx="5123">
                  <c:v>0.186</c:v>
                </c:pt>
                <c:pt idx="5124">
                  <c:v>0.128</c:v>
                </c:pt>
                <c:pt idx="5125">
                  <c:v>5.3999999999999999E-2</c:v>
                </c:pt>
                <c:pt idx="5126">
                  <c:v>3.5999999999999997E-2</c:v>
                </c:pt>
                <c:pt idx="5127">
                  <c:v>2.5000000000000001E-2</c:v>
                </c:pt>
                <c:pt idx="5128">
                  <c:v>1.6E-2</c:v>
                </c:pt>
                <c:pt idx="5129">
                  <c:v>-4.0000000000000001E-3</c:v>
                </c:pt>
                <c:pt idx="5130">
                  <c:v>1E-3</c:v>
                </c:pt>
                <c:pt idx="5131">
                  <c:v>-1.4E-2</c:v>
                </c:pt>
                <c:pt idx="5132">
                  <c:v>-0.01</c:v>
                </c:pt>
                <c:pt idx="5133">
                  <c:v>7.0000000000000007E-2</c:v>
                </c:pt>
                <c:pt idx="5134">
                  <c:v>6.9000000000000006E-2</c:v>
                </c:pt>
                <c:pt idx="5135">
                  <c:v>8.3000000000000004E-2</c:v>
                </c:pt>
                <c:pt idx="5136">
                  <c:v>7.8E-2</c:v>
                </c:pt>
                <c:pt idx="5137">
                  <c:v>7.8E-2</c:v>
                </c:pt>
                <c:pt idx="5138">
                  <c:v>0.11899999999999999</c:v>
                </c:pt>
                <c:pt idx="5139">
                  <c:v>0.123</c:v>
                </c:pt>
                <c:pt idx="5140">
                  <c:v>0.104</c:v>
                </c:pt>
                <c:pt idx="5141">
                  <c:v>0.123</c:v>
                </c:pt>
                <c:pt idx="5142">
                  <c:v>7.0000000000000007E-2</c:v>
                </c:pt>
                <c:pt idx="5143">
                  <c:v>5.7000000000000002E-2</c:v>
                </c:pt>
                <c:pt idx="5144">
                  <c:v>0.05</c:v>
                </c:pt>
                <c:pt idx="5145">
                  <c:v>6.7000000000000004E-2</c:v>
                </c:pt>
                <c:pt idx="5146">
                  <c:v>5.3999999999999999E-2</c:v>
                </c:pt>
                <c:pt idx="5147">
                  <c:v>7.4999999999999997E-2</c:v>
                </c:pt>
                <c:pt idx="5148">
                  <c:v>0.05</c:v>
                </c:pt>
                <c:pt idx="5149">
                  <c:v>0.06</c:v>
                </c:pt>
                <c:pt idx="5150">
                  <c:v>0.124</c:v>
                </c:pt>
                <c:pt idx="5151">
                  <c:v>0.109</c:v>
                </c:pt>
                <c:pt idx="5152">
                  <c:v>9.5000000000000001E-2</c:v>
                </c:pt>
                <c:pt idx="5153">
                  <c:v>8.5000000000000006E-2</c:v>
                </c:pt>
                <c:pt idx="5154">
                  <c:v>9.0999999999999998E-2</c:v>
                </c:pt>
                <c:pt idx="5155">
                  <c:v>0.123</c:v>
                </c:pt>
                <c:pt idx="5156">
                  <c:v>9.0999999999999998E-2</c:v>
                </c:pt>
                <c:pt idx="5157">
                  <c:v>9.9000000000000005E-2</c:v>
                </c:pt>
                <c:pt idx="5158">
                  <c:v>0.122</c:v>
                </c:pt>
                <c:pt idx="5159">
                  <c:v>0.21099999999999999</c:v>
                </c:pt>
                <c:pt idx="5160">
                  <c:v>0.254</c:v>
                </c:pt>
                <c:pt idx="5161">
                  <c:v>0.254</c:v>
                </c:pt>
                <c:pt idx="5162">
                  <c:v>0.40699999999999997</c:v>
                </c:pt>
                <c:pt idx="5163">
                  <c:v>0.38600000000000001</c:v>
                </c:pt>
                <c:pt idx="5164">
                  <c:v>0.36899999999999999</c:v>
                </c:pt>
                <c:pt idx="5165">
                  <c:v>0.40200000000000002</c:v>
                </c:pt>
                <c:pt idx="5166">
                  <c:v>0.433</c:v>
                </c:pt>
                <c:pt idx="5167">
                  <c:v>0.38900000000000001</c:v>
                </c:pt>
                <c:pt idx="5168">
                  <c:v>0.38100000000000001</c:v>
                </c:pt>
                <c:pt idx="5169">
                  <c:v>0.42</c:v>
                </c:pt>
                <c:pt idx="5170">
                  <c:v>0.42</c:v>
                </c:pt>
                <c:pt idx="5171">
                  <c:v>0.44500000000000001</c:v>
                </c:pt>
                <c:pt idx="5172">
                  <c:v>0.44700000000000001</c:v>
                </c:pt>
                <c:pt idx="5173">
                  <c:v>0.41399999999999998</c:v>
                </c:pt>
                <c:pt idx="5174">
                  <c:v>0.42499999999999999</c:v>
                </c:pt>
                <c:pt idx="5175">
                  <c:v>0.46800000000000003</c:v>
                </c:pt>
                <c:pt idx="5176">
                  <c:v>0.45800000000000002</c:v>
                </c:pt>
                <c:pt idx="5177">
                  <c:v>0.45</c:v>
                </c:pt>
                <c:pt idx="5178">
                  <c:v>0.41699999999999998</c:v>
                </c:pt>
                <c:pt idx="5179">
                  <c:v>0.39300000000000002</c:v>
                </c:pt>
                <c:pt idx="5180">
                  <c:v>0.42799999999999999</c:v>
                </c:pt>
                <c:pt idx="5181">
                  <c:v>0.48</c:v>
                </c:pt>
                <c:pt idx="5182">
                  <c:v>0.47199999999999998</c:v>
                </c:pt>
                <c:pt idx="5183">
                  <c:v>0.49199999999999999</c:v>
                </c:pt>
                <c:pt idx="5184">
                  <c:v>0.61099999999999999</c:v>
                </c:pt>
                <c:pt idx="5185">
                  <c:v>0.68700000000000006</c:v>
                </c:pt>
                <c:pt idx="5186">
                  <c:v>0.71399999999999997</c:v>
                </c:pt>
                <c:pt idx="5187">
                  <c:v>0.66100000000000003</c:v>
                </c:pt>
                <c:pt idx="5188">
                  <c:v>0.63700000000000001</c:v>
                </c:pt>
                <c:pt idx="5189">
                  <c:v>0.61299999999999999</c:v>
                </c:pt>
                <c:pt idx="5190">
                  <c:v>0.58399999999999996</c:v>
                </c:pt>
                <c:pt idx="5191">
                  <c:v>0.55500000000000005</c:v>
                </c:pt>
                <c:pt idx="5192">
                  <c:v>0.55500000000000005</c:v>
                </c:pt>
                <c:pt idx="5193">
                  <c:v>0.55900000000000005</c:v>
                </c:pt>
                <c:pt idx="5194">
                  <c:v>0.53800000000000003</c:v>
                </c:pt>
                <c:pt idx="5195">
                  <c:v>0.52200000000000002</c:v>
                </c:pt>
                <c:pt idx="5196">
                  <c:v>0.47899999999999998</c:v>
                </c:pt>
                <c:pt idx="5197">
                  <c:v>0.47899999999999998</c:v>
                </c:pt>
                <c:pt idx="5198">
                  <c:v>0.45500000000000002</c:v>
                </c:pt>
                <c:pt idx="5199">
                  <c:v>0.443</c:v>
                </c:pt>
                <c:pt idx="5200">
                  <c:v>0.379</c:v>
                </c:pt>
                <c:pt idx="5201">
                  <c:v>0.439</c:v>
                </c:pt>
                <c:pt idx="5202">
                  <c:v>0.40100000000000002</c:v>
                </c:pt>
                <c:pt idx="5203">
                  <c:v>0.4</c:v>
                </c:pt>
                <c:pt idx="5204">
                  <c:v>0.377</c:v>
                </c:pt>
                <c:pt idx="5205">
                  <c:v>0.36799999999999999</c:v>
                </c:pt>
                <c:pt idx="5206">
                  <c:v>0.39</c:v>
                </c:pt>
                <c:pt idx="5207">
                  <c:v>0.39</c:v>
                </c:pt>
                <c:pt idx="5208">
                  <c:v>0.33100000000000002</c:v>
                </c:pt>
                <c:pt idx="5209">
                  <c:v>0.41199999999999998</c:v>
                </c:pt>
                <c:pt idx="5210">
                  <c:v>0.41299999999999998</c:v>
                </c:pt>
                <c:pt idx="5211">
                  <c:v>0.43099999999999999</c:v>
                </c:pt>
                <c:pt idx="5212">
                  <c:v>0.379</c:v>
                </c:pt>
                <c:pt idx="5213">
                  <c:v>0.41399999999999998</c:v>
                </c:pt>
                <c:pt idx="5214">
                  <c:v>0.44600000000000001</c:v>
                </c:pt>
                <c:pt idx="5215">
                  <c:v>0.42899999999999999</c:v>
                </c:pt>
                <c:pt idx="5216">
                  <c:v>0.41199999999999998</c:v>
                </c:pt>
                <c:pt idx="5217">
                  <c:v>0.42199999999999999</c:v>
                </c:pt>
                <c:pt idx="5218">
                  <c:v>0.39500000000000002</c:v>
                </c:pt>
                <c:pt idx="5219">
                  <c:v>0.42099999999999999</c:v>
                </c:pt>
                <c:pt idx="5220">
                  <c:v>0.41799999999999998</c:v>
                </c:pt>
                <c:pt idx="5221">
                  <c:v>0.42</c:v>
                </c:pt>
                <c:pt idx="5222">
                  <c:v>0.38600000000000001</c:v>
                </c:pt>
                <c:pt idx="5223">
                  <c:v>0.39800000000000002</c:v>
                </c:pt>
                <c:pt idx="5224">
                  <c:v>0.35499999999999998</c:v>
                </c:pt>
                <c:pt idx="5225">
                  <c:v>0.39100000000000001</c:v>
                </c:pt>
                <c:pt idx="5226">
                  <c:v>0.39100000000000001</c:v>
                </c:pt>
                <c:pt idx="5227">
                  <c:v>0.42199999999999999</c:v>
                </c:pt>
                <c:pt idx="5228">
                  <c:v>0.44700000000000001</c:v>
                </c:pt>
                <c:pt idx="5229">
                  <c:v>0.434</c:v>
                </c:pt>
                <c:pt idx="5230">
                  <c:v>0.42299999999999999</c:v>
                </c:pt>
                <c:pt idx="5231">
                  <c:v>0.39800000000000002</c:v>
                </c:pt>
                <c:pt idx="5232">
                  <c:v>0.39800000000000002</c:v>
                </c:pt>
                <c:pt idx="5233">
                  <c:v>0.39500000000000002</c:v>
                </c:pt>
                <c:pt idx="5234">
                  <c:v>0.36899999999999999</c:v>
                </c:pt>
                <c:pt idx="5235">
                  <c:v>0.33400000000000002</c:v>
                </c:pt>
                <c:pt idx="5236">
                  <c:v>0.3</c:v>
                </c:pt>
                <c:pt idx="5237">
                  <c:v>0.34100000000000003</c:v>
                </c:pt>
                <c:pt idx="5238">
                  <c:v>0.379</c:v>
                </c:pt>
                <c:pt idx="5239">
                  <c:v>0.42</c:v>
                </c:pt>
                <c:pt idx="5240">
                  <c:v>0.45700000000000002</c:v>
                </c:pt>
                <c:pt idx="5241">
                  <c:v>0.435</c:v>
                </c:pt>
                <c:pt idx="5242">
                  <c:v>0.47299999999999998</c:v>
                </c:pt>
                <c:pt idx="5243">
                  <c:v>0.48699999999999999</c:v>
                </c:pt>
                <c:pt idx="5244">
                  <c:v>0.55000000000000004</c:v>
                </c:pt>
                <c:pt idx="5245">
                  <c:v>0.59299999999999997</c:v>
                </c:pt>
                <c:pt idx="5246">
                  <c:v>0.55900000000000005</c:v>
                </c:pt>
                <c:pt idx="5247">
                  <c:v>0.60799999999999998</c:v>
                </c:pt>
                <c:pt idx="5248">
                  <c:v>0.60599999999999998</c:v>
                </c:pt>
                <c:pt idx="5249">
                  <c:v>0.47199999999999998</c:v>
                </c:pt>
                <c:pt idx="5250">
                  <c:v>0.51300000000000001</c:v>
                </c:pt>
                <c:pt idx="5251">
                  <c:v>0.48099999999999998</c:v>
                </c:pt>
                <c:pt idx="5252">
                  <c:v>0.45200000000000001</c:v>
                </c:pt>
                <c:pt idx="5253">
                  <c:v>0.434</c:v>
                </c:pt>
                <c:pt idx="5254">
                  <c:v>0.42699999999999999</c:v>
                </c:pt>
                <c:pt idx="5255">
                  <c:v>0.45200000000000001</c:v>
                </c:pt>
                <c:pt idx="5256">
                  <c:v>0.43</c:v>
                </c:pt>
                <c:pt idx="5257">
                  <c:v>0.40500000000000003</c:v>
                </c:pt>
                <c:pt idx="5258">
                  <c:v>0.44500000000000001</c:v>
                </c:pt>
                <c:pt idx="5259">
                  <c:v>0.40200000000000002</c:v>
                </c:pt>
                <c:pt idx="5260">
                  <c:v>0.44700000000000001</c:v>
                </c:pt>
                <c:pt idx="5261">
                  <c:v>0.40400000000000003</c:v>
                </c:pt>
                <c:pt idx="5262">
                  <c:v>0.35399999999999998</c:v>
                </c:pt>
                <c:pt idx="5263">
                  <c:v>0.39900000000000002</c:v>
                </c:pt>
                <c:pt idx="5264">
                  <c:v>0.36399999999999999</c:v>
                </c:pt>
                <c:pt idx="5265">
                  <c:v>0.38700000000000001</c:v>
                </c:pt>
                <c:pt idx="5266">
                  <c:v>0.434</c:v>
                </c:pt>
                <c:pt idx="5267">
                  <c:v>0.436</c:v>
                </c:pt>
                <c:pt idx="5268">
                  <c:v>0.39300000000000002</c:v>
                </c:pt>
                <c:pt idx="5269">
                  <c:v>0.318</c:v>
                </c:pt>
                <c:pt idx="5270">
                  <c:v>0.313</c:v>
                </c:pt>
                <c:pt idx="5271">
                  <c:v>0.313</c:v>
                </c:pt>
                <c:pt idx="5272">
                  <c:v>0.35899999999999999</c:v>
                </c:pt>
                <c:pt idx="5273">
                  <c:v>0.307</c:v>
                </c:pt>
                <c:pt idx="5274">
                  <c:v>0.35499999999999998</c:v>
                </c:pt>
                <c:pt idx="5275">
                  <c:v>0.36399999999999999</c:v>
                </c:pt>
                <c:pt idx="5276">
                  <c:v>0.39100000000000001</c:v>
                </c:pt>
                <c:pt idx="5277">
                  <c:v>0.39</c:v>
                </c:pt>
                <c:pt idx="5278">
                  <c:v>0.41399999999999998</c:v>
                </c:pt>
                <c:pt idx="5279">
                  <c:v>0.39100000000000001</c:v>
                </c:pt>
                <c:pt idx="5280">
                  <c:v>0.374</c:v>
                </c:pt>
                <c:pt idx="5281">
                  <c:v>0.36</c:v>
                </c:pt>
                <c:pt idx="5282">
                  <c:v>0.39400000000000002</c:v>
                </c:pt>
                <c:pt idx="5283">
                  <c:v>0.38900000000000001</c:v>
                </c:pt>
                <c:pt idx="5284">
                  <c:v>0.436</c:v>
                </c:pt>
                <c:pt idx="5285">
                  <c:v>0.48899999999999999</c:v>
                </c:pt>
                <c:pt idx="5286">
                  <c:v>0.48</c:v>
                </c:pt>
                <c:pt idx="5287">
                  <c:v>0.52100000000000002</c:v>
                </c:pt>
                <c:pt idx="5288">
                  <c:v>0.54100000000000004</c:v>
                </c:pt>
                <c:pt idx="5289">
                  <c:v>0.54100000000000004</c:v>
                </c:pt>
                <c:pt idx="5290">
                  <c:v>0.48599999999999999</c:v>
                </c:pt>
                <c:pt idx="5291">
                  <c:v>0.46899999999999997</c:v>
                </c:pt>
                <c:pt idx="5292">
                  <c:v>0.504</c:v>
                </c:pt>
                <c:pt idx="5293">
                  <c:v>0.49399999999999999</c:v>
                </c:pt>
                <c:pt idx="5294">
                  <c:v>0.42499999999999999</c:v>
                </c:pt>
                <c:pt idx="5295">
                  <c:v>0.40799999999999997</c:v>
                </c:pt>
                <c:pt idx="5296">
                  <c:v>0.39500000000000002</c:v>
                </c:pt>
                <c:pt idx="5297">
                  <c:v>0.41599999999999998</c:v>
                </c:pt>
                <c:pt idx="5298">
                  <c:v>0.433</c:v>
                </c:pt>
                <c:pt idx="5299">
                  <c:v>0.42799999999999999</c:v>
                </c:pt>
                <c:pt idx="5300">
                  <c:v>0.438</c:v>
                </c:pt>
                <c:pt idx="5301">
                  <c:v>0.42299999999999999</c:v>
                </c:pt>
                <c:pt idx="5302">
                  <c:v>0.42299999999999999</c:v>
                </c:pt>
                <c:pt idx="5303">
                  <c:v>0.38600000000000001</c:v>
                </c:pt>
                <c:pt idx="5304">
                  <c:v>0.376</c:v>
                </c:pt>
                <c:pt idx="5305">
                  <c:v>0.38100000000000001</c:v>
                </c:pt>
                <c:pt idx="5306">
                  <c:v>0.34899999999999998</c:v>
                </c:pt>
                <c:pt idx="5307">
                  <c:v>0.374</c:v>
                </c:pt>
                <c:pt idx="5308">
                  <c:v>0.35299999999999998</c:v>
                </c:pt>
                <c:pt idx="5309">
                  <c:v>0.38100000000000001</c:v>
                </c:pt>
                <c:pt idx="5310">
                  <c:v>0.39200000000000002</c:v>
                </c:pt>
                <c:pt idx="5311">
                  <c:v>0.40200000000000002</c:v>
                </c:pt>
                <c:pt idx="5312">
                  <c:v>0.442</c:v>
                </c:pt>
                <c:pt idx="5313">
                  <c:v>0.435</c:v>
                </c:pt>
                <c:pt idx="5314">
                  <c:v>0.40300000000000002</c:v>
                </c:pt>
                <c:pt idx="5315">
                  <c:v>0.47799999999999998</c:v>
                </c:pt>
                <c:pt idx="5316">
                  <c:v>0.47199999999999998</c:v>
                </c:pt>
                <c:pt idx="5317">
                  <c:v>0.504</c:v>
                </c:pt>
                <c:pt idx="5318">
                  <c:v>0.48899999999999999</c:v>
                </c:pt>
                <c:pt idx="5319">
                  <c:v>0.49099999999999999</c:v>
                </c:pt>
                <c:pt idx="5320">
                  <c:v>0.44600000000000001</c:v>
                </c:pt>
                <c:pt idx="5321">
                  <c:v>0.434</c:v>
                </c:pt>
                <c:pt idx="5322">
                  <c:v>0.42099999999999999</c:v>
                </c:pt>
                <c:pt idx="5323">
                  <c:v>0.48499999999999999</c:v>
                </c:pt>
                <c:pt idx="5324">
                  <c:v>0.48099999999999998</c:v>
                </c:pt>
                <c:pt idx="5325">
                  <c:v>0.52700000000000002</c:v>
                </c:pt>
                <c:pt idx="5326">
                  <c:v>0.56799999999999995</c:v>
                </c:pt>
                <c:pt idx="5327">
                  <c:v>0.58699999999999997</c:v>
                </c:pt>
                <c:pt idx="5328">
                  <c:v>0.58699999999999997</c:v>
                </c:pt>
                <c:pt idx="5329">
                  <c:v>0.55500000000000005</c:v>
                </c:pt>
                <c:pt idx="5330">
                  <c:v>0.59699999999999998</c:v>
                </c:pt>
                <c:pt idx="5331">
                  <c:v>0.63500000000000001</c:v>
                </c:pt>
                <c:pt idx="5332">
                  <c:v>0.64300000000000002</c:v>
                </c:pt>
                <c:pt idx="5333">
                  <c:v>0.60599999999999998</c:v>
                </c:pt>
                <c:pt idx="5334">
                  <c:v>0.55600000000000005</c:v>
                </c:pt>
                <c:pt idx="5335">
                  <c:v>0.56699999999999995</c:v>
                </c:pt>
                <c:pt idx="5336">
                  <c:v>0.55800000000000005</c:v>
                </c:pt>
                <c:pt idx="5337">
                  <c:v>0.53400000000000003</c:v>
                </c:pt>
                <c:pt idx="5338">
                  <c:v>0.48699999999999999</c:v>
                </c:pt>
                <c:pt idx="5339">
                  <c:v>0.49299999999999999</c:v>
                </c:pt>
                <c:pt idx="5340">
                  <c:v>0.52100000000000002</c:v>
                </c:pt>
                <c:pt idx="5341">
                  <c:v>0.47899999999999998</c:v>
                </c:pt>
                <c:pt idx="5342">
                  <c:v>0.47299999999999998</c:v>
                </c:pt>
                <c:pt idx="5343">
                  <c:v>0.52600000000000002</c:v>
                </c:pt>
                <c:pt idx="5344">
                  <c:v>0.48399999999999999</c:v>
                </c:pt>
                <c:pt idx="5345">
                  <c:v>0.48899999999999999</c:v>
                </c:pt>
                <c:pt idx="5346">
                  <c:v>0.46700000000000003</c:v>
                </c:pt>
                <c:pt idx="5347">
                  <c:v>0.47599999999999998</c:v>
                </c:pt>
                <c:pt idx="5348">
                  <c:v>0.46</c:v>
                </c:pt>
                <c:pt idx="5349">
                  <c:v>0.48</c:v>
                </c:pt>
                <c:pt idx="5350">
                  <c:v>0.44700000000000001</c:v>
                </c:pt>
                <c:pt idx="5351">
                  <c:v>0.46600000000000003</c:v>
                </c:pt>
                <c:pt idx="5352">
                  <c:v>0.44700000000000001</c:v>
                </c:pt>
                <c:pt idx="5353">
                  <c:v>0.437</c:v>
                </c:pt>
                <c:pt idx="5354">
                  <c:v>0.42099999999999999</c:v>
                </c:pt>
                <c:pt idx="5355">
                  <c:v>0.38300000000000001</c:v>
                </c:pt>
                <c:pt idx="5356">
                  <c:v>0.39400000000000002</c:v>
                </c:pt>
                <c:pt idx="5357">
                  <c:v>0.443</c:v>
                </c:pt>
                <c:pt idx="5358">
                  <c:v>0.48599999999999999</c:v>
                </c:pt>
                <c:pt idx="5359">
                  <c:v>0.439</c:v>
                </c:pt>
                <c:pt idx="5360">
                  <c:v>0.42</c:v>
                </c:pt>
                <c:pt idx="5361">
                  <c:v>0.42799999999999999</c:v>
                </c:pt>
                <c:pt idx="5362">
                  <c:v>0.42</c:v>
                </c:pt>
                <c:pt idx="5363">
                  <c:v>0.44</c:v>
                </c:pt>
                <c:pt idx="5364">
                  <c:v>0.40500000000000003</c:v>
                </c:pt>
                <c:pt idx="5365">
                  <c:v>0.433</c:v>
                </c:pt>
                <c:pt idx="5366">
                  <c:v>0.41199999999999998</c:v>
                </c:pt>
                <c:pt idx="5367">
                  <c:v>0.4</c:v>
                </c:pt>
                <c:pt idx="5368">
                  <c:v>0.378</c:v>
                </c:pt>
                <c:pt idx="5369">
                  <c:v>0.371</c:v>
                </c:pt>
                <c:pt idx="5370">
                  <c:v>0.34499999999999997</c:v>
                </c:pt>
                <c:pt idx="5371">
                  <c:v>0.373</c:v>
                </c:pt>
                <c:pt idx="5372">
                  <c:v>0.373</c:v>
                </c:pt>
                <c:pt idx="5373">
                  <c:v>0.28199999999999997</c:v>
                </c:pt>
                <c:pt idx="5374">
                  <c:v>0.31</c:v>
                </c:pt>
                <c:pt idx="5375">
                  <c:v>0.246</c:v>
                </c:pt>
                <c:pt idx="5376">
                  <c:v>0.24299999999999999</c:v>
                </c:pt>
                <c:pt idx="5377">
                  <c:v>0.29599999999999999</c:v>
                </c:pt>
                <c:pt idx="5378">
                  <c:v>0.32300000000000001</c:v>
                </c:pt>
                <c:pt idx="5379">
                  <c:v>0.33900000000000002</c:v>
                </c:pt>
                <c:pt idx="5380">
                  <c:v>0.33</c:v>
                </c:pt>
                <c:pt idx="5381">
                  <c:v>0.34300000000000003</c:v>
                </c:pt>
                <c:pt idx="5382">
                  <c:v>0.35099999999999998</c:v>
                </c:pt>
                <c:pt idx="5383">
                  <c:v>0.36699999999999999</c:v>
                </c:pt>
                <c:pt idx="5384">
                  <c:v>0.41499999999999998</c:v>
                </c:pt>
                <c:pt idx="5385">
                  <c:v>0.439</c:v>
                </c:pt>
                <c:pt idx="5386">
                  <c:v>0.39800000000000002</c:v>
                </c:pt>
                <c:pt idx="5387">
                  <c:v>0.376</c:v>
                </c:pt>
                <c:pt idx="5388">
                  <c:v>0.39</c:v>
                </c:pt>
                <c:pt idx="5389">
                  <c:v>0.439</c:v>
                </c:pt>
                <c:pt idx="5390">
                  <c:v>0.43</c:v>
                </c:pt>
                <c:pt idx="5391">
                  <c:v>0.48</c:v>
                </c:pt>
                <c:pt idx="5392">
                  <c:v>0.497</c:v>
                </c:pt>
                <c:pt idx="5393">
                  <c:v>0.47299999999999998</c:v>
                </c:pt>
                <c:pt idx="5394">
                  <c:v>0.46400000000000002</c:v>
                </c:pt>
                <c:pt idx="5395">
                  <c:v>0.48</c:v>
                </c:pt>
                <c:pt idx="5396">
                  <c:v>0.48599999999999999</c:v>
                </c:pt>
                <c:pt idx="5397">
                  <c:v>0.48599999999999999</c:v>
                </c:pt>
                <c:pt idx="5398">
                  <c:v>0.47799999999999998</c:v>
                </c:pt>
                <c:pt idx="5399">
                  <c:v>0.46100000000000002</c:v>
                </c:pt>
                <c:pt idx="5400">
                  <c:v>0.42399999999999999</c:v>
                </c:pt>
                <c:pt idx="5401">
                  <c:v>0.41699999999999998</c:v>
                </c:pt>
                <c:pt idx="5402">
                  <c:v>0.45800000000000002</c:v>
                </c:pt>
                <c:pt idx="5403">
                  <c:v>0.46300000000000002</c:v>
                </c:pt>
                <c:pt idx="5404">
                  <c:v>0.496</c:v>
                </c:pt>
                <c:pt idx="5405">
                  <c:v>0.45500000000000002</c:v>
                </c:pt>
                <c:pt idx="5406">
                  <c:v>0.51300000000000001</c:v>
                </c:pt>
                <c:pt idx="5407">
                  <c:v>0.501</c:v>
                </c:pt>
                <c:pt idx="5408">
                  <c:v>0.54600000000000004</c:v>
                </c:pt>
                <c:pt idx="5409">
                  <c:v>0.54600000000000004</c:v>
                </c:pt>
                <c:pt idx="5410">
                  <c:v>0.56899999999999995</c:v>
                </c:pt>
                <c:pt idx="5411">
                  <c:v>0.51400000000000001</c:v>
                </c:pt>
                <c:pt idx="5412">
                  <c:v>0.49299999999999999</c:v>
                </c:pt>
                <c:pt idx="5413">
                  <c:v>0.496</c:v>
                </c:pt>
                <c:pt idx="5414">
                  <c:v>0.48699999999999999</c:v>
                </c:pt>
                <c:pt idx="5415">
                  <c:v>0.46400000000000002</c:v>
                </c:pt>
                <c:pt idx="5416">
                  <c:v>0.46300000000000002</c:v>
                </c:pt>
                <c:pt idx="5417">
                  <c:v>0.442</c:v>
                </c:pt>
                <c:pt idx="5418">
                  <c:v>0.436</c:v>
                </c:pt>
                <c:pt idx="5419">
                  <c:v>0.44</c:v>
                </c:pt>
                <c:pt idx="5420">
                  <c:v>0.45800000000000002</c:v>
                </c:pt>
                <c:pt idx="5421">
                  <c:v>0.50800000000000001</c:v>
                </c:pt>
                <c:pt idx="5422">
                  <c:v>0.51500000000000001</c:v>
                </c:pt>
                <c:pt idx="5423">
                  <c:v>0.49199999999999999</c:v>
                </c:pt>
                <c:pt idx="5424">
                  <c:v>0.45600000000000002</c:v>
                </c:pt>
                <c:pt idx="5425">
                  <c:v>0.497</c:v>
                </c:pt>
                <c:pt idx="5426">
                  <c:v>0.47799999999999998</c:v>
                </c:pt>
                <c:pt idx="5427">
                  <c:v>0.50700000000000001</c:v>
                </c:pt>
                <c:pt idx="5428">
                  <c:v>0.502</c:v>
                </c:pt>
                <c:pt idx="5429">
                  <c:v>0.46500000000000002</c:v>
                </c:pt>
                <c:pt idx="5430">
                  <c:v>0.46500000000000002</c:v>
                </c:pt>
                <c:pt idx="5431">
                  <c:v>0.49099999999999999</c:v>
                </c:pt>
                <c:pt idx="5432">
                  <c:v>0.48</c:v>
                </c:pt>
                <c:pt idx="5433">
                  <c:v>0.48299999999999998</c:v>
                </c:pt>
                <c:pt idx="5434">
                  <c:v>0.53600000000000003</c:v>
                </c:pt>
                <c:pt idx="5435">
                  <c:v>0.54100000000000004</c:v>
                </c:pt>
                <c:pt idx="5436">
                  <c:v>0.49099999999999999</c:v>
                </c:pt>
                <c:pt idx="5437">
                  <c:v>0.49199999999999999</c:v>
                </c:pt>
                <c:pt idx="5438">
                  <c:v>0.48299999999999998</c:v>
                </c:pt>
                <c:pt idx="5439">
                  <c:v>0.48</c:v>
                </c:pt>
                <c:pt idx="5440">
                  <c:v>0.48899999999999999</c:v>
                </c:pt>
                <c:pt idx="5441">
                  <c:v>0.49</c:v>
                </c:pt>
                <c:pt idx="5442">
                  <c:v>0.501</c:v>
                </c:pt>
                <c:pt idx="5443">
                  <c:v>0.48799999999999999</c:v>
                </c:pt>
                <c:pt idx="5444">
                  <c:v>0.45700000000000002</c:v>
                </c:pt>
                <c:pt idx="5445">
                  <c:v>0.46400000000000002</c:v>
                </c:pt>
                <c:pt idx="5446">
                  <c:v>0.46300000000000002</c:v>
                </c:pt>
                <c:pt idx="5447">
                  <c:v>0.49</c:v>
                </c:pt>
                <c:pt idx="5448">
                  <c:v>0.53700000000000003</c:v>
                </c:pt>
                <c:pt idx="5449">
                  <c:v>0.57099999999999995</c:v>
                </c:pt>
                <c:pt idx="5450">
                  <c:v>0.53800000000000003</c:v>
                </c:pt>
                <c:pt idx="5451">
                  <c:v>0.53100000000000003</c:v>
                </c:pt>
                <c:pt idx="5452">
                  <c:v>0.53100000000000003</c:v>
                </c:pt>
                <c:pt idx="5453">
                  <c:v>0.52500000000000002</c:v>
                </c:pt>
                <c:pt idx="5454">
                  <c:v>0.46</c:v>
                </c:pt>
                <c:pt idx="5455">
                  <c:v>0.46300000000000002</c:v>
                </c:pt>
                <c:pt idx="5456">
                  <c:v>0.42599999999999999</c:v>
                </c:pt>
                <c:pt idx="5457">
                  <c:v>0.42599999999999999</c:v>
                </c:pt>
                <c:pt idx="5458">
                  <c:v>0.45600000000000002</c:v>
                </c:pt>
                <c:pt idx="5459">
                  <c:v>0.44700000000000001</c:v>
                </c:pt>
                <c:pt idx="5460">
                  <c:v>0.442</c:v>
                </c:pt>
                <c:pt idx="5461">
                  <c:v>0.44400000000000001</c:v>
                </c:pt>
                <c:pt idx="5462">
                  <c:v>0.45900000000000002</c:v>
                </c:pt>
                <c:pt idx="5463">
                  <c:v>0.51300000000000001</c:v>
                </c:pt>
                <c:pt idx="5464">
                  <c:v>0.51800000000000002</c:v>
                </c:pt>
                <c:pt idx="5465">
                  <c:v>0.52600000000000002</c:v>
                </c:pt>
                <c:pt idx="5466">
                  <c:v>0.52400000000000002</c:v>
                </c:pt>
                <c:pt idx="5467">
                  <c:v>0.52400000000000002</c:v>
                </c:pt>
                <c:pt idx="5468">
                  <c:v>0.498</c:v>
                </c:pt>
                <c:pt idx="5469">
                  <c:v>0.52600000000000002</c:v>
                </c:pt>
                <c:pt idx="5470">
                  <c:v>0.53900000000000003</c:v>
                </c:pt>
                <c:pt idx="5471">
                  <c:v>0.58699999999999997</c:v>
                </c:pt>
                <c:pt idx="5472">
                  <c:v>0.58599999999999997</c:v>
                </c:pt>
                <c:pt idx="5473">
                  <c:v>0.56200000000000006</c:v>
                </c:pt>
                <c:pt idx="5474">
                  <c:v>0.57599999999999996</c:v>
                </c:pt>
                <c:pt idx="5475">
                  <c:v>0.55900000000000005</c:v>
                </c:pt>
                <c:pt idx="5476">
                  <c:v>0.57099999999999995</c:v>
                </c:pt>
                <c:pt idx="5477">
                  <c:v>0.6</c:v>
                </c:pt>
                <c:pt idx="5478">
                  <c:v>0.621</c:v>
                </c:pt>
                <c:pt idx="5479">
                  <c:v>0.59399999999999997</c:v>
                </c:pt>
                <c:pt idx="5480">
                  <c:v>0.66900000000000004</c:v>
                </c:pt>
                <c:pt idx="5481">
                  <c:v>0.70399999999999996</c:v>
                </c:pt>
                <c:pt idx="5482">
                  <c:v>0.61199999999999999</c:v>
                </c:pt>
                <c:pt idx="5483">
                  <c:v>0.69399999999999995</c:v>
                </c:pt>
                <c:pt idx="5484">
                  <c:v>0.71599999999999997</c:v>
                </c:pt>
                <c:pt idx="5485">
                  <c:v>0.73899999999999999</c:v>
                </c:pt>
                <c:pt idx="5486">
                  <c:v>0.78500000000000003</c:v>
                </c:pt>
                <c:pt idx="5487">
                  <c:v>0.78800000000000003</c:v>
                </c:pt>
                <c:pt idx="5488">
                  <c:v>0.77500000000000002</c:v>
                </c:pt>
                <c:pt idx="5489">
                  <c:v>0.79300000000000004</c:v>
                </c:pt>
                <c:pt idx="5490">
                  <c:v>0.79700000000000004</c:v>
                </c:pt>
                <c:pt idx="5491">
                  <c:v>0.77700000000000002</c:v>
                </c:pt>
                <c:pt idx="5492">
                  <c:v>0.77700000000000002</c:v>
                </c:pt>
                <c:pt idx="5493">
                  <c:v>0.78100000000000003</c:v>
                </c:pt>
                <c:pt idx="5494">
                  <c:v>0.82399999999999995</c:v>
                </c:pt>
                <c:pt idx="5495">
                  <c:v>0.80200000000000005</c:v>
                </c:pt>
                <c:pt idx="5496">
                  <c:v>0.74099999999999999</c:v>
                </c:pt>
                <c:pt idx="5497">
                  <c:v>0.72699999999999998</c:v>
                </c:pt>
                <c:pt idx="5498">
                  <c:v>0.76200000000000001</c:v>
                </c:pt>
                <c:pt idx="5499">
                  <c:v>0.74299999999999999</c:v>
                </c:pt>
                <c:pt idx="5500">
                  <c:v>0.70099999999999996</c:v>
                </c:pt>
                <c:pt idx="5501">
                  <c:v>0.73</c:v>
                </c:pt>
                <c:pt idx="5502">
                  <c:v>0.74299999999999999</c:v>
                </c:pt>
                <c:pt idx="5503">
                  <c:v>0.75900000000000001</c:v>
                </c:pt>
                <c:pt idx="5504">
                  <c:v>0.752</c:v>
                </c:pt>
                <c:pt idx="5505">
                  <c:v>0.73899999999999999</c:v>
                </c:pt>
                <c:pt idx="5506">
                  <c:v>0.76900000000000002</c:v>
                </c:pt>
                <c:pt idx="5507">
                  <c:v>0.76300000000000001</c:v>
                </c:pt>
                <c:pt idx="5508">
                  <c:v>0.75</c:v>
                </c:pt>
                <c:pt idx="5509">
                  <c:v>0.73399999999999999</c:v>
                </c:pt>
                <c:pt idx="5510">
                  <c:v>0.73799999999999999</c:v>
                </c:pt>
                <c:pt idx="5511">
                  <c:v>0.76100000000000001</c:v>
                </c:pt>
                <c:pt idx="5512">
                  <c:v>0.77800000000000002</c:v>
                </c:pt>
                <c:pt idx="5513">
                  <c:v>0.80700000000000005</c:v>
                </c:pt>
                <c:pt idx="5514">
                  <c:v>0.77700000000000002</c:v>
                </c:pt>
                <c:pt idx="5515">
                  <c:v>0.74299999999999999</c:v>
                </c:pt>
                <c:pt idx="5516">
                  <c:v>0.74</c:v>
                </c:pt>
                <c:pt idx="5517">
                  <c:v>0.77</c:v>
                </c:pt>
                <c:pt idx="5518">
                  <c:v>0.71</c:v>
                </c:pt>
                <c:pt idx="5519">
                  <c:v>0.72399999999999998</c:v>
                </c:pt>
                <c:pt idx="5520">
                  <c:v>0.68400000000000005</c:v>
                </c:pt>
                <c:pt idx="5521">
                  <c:v>0.68400000000000005</c:v>
                </c:pt>
                <c:pt idx="5522">
                  <c:v>0.67400000000000004</c:v>
                </c:pt>
                <c:pt idx="5523">
                  <c:v>0.68899999999999995</c:v>
                </c:pt>
                <c:pt idx="5524">
                  <c:v>0.71299999999999997</c:v>
                </c:pt>
                <c:pt idx="5525">
                  <c:v>0.745</c:v>
                </c:pt>
                <c:pt idx="5526">
                  <c:v>0.69599999999999995</c:v>
                </c:pt>
                <c:pt idx="5527">
                  <c:v>0.69899999999999995</c:v>
                </c:pt>
                <c:pt idx="5528">
                  <c:v>0.71199999999999997</c:v>
                </c:pt>
                <c:pt idx="5529">
                  <c:v>0.66400000000000003</c:v>
                </c:pt>
                <c:pt idx="5530">
                  <c:v>0.69699999999999995</c:v>
                </c:pt>
                <c:pt idx="5531">
                  <c:v>0.68500000000000005</c:v>
                </c:pt>
                <c:pt idx="5532">
                  <c:v>0.69499999999999995</c:v>
                </c:pt>
                <c:pt idx="5533">
                  <c:v>0.69</c:v>
                </c:pt>
                <c:pt idx="5534">
                  <c:v>0.71099999999999997</c:v>
                </c:pt>
                <c:pt idx="5535">
                  <c:v>0.72899999999999998</c:v>
                </c:pt>
                <c:pt idx="5536">
                  <c:v>0.77900000000000003</c:v>
                </c:pt>
                <c:pt idx="5537">
                  <c:v>0.78800000000000003</c:v>
                </c:pt>
                <c:pt idx="5538">
                  <c:v>0.83399999999999996</c:v>
                </c:pt>
                <c:pt idx="5539">
                  <c:v>0.84899999999999998</c:v>
                </c:pt>
                <c:pt idx="5540">
                  <c:v>0.80600000000000005</c:v>
                </c:pt>
                <c:pt idx="5541">
                  <c:v>0.78500000000000003</c:v>
                </c:pt>
                <c:pt idx="5542">
                  <c:v>0.77900000000000003</c:v>
                </c:pt>
                <c:pt idx="5543">
                  <c:v>0.80500000000000005</c:v>
                </c:pt>
                <c:pt idx="5544">
                  <c:v>0.79500000000000004</c:v>
                </c:pt>
                <c:pt idx="5545">
                  <c:v>0.78100000000000003</c:v>
                </c:pt>
                <c:pt idx="5546">
                  <c:v>0.78800000000000003</c:v>
                </c:pt>
                <c:pt idx="5547">
                  <c:v>0.78</c:v>
                </c:pt>
                <c:pt idx="5548">
                  <c:v>0.81</c:v>
                </c:pt>
                <c:pt idx="5549">
                  <c:v>0.81799999999999995</c:v>
                </c:pt>
                <c:pt idx="5550">
                  <c:v>0.79600000000000004</c:v>
                </c:pt>
                <c:pt idx="5551">
                  <c:v>0.81399999999999995</c:v>
                </c:pt>
                <c:pt idx="5552">
                  <c:v>0.85</c:v>
                </c:pt>
                <c:pt idx="5553">
                  <c:v>0.89600000000000002</c:v>
                </c:pt>
                <c:pt idx="5554">
                  <c:v>0.91300000000000003</c:v>
                </c:pt>
                <c:pt idx="5555">
                  <c:v>0.93700000000000006</c:v>
                </c:pt>
                <c:pt idx="5556">
                  <c:v>0.89900000000000002</c:v>
                </c:pt>
                <c:pt idx="5557">
                  <c:v>0.89800000000000002</c:v>
                </c:pt>
                <c:pt idx="5558">
                  <c:v>0.90300000000000002</c:v>
                </c:pt>
                <c:pt idx="5559">
                  <c:v>0.85499999999999998</c:v>
                </c:pt>
                <c:pt idx="5560">
                  <c:v>0.85499999999999998</c:v>
                </c:pt>
                <c:pt idx="5561">
                  <c:v>0.83599999999999997</c:v>
                </c:pt>
                <c:pt idx="5562">
                  <c:v>0.83599999999999997</c:v>
                </c:pt>
                <c:pt idx="5563">
                  <c:v>0.74</c:v>
                </c:pt>
                <c:pt idx="5564">
                  <c:v>0.79</c:v>
                </c:pt>
                <c:pt idx="5565">
                  <c:v>0.77900000000000003</c:v>
                </c:pt>
                <c:pt idx="5566">
                  <c:v>0.8</c:v>
                </c:pt>
                <c:pt idx="5567">
                  <c:v>0.81699999999999995</c:v>
                </c:pt>
                <c:pt idx="5568">
                  <c:v>0.79900000000000004</c:v>
                </c:pt>
                <c:pt idx="5569">
                  <c:v>0.82099999999999995</c:v>
                </c:pt>
                <c:pt idx="5570">
                  <c:v>0.78800000000000003</c:v>
                </c:pt>
                <c:pt idx="5571">
                  <c:v>0.82399999999999995</c:v>
                </c:pt>
                <c:pt idx="5572">
                  <c:v>0.81699999999999995</c:v>
                </c:pt>
                <c:pt idx="5573">
                  <c:v>0.82899999999999996</c:v>
                </c:pt>
                <c:pt idx="5574">
                  <c:v>0.83499999999999996</c:v>
                </c:pt>
                <c:pt idx="5575">
                  <c:v>0.80900000000000005</c:v>
                </c:pt>
                <c:pt idx="5576">
                  <c:v>0.79600000000000004</c:v>
                </c:pt>
                <c:pt idx="5577">
                  <c:v>0.78500000000000003</c:v>
                </c:pt>
                <c:pt idx="5578">
                  <c:v>0.77600000000000002</c:v>
                </c:pt>
                <c:pt idx="5579">
                  <c:v>0.81399999999999995</c:v>
                </c:pt>
                <c:pt idx="5580">
                  <c:v>0.78300000000000003</c:v>
                </c:pt>
                <c:pt idx="5581">
                  <c:v>0.76400000000000001</c:v>
                </c:pt>
                <c:pt idx="5582">
                  <c:v>0.76300000000000001</c:v>
                </c:pt>
                <c:pt idx="5583">
                  <c:v>0.751</c:v>
                </c:pt>
                <c:pt idx="5584">
                  <c:v>0.70899999999999996</c:v>
                </c:pt>
                <c:pt idx="5585">
                  <c:v>0.73</c:v>
                </c:pt>
                <c:pt idx="5586">
                  <c:v>0.73599999999999999</c:v>
                </c:pt>
                <c:pt idx="5587">
                  <c:v>0.73299999999999998</c:v>
                </c:pt>
                <c:pt idx="5588">
                  <c:v>0.7</c:v>
                </c:pt>
                <c:pt idx="5589">
                  <c:v>0.7</c:v>
                </c:pt>
                <c:pt idx="5590">
                  <c:v>0.69399999999999995</c:v>
                </c:pt>
                <c:pt idx="5591">
                  <c:v>0.68799999999999994</c:v>
                </c:pt>
                <c:pt idx="5592">
                  <c:v>0.72299999999999998</c:v>
                </c:pt>
                <c:pt idx="5593">
                  <c:v>0.72399999999999998</c:v>
                </c:pt>
                <c:pt idx="5594">
                  <c:v>0.73299999999999998</c:v>
                </c:pt>
                <c:pt idx="5595">
                  <c:v>0.73499999999999999</c:v>
                </c:pt>
                <c:pt idx="5596">
                  <c:v>0.71199999999999997</c:v>
                </c:pt>
                <c:pt idx="5597">
                  <c:v>0.75</c:v>
                </c:pt>
                <c:pt idx="5598">
                  <c:v>0.76200000000000001</c:v>
                </c:pt>
                <c:pt idx="5599">
                  <c:v>0.78200000000000003</c:v>
                </c:pt>
                <c:pt idx="5600">
                  <c:v>0.76100000000000001</c:v>
                </c:pt>
                <c:pt idx="5601">
                  <c:v>0.77900000000000003</c:v>
                </c:pt>
                <c:pt idx="5602">
                  <c:v>0.83399999999999996</c:v>
                </c:pt>
                <c:pt idx="5603">
                  <c:v>0.82899999999999996</c:v>
                </c:pt>
                <c:pt idx="5604">
                  <c:v>0.84599999999999997</c:v>
                </c:pt>
                <c:pt idx="5605">
                  <c:v>0.85399999999999998</c:v>
                </c:pt>
                <c:pt idx="5606">
                  <c:v>0.82899999999999996</c:v>
                </c:pt>
                <c:pt idx="5607">
                  <c:v>0.84099999999999997</c:v>
                </c:pt>
                <c:pt idx="5608">
                  <c:v>0.83399999999999996</c:v>
                </c:pt>
                <c:pt idx="5609">
                  <c:v>0.871</c:v>
                </c:pt>
                <c:pt idx="5610">
                  <c:v>0.85699999999999998</c:v>
                </c:pt>
                <c:pt idx="5611">
                  <c:v>0.82899999999999996</c:v>
                </c:pt>
                <c:pt idx="5612">
                  <c:v>0.82499999999999996</c:v>
                </c:pt>
                <c:pt idx="5613">
                  <c:v>0.84199999999999997</c:v>
                </c:pt>
                <c:pt idx="5614">
                  <c:v>0.83299999999999996</c:v>
                </c:pt>
                <c:pt idx="5615">
                  <c:v>0.81599999999999995</c:v>
                </c:pt>
                <c:pt idx="5616">
                  <c:v>0.77400000000000002</c:v>
                </c:pt>
                <c:pt idx="5617">
                  <c:v>0.78300000000000003</c:v>
                </c:pt>
                <c:pt idx="5618">
                  <c:v>0.80100000000000005</c:v>
                </c:pt>
                <c:pt idx="5619">
                  <c:v>0.77700000000000002</c:v>
                </c:pt>
                <c:pt idx="5620">
                  <c:v>0.77800000000000002</c:v>
                </c:pt>
                <c:pt idx="5621">
                  <c:v>0.77400000000000002</c:v>
                </c:pt>
                <c:pt idx="5622">
                  <c:v>0.74299999999999999</c:v>
                </c:pt>
                <c:pt idx="5623">
                  <c:v>0.748</c:v>
                </c:pt>
                <c:pt idx="5624">
                  <c:v>0.73399999999999999</c:v>
                </c:pt>
                <c:pt idx="5625">
                  <c:v>0.73599999999999999</c:v>
                </c:pt>
                <c:pt idx="5626">
                  <c:v>0.70899999999999996</c:v>
                </c:pt>
                <c:pt idx="5627">
                  <c:v>0.73499999999999999</c:v>
                </c:pt>
                <c:pt idx="5628">
                  <c:v>0.76500000000000001</c:v>
                </c:pt>
                <c:pt idx="5629">
                  <c:v>0.76800000000000002</c:v>
                </c:pt>
                <c:pt idx="5630">
                  <c:v>0.751</c:v>
                </c:pt>
                <c:pt idx="5631">
                  <c:v>0.77100000000000002</c:v>
                </c:pt>
                <c:pt idx="5632">
                  <c:v>0.77100000000000002</c:v>
                </c:pt>
                <c:pt idx="5633">
                  <c:v>0.79700000000000004</c:v>
                </c:pt>
                <c:pt idx="5634">
                  <c:v>0.80300000000000005</c:v>
                </c:pt>
                <c:pt idx="5635">
                  <c:v>0.78800000000000003</c:v>
                </c:pt>
                <c:pt idx="5636">
                  <c:v>0.83399999999999996</c:v>
                </c:pt>
                <c:pt idx="5637">
                  <c:v>0.83199999999999996</c:v>
                </c:pt>
                <c:pt idx="5638">
                  <c:v>0.85499999999999998</c:v>
                </c:pt>
                <c:pt idx="5639">
                  <c:v>0.84299999999999997</c:v>
                </c:pt>
                <c:pt idx="5640">
                  <c:v>0.86899999999999999</c:v>
                </c:pt>
                <c:pt idx="5641">
                  <c:v>0.88800000000000001</c:v>
                </c:pt>
                <c:pt idx="5642">
                  <c:v>0.88100000000000001</c:v>
                </c:pt>
                <c:pt idx="5643">
                  <c:v>0.92</c:v>
                </c:pt>
                <c:pt idx="5644">
                  <c:v>0.91800000000000004</c:v>
                </c:pt>
                <c:pt idx="5645">
                  <c:v>0.91400000000000003</c:v>
                </c:pt>
                <c:pt idx="5646">
                  <c:v>0.91</c:v>
                </c:pt>
                <c:pt idx="5647">
                  <c:v>0.93200000000000005</c:v>
                </c:pt>
                <c:pt idx="5648">
                  <c:v>0.93400000000000005</c:v>
                </c:pt>
                <c:pt idx="5649">
                  <c:v>0.90100000000000002</c:v>
                </c:pt>
                <c:pt idx="5650">
                  <c:v>0.90400000000000003</c:v>
                </c:pt>
                <c:pt idx="5651">
                  <c:v>0.91700000000000004</c:v>
                </c:pt>
                <c:pt idx="5652">
                  <c:v>0.94299999999999995</c:v>
                </c:pt>
                <c:pt idx="5653">
                  <c:v>0.93</c:v>
                </c:pt>
                <c:pt idx="5654">
                  <c:v>1.0169999999999999</c:v>
                </c:pt>
                <c:pt idx="5655">
                  <c:v>1.028</c:v>
                </c:pt>
                <c:pt idx="5656">
                  <c:v>1.0620000000000001</c:v>
                </c:pt>
                <c:pt idx="5657">
                  <c:v>1.0620000000000001</c:v>
                </c:pt>
                <c:pt idx="5658">
                  <c:v>1.0369999999999999</c:v>
                </c:pt>
                <c:pt idx="5659">
                  <c:v>1.01</c:v>
                </c:pt>
                <c:pt idx="5660">
                  <c:v>1.0269999999999999</c:v>
                </c:pt>
                <c:pt idx="5661">
                  <c:v>1.0369999999999999</c:v>
                </c:pt>
                <c:pt idx="5662">
                  <c:v>1.0269999999999999</c:v>
                </c:pt>
                <c:pt idx="5663">
                  <c:v>1.034</c:v>
                </c:pt>
                <c:pt idx="5664">
                  <c:v>1.07</c:v>
                </c:pt>
                <c:pt idx="5665">
                  <c:v>1.0669999999999999</c:v>
                </c:pt>
                <c:pt idx="5666">
                  <c:v>1.079</c:v>
                </c:pt>
                <c:pt idx="5667">
                  <c:v>1.0880000000000001</c:v>
                </c:pt>
                <c:pt idx="5668">
                  <c:v>1.0780000000000001</c:v>
                </c:pt>
                <c:pt idx="5669">
                  <c:v>1.032</c:v>
                </c:pt>
                <c:pt idx="5670">
                  <c:v>1.069</c:v>
                </c:pt>
                <c:pt idx="5671">
                  <c:v>1.008</c:v>
                </c:pt>
                <c:pt idx="5672">
                  <c:v>1.0229999999999999</c:v>
                </c:pt>
                <c:pt idx="5673">
                  <c:v>1.0660000000000001</c:v>
                </c:pt>
                <c:pt idx="5674">
                  <c:v>1.0820000000000001</c:v>
                </c:pt>
                <c:pt idx="5675">
                  <c:v>1.1020000000000001</c:v>
                </c:pt>
                <c:pt idx="5676">
                  <c:v>1.1519999999999999</c:v>
                </c:pt>
                <c:pt idx="5677">
                  <c:v>1.135</c:v>
                </c:pt>
                <c:pt idx="5678">
                  <c:v>1.1539999999999999</c:v>
                </c:pt>
                <c:pt idx="5679">
                  <c:v>1.155</c:v>
                </c:pt>
                <c:pt idx="5680">
                  <c:v>1.1639999999999999</c:v>
                </c:pt>
                <c:pt idx="5681">
                  <c:v>1.1339999999999999</c:v>
                </c:pt>
                <c:pt idx="5682">
                  <c:v>1.1339999999999999</c:v>
                </c:pt>
                <c:pt idx="5683">
                  <c:v>1.1120000000000001</c:v>
                </c:pt>
                <c:pt idx="5684">
                  <c:v>1.117</c:v>
                </c:pt>
                <c:pt idx="5685">
                  <c:v>1.101</c:v>
                </c:pt>
                <c:pt idx="5686">
                  <c:v>1.0409999999999999</c:v>
                </c:pt>
                <c:pt idx="5687">
                  <c:v>1.0680000000000001</c:v>
                </c:pt>
                <c:pt idx="5688">
                  <c:v>1.0880000000000001</c:v>
                </c:pt>
                <c:pt idx="5689">
                  <c:v>1.081</c:v>
                </c:pt>
                <c:pt idx="5690">
                  <c:v>1.081</c:v>
                </c:pt>
                <c:pt idx="5691">
                  <c:v>1.08</c:v>
                </c:pt>
                <c:pt idx="5692">
                  <c:v>1.1000000000000001</c:v>
                </c:pt>
                <c:pt idx="5693">
                  <c:v>1.1459999999999999</c:v>
                </c:pt>
                <c:pt idx="5694">
                  <c:v>1.1140000000000001</c:v>
                </c:pt>
                <c:pt idx="5695">
                  <c:v>1.048</c:v>
                </c:pt>
                <c:pt idx="5696">
                  <c:v>1.0229999999999999</c:v>
                </c:pt>
                <c:pt idx="5697">
                  <c:v>1.01</c:v>
                </c:pt>
                <c:pt idx="5698">
                  <c:v>0.97399999999999998</c:v>
                </c:pt>
                <c:pt idx="5699">
                  <c:v>0.97399999999999998</c:v>
                </c:pt>
                <c:pt idx="5700">
                  <c:v>0.98899999999999999</c:v>
                </c:pt>
                <c:pt idx="5701">
                  <c:v>0.94499999999999995</c:v>
                </c:pt>
                <c:pt idx="5702">
                  <c:v>1</c:v>
                </c:pt>
                <c:pt idx="5703">
                  <c:v>1.052</c:v>
                </c:pt>
                <c:pt idx="5704">
                  <c:v>1.075</c:v>
                </c:pt>
                <c:pt idx="5705">
                  <c:v>1.0720000000000001</c:v>
                </c:pt>
                <c:pt idx="5706">
                  <c:v>1.0629999999999999</c:v>
                </c:pt>
                <c:pt idx="5707">
                  <c:v>1.042</c:v>
                </c:pt>
                <c:pt idx="5708">
                  <c:v>1.002</c:v>
                </c:pt>
                <c:pt idx="5709">
                  <c:v>0.97399999999999998</c:v>
                </c:pt>
                <c:pt idx="5710">
                  <c:v>1.028</c:v>
                </c:pt>
                <c:pt idx="5711">
                  <c:v>1.0269999999999999</c:v>
                </c:pt>
                <c:pt idx="5712">
                  <c:v>0.99099999999999999</c:v>
                </c:pt>
                <c:pt idx="5713">
                  <c:v>0.99099999999999999</c:v>
                </c:pt>
                <c:pt idx="5714">
                  <c:v>1.0329999999999999</c:v>
                </c:pt>
                <c:pt idx="5715">
                  <c:v>1.0109999999999999</c:v>
                </c:pt>
                <c:pt idx="5716">
                  <c:v>0.98799999999999999</c:v>
                </c:pt>
                <c:pt idx="5717">
                  <c:v>0.97199999999999998</c:v>
                </c:pt>
                <c:pt idx="5718">
                  <c:v>0.97199999999999998</c:v>
                </c:pt>
                <c:pt idx="5719">
                  <c:v>0.93200000000000005</c:v>
                </c:pt>
                <c:pt idx="5720">
                  <c:v>0.875</c:v>
                </c:pt>
                <c:pt idx="5721">
                  <c:v>0.90800000000000003</c:v>
                </c:pt>
                <c:pt idx="5722">
                  <c:v>0.91500000000000004</c:v>
                </c:pt>
                <c:pt idx="5723">
                  <c:v>0.90600000000000003</c:v>
                </c:pt>
                <c:pt idx="5724">
                  <c:v>0.88300000000000001</c:v>
                </c:pt>
                <c:pt idx="5725">
                  <c:v>0.92500000000000004</c:v>
                </c:pt>
                <c:pt idx="5726">
                  <c:v>0.86899999999999999</c:v>
                </c:pt>
                <c:pt idx="5727">
                  <c:v>0.89700000000000002</c:v>
                </c:pt>
                <c:pt idx="5728">
                  <c:v>0.89900000000000002</c:v>
                </c:pt>
                <c:pt idx="5729">
                  <c:v>0.90500000000000003</c:v>
                </c:pt>
                <c:pt idx="5730">
                  <c:v>0.92800000000000005</c:v>
                </c:pt>
                <c:pt idx="5731">
                  <c:v>0.96199999999999997</c:v>
                </c:pt>
                <c:pt idx="5732">
                  <c:v>0.96199999999999997</c:v>
                </c:pt>
                <c:pt idx="5733">
                  <c:v>0.94</c:v>
                </c:pt>
                <c:pt idx="5734">
                  <c:v>0.94799999999999995</c:v>
                </c:pt>
                <c:pt idx="5735">
                  <c:v>0.94299999999999995</c:v>
                </c:pt>
                <c:pt idx="5736">
                  <c:v>0.97599999999999998</c:v>
                </c:pt>
                <c:pt idx="5737">
                  <c:v>0.97099999999999997</c:v>
                </c:pt>
                <c:pt idx="5738">
                  <c:v>0.93600000000000005</c:v>
                </c:pt>
                <c:pt idx="5739">
                  <c:v>0.85</c:v>
                </c:pt>
                <c:pt idx="5740">
                  <c:v>0.76700000000000002</c:v>
                </c:pt>
                <c:pt idx="5741">
                  <c:v>0.81399999999999995</c:v>
                </c:pt>
                <c:pt idx="5742">
                  <c:v>0.85199999999999998</c:v>
                </c:pt>
                <c:pt idx="5743">
                  <c:v>0.82499999999999996</c:v>
                </c:pt>
                <c:pt idx="5744">
                  <c:v>0.83799999999999997</c:v>
                </c:pt>
                <c:pt idx="5745">
                  <c:v>0.81799999999999995</c:v>
                </c:pt>
                <c:pt idx="5746">
                  <c:v>0.80800000000000005</c:v>
                </c:pt>
                <c:pt idx="5747">
                  <c:v>0.83</c:v>
                </c:pt>
                <c:pt idx="5748">
                  <c:v>0.84699999999999998</c:v>
                </c:pt>
                <c:pt idx="5749">
                  <c:v>0.83599999999999997</c:v>
                </c:pt>
                <c:pt idx="5750">
                  <c:v>0.79800000000000004</c:v>
                </c:pt>
                <c:pt idx="5751">
                  <c:v>0.79900000000000004</c:v>
                </c:pt>
                <c:pt idx="5752">
                  <c:v>0.79900000000000004</c:v>
                </c:pt>
                <c:pt idx="5753">
                  <c:v>0.75800000000000001</c:v>
                </c:pt>
                <c:pt idx="5754">
                  <c:v>0.751</c:v>
                </c:pt>
                <c:pt idx="5755">
                  <c:v>0.78</c:v>
                </c:pt>
                <c:pt idx="5756">
                  <c:v>0.73099999999999998</c:v>
                </c:pt>
                <c:pt idx="5757">
                  <c:v>0.73499999999999999</c:v>
                </c:pt>
                <c:pt idx="5758">
                  <c:v>0.71299999999999997</c:v>
                </c:pt>
                <c:pt idx="5759">
                  <c:v>0.746</c:v>
                </c:pt>
                <c:pt idx="5760">
                  <c:v>0.77200000000000002</c:v>
                </c:pt>
                <c:pt idx="5761">
                  <c:v>0.79700000000000004</c:v>
                </c:pt>
                <c:pt idx="5762">
                  <c:v>0.78400000000000003</c:v>
                </c:pt>
                <c:pt idx="5763">
                  <c:v>0.79400000000000004</c:v>
                </c:pt>
                <c:pt idx="5764">
                  <c:v>0.78100000000000003</c:v>
                </c:pt>
                <c:pt idx="5765">
                  <c:v>0.73199999999999998</c:v>
                </c:pt>
                <c:pt idx="5766">
                  <c:v>0.72799999999999998</c:v>
                </c:pt>
                <c:pt idx="5767">
                  <c:v>0.73</c:v>
                </c:pt>
                <c:pt idx="5768">
                  <c:v>0.70299999999999996</c:v>
                </c:pt>
                <c:pt idx="5769">
                  <c:v>0.70099999999999996</c:v>
                </c:pt>
                <c:pt idx="5770">
                  <c:v>0.69099999999999995</c:v>
                </c:pt>
                <c:pt idx="5771">
                  <c:v>0.64500000000000002</c:v>
                </c:pt>
                <c:pt idx="5772">
                  <c:v>0.64400000000000002</c:v>
                </c:pt>
                <c:pt idx="5773">
                  <c:v>0.65900000000000003</c:v>
                </c:pt>
                <c:pt idx="5774">
                  <c:v>0.57099999999999995</c:v>
                </c:pt>
                <c:pt idx="5775">
                  <c:v>0.57999999999999996</c:v>
                </c:pt>
                <c:pt idx="5776">
                  <c:v>0.53600000000000003</c:v>
                </c:pt>
                <c:pt idx="5777">
                  <c:v>0.53100000000000003</c:v>
                </c:pt>
                <c:pt idx="5778">
                  <c:v>0.55900000000000005</c:v>
                </c:pt>
                <c:pt idx="5779">
                  <c:v>0.54100000000000004</c:v>
                </c:pt>
                <c:pt idx="5780">
                  <c:v>0.53500000000000003</c:v>
                </c:pt>
                <c:pt idx="5781">
                  <c:v>0.53100000000000003</c:v>
                </c:pt>
                <c:pt idx="5782">
                  <c:v>0.59199999999999997</c:v>
                </c:pt>
                <c:pt idx="5783">
                  <c:v>0.57199999999999995</c:v>
                </c:pt>
                <c:pt idx="5784">
                  <c:v>0.61499999999999999</c:v>
                </c:pt>
                <c:pt idx="5785">
                  <c:v>0.61</c:v>
                </c:pt>
                <c:pt idx="5786">
                  <c:v>0.58499999999999996</c:v>
                </c:pt>
                <c:pt idx="5787">
                  <c:v>0.59799999999999998</c:v>
                </c:pt>
                <c:pt idx="5788">
                  <c:v>0.58799999999999997</c:v>
                </c:pt>
                <c:pt idx="5789">
                  <c:v>0.53200000000000003</c:v>
                </c:pt>
                <c:pt idx="5790">
                  <c:v>0.56200000000000006</c:v>
                </c:pt>
                <c:pt idx="5791">
                  <c:v>0.60199999999999998</c:v>
                </c:pt>
                <c:pt idx="5792">
                  <c:v>0.60199999999999998</c:v>
                </c:pt>
                <c:pt idx="5793">
                  <c:v>0.63700000000000001</c:v>
                </c:pt>
                <c:pt idx="5794">
                  <c:v>0.64700000000000002</c:v>
                </c:pt>
                <c:pt idx="5795">
                  <c:v>0.61</c:v>
                </c:pt>
                <c:pt idx="5796">
                  <c:v>0.61</c:v>
                </c:pt>
                <c:pt idx="5797">
                  <c:v>0.63400000000000001</c:v>
                </c:pt>
                <c:pt idx="5798">
                  <c:v>0.60399999999999998</c:v>
                </c:pt>
                <c:pt idx="5799">
                  <c:v>0.55500000000000005</c:v>
                </c:pt>
                <c:pt idx="5800">
                  <c:v>0.55800000000000005</c:v>
                </c:pt>
                <c:pt idx="5801">
                  <c:v>0.52800000000000002</c:v>
                </c:pt>
                <c:pt idx="5802">
                  <c:v>0.56499999999999995</c:v>
                </c:pt>
                <c:pt idx="5803">
                  <c:v>0.55300000000000005</c:v>
                </c:pt>
                <c:pt idx="5804">
                  <c:v>0.58799999999999997</c:v>
                </c:pt>
                <c:pt idx="5805">
                  <c:v>0.64600000000000002</c:v>
                </c:pt>
                <c:pt idx="5806">
                  <c:v>0.61499999999999999</c:v>
                </c:pt>
                <c:pt idx="5807">
                  <c:v>0.56299999999999994</c:v>
                </c:pt>
                <c:pt idx="5808">
                  <c:v>0.58399999999999996</c:v>
                </c:pt>
                <c:pt idx="5809">
                  <c:v>0.61899999999999999</c:v>
                </c:pt>
                <c:pt idx="5810">
                  <c:v>0.58799999999999997</c:v>
                </c:pt>
                <c:pt idx="5811">
                  <c:v>0.58199999999999996</c:v>
                </c:pt>
                <c:pt idx="5812">
                  <c:v>0.54900000000000004</c:v>
                </c:pt>
                <c:pt idx="5813">
                  <c:v>0.54500000000000004</c:v>
                </c:pt>
                <c:pt idx="5814">
                  <c:v>0.53</c:v>
                </c:pt>
                <c:pt idx="5815">
                  <c:v>0.54600000000000004</c:v>
                </c:pt>
                <c:pt idx="5816">
                  <c:v>0.56899999999999995</c:v>
                </c:pt>
                <c:pt idx="5817">
                  <c:v>0.59399999999999997</c:v>
                </c:pt>
                <c:pt idx="5818">
                  <c:v>0.58699999999999997</c:v>
                </c:pt>
                <c:pt idx="5819">
                  <c:v>0.58299999999999996</c:v>
                </c:pt>
                <c:pt idx="5820">
                  <c:v>0.55800000000000005</c:v>
                </c:pt>
                <c:pt idx="5821">
                  <c:v>0.55100000000000005</c:v>
                </c:pt>
                <c:pt idx="5822">
                  <c:v>0.55100000000000005</c:v>
                </c:pt>
                <c:pt idx="5823">
                  <c:v>0.53200000000000003</c:v>
                </c:pt>
                <c:pt idx="5824">
                  <c:v>0.50800000000000001</c:v>
                </c:pt>
                <c:pt idx="5825">
                  <c:v>0.46600000000000003</c:v>
                </c:pt>
                <c:pt idx="5826">
                  <c:v>0.38500000000000001</c:v>
                </c:pt>
                <c:pt idx="5827">
                  <c:v>0.34200000000000003</c:v>
                </c:pt>
                <c:pt idx="5828">
                  <c:v>0.375</c:v>
                </c:pt>
                <c:pt idx="5829">
                  <c:v>0.374</c:v>
                </c:pt>
                <c:pt idx="5830">
                  <c:v>0.36699999999999999</c:v>
                </c:pt>
                <c:pt idx="5831">
                  <c:v>0.33600000000000002</c:v>
                </c:pt>
                <c:pt idx="5832">
                  <c:v>0.41099999999999998</c:v>
                </c:pt>
                <c:pt idx="5833">
                  <c:v>0.42099999999999999</c:v>
                </c:pt>
                <c:pt idx="5834">
                  <c:v>0.41599999999999998</c:v>
                </c:pt>
                <c:pt idx="5835">
                  <c:v>0.41199999999999998</c:v>
                </c:pt>
                <c:pt idx="5836">
                  <c:v>0.439</c:v>
                </c:pt>
                <c:pt idx="5837">
                  <c:v>0.46899999999999997</c:v>
                </c:pt>
                <c:pt idx="5838">
                  <c:v>0.41199999999999998</c:v>
                </c:pt>
                <c:pt idx="5839">
                  <c:v>0.33300000000000002</c:v>
                </c:pt>
                <c:pt idx="5840">
                  <c:v>0.28299999999999997</c:v>
                </c:pt>
                <c:pt idx="5841">
                  <c:v>0.32100000000000001</c:v>
                </c:pt>
                <c:pt idx="5842">
                  <c:v>0.29799999999999999</c:v>
                </c:pt>
                <c:pt idx="5843">
                  <c:v>0.29699999999999999</c:v>
                </c:pt>
                <c:pt idx="5844">
                  <c:v>0.33300000000000002</c:v>
                </c:pt>
                <c:pt idx="5845">
                  <c:v>0.32200000000000001</c:v>
                </c:pt>
                <c:pt idx="5846">
                  <c:v>0.30399999999999999</c:v>
                </c:pt>
                <c:pt idx="5847">
                  <c:v>0.33200000000000002</c:v>
                </c:pt>
                <c:pt idx="5848">
                  <c:v>0.32</c:v>
                </c:pt>
                <c:pt idx="5849">
                  <c:v>0.29399999999999998</c:v>
                </c:pt>
                <c:pt idx="5850">
                  <c:v>0.29399999999999998</c:v>
                </c:pt>
                <c:pt idx="5851">
                  <c:v>0.33200000000000002</c:v>
                </c:pt>
                <c:pt idx="5852">
                  <c:v>0.34100000000000003</c:v>
                </c:pt>
                <c:pt idx="5853">
                  <c:v>0.33800000000000002</c:v>
                </c:pt>
                <c:pt idx="5854">
                  <c:v>0.317</c:v>
                </c:pt>
                <c:pt idx="5855">
                  <c:v>0.36499999999999999</c:v>
                </c:pt>
                <c:pt idx="5856">
                  <c:v>0.34300000000000003</c:v>
                </c:pt>
                <c:pt idx="5857">
                  <c:v>0.29899999999999999</c:v>
                </c:pt>
                <c:pt idx="5858">
                  <c:v>0.30399999999999999</c:v>
                </c:pt>
                <c:pt idx="5859">
                  <c:v>0.28799999999999998</c:v>
                </c:pt>
                <c:pt idx="5860">
                  <c:v>0.255</c:v>
                </c:pt>
                <c:pt idx="5861">
                  <c:v>0.26500000000000001</c:v>
                </c:pt>
                <c:pt idx="5862">
                  <c:v>0.252</c:v>
                </c:pt>
                <c:pt idx="5863">
                  <c:v>0.27500000000000002</c:v>
                </c:pt>
                <c:pt idx="5864">
                  <c:v>0.254</c:v>
                </c:pt>
                <c:pt idx="5865">
                  <c:v>0.28499999999999998</c:v>
                </c:pt>
                <c:pt idx="5866">
                  <c:v>0.29199999999999998</c:v>
                </c:pt>
                <c:pt idx="5867">
                  <c:v>0.29799999999999999</c:v>
                </c:pt>
                <c:pt idx="5868">
                  <c:v>0.28299999999999997</c:v>
                </c:pt>
                <c:pt idx="5869">
                  <c:v>0.26600000000000001</c:v>
                </c:pt>
                <c:pt idx="5870">
                  <c:v>0.20499999999999999</c:v>
                </c:pt>
                <c:pt idx="5871">
                  <c:v>0.189</c:v>
                </c:pt>
                <c:pt idx="5872">
                  <c:v>0.11</c:v>
                </c:pt>
                <c:pt idx="5873">
                  <c:v>8.7999999999999995E-2</c:v>
                </c:pt>
                <c:pt idx="5874">
                  <c:v>0.106</c:v>
                </c:pt>
                <c:pt idx="5875">
                  <c:v>6.5000000000000002E-2</c:v>
                </c:pt>
                <c:pt idx="5876">
                  <c:v>9.0999999999999998E-2</c:v>
                </c:pt>
                <c:pt idx="5877">
                  <c:v>3.9E-2</c:v>
                </c:pt>
                <c:pt idx="5878">
                  <c:v>7.8E-2</c:v>
                </c:pt>
                <c:pt idx="5879">
                  <c:v>6.0000000000000001E-3</c:v>
                </c:pt>
                <c:pt idx="5880">
                  <c:v>-2.1999999999999999E-2</c:v>
                </c:pt>
                <c:pt idx="5881">
                  <c:v>5.0000000000000001E-3</c:v>
                </c:pt>
                <c:pt idx="5882">
                  <c:v>4.4999999999999998E-2</c:v>
                </c:pt>
                <c:pt idx="5883">
                  <c:v>2.5999999999999999E-2</c:v>
                </c:pt>
                <c:pt idx="5884">
                  <c:v>4.7E-2</c:v>
                </c:pt>
                <c:pt idx="5885">
                  <c:v>5.6000000000000001E-2</c:v>
                </c:pt>
                <c:pt idx="5886">
                  <c:v>-6.0000000000000001E-3</c:v>
                </c:pt>
                <c:pt idx="5887">
                  <c:v>-1.0999999999999999E-2</c:v>
                </c:pt>
                <c:pt idx="5888">
                  <c:v>-6.9000000000000006E-2</c:v>
                </c:pt>
                <c:pt idx="5889">
                  <c:v>-0.08</c:v>
                </c:pt>
                <c:pt idx="5890">
                  <c:v>-9.7000000000000003E-2</c:v>
                </c:pt>
                <c:pt idx="5891">
                  <c:v>-4.3999999999999997E-2</c:v>
                </c:pt>
                <c:pt idx="5892">
                  <c:v>-4.3999999999999997E-2</c:v>
                </c:pt>
                <c:pt idx="5893">
                  <c:v>-5.2999999999999999E-2</c:v>
                </c:pt>
                <c:pt idx="5894">
                  <c:v>-4.8000000000000001E-2</c:v>
                </c:pt>
                <c:pt idx="5895">
                  <c:v>1E-3</c:v>
                </c:pt>
                <c:pt idx="5896">
                  <c:v>0.01</c:v>
                </c:pt>
                <c:pt idx="5897">
                  <c:v>6.3E-2</c:v>
                </c:pt>
                <c:pt idx="5898">
                  <c:v>0.125</c:v>
                </c:pt>
                <c:pt idx="5899">
                  <c:v>0.14199999999999999</c:v>
                </c:pt>
                <c:pt idx="5900">
                  <c:v>0.14899999999999999</c:v>
                </c:pt>
                <c:pt idx="5901">
                  <c:v>0.22</c:v>
                </c:pt>
                <c:pt idx="5902">
                  <c:v>0.17299999999999999</c:v>
                </c:pt>
                <c:pt idx="5903">
                  <c:v>0.14099999999999999</c:v>
                </c:pt>
                <c:pt idx="5904">
                  <c:v>0.183</c:v>
                </c:pt>
                <c:pt idx="5905">
                  <c:v>0.16700000000000001</c:v>
                </c:pt>
                <c:pt idx="5906">
                  <c:v>0.11700000000000001</c:v>
                </c:pt>
                <c:pt idx="5907">
                  <c:v>0.105</c:v>
                </c:pt>
                <c:pt idx="5908">
                  <c:v>6.6000000000000003E-2</c:v>
                </c:pt>
                <c:pt idx="5909">
                  <c:v>0.13600000000000001</c:v>
                </c:pt>
                <c:pt idx="5910">
                  <c:v>0.122</c:v>
                </c:pt>
                <c:pt idx="5911">
                  <c:v>0.15</c:v>
                </c:pt>
                <c:pt idx="5912">
                  <c:v>0.14599999999999999</c:v>
                </c:pt>
                <c:pt idx="5913">
                  <c:v>0.111</c:v>
                </c:pt>
                <c:pt idx="5914">
                  <c:v>9.5000000000000001E-2</c:v>
                </c:pt>
                <c:pt idx="5915">
                  <c:v>5.6000000000000001E-2</c:v>
                </c:pt>
                <c:pt idx="5916">
                  <c:v>3.3000000000000002E-2</c:v>
                </c:pt>
                <c:pt idx="5917">
                  <c:v>4.8000000000000001E-2</c:v>
                </c:pt>
                <c:pt idx="5918">
                  <c:v>5.7000000000000002E-2</c:v>
                </c:pt>
                <c:pt idx="5919">
                  <c:v>9.7000000000000003E-2</c:v>
                </c:pt>
                <c:pt idx="5920">
                  <c:v>0.14599999999999999</c:v>
                </c:pt>
                <c:pt idx="5921">
                  <c:v>0.17100000000000001</c:v>
                </c:pt>
                <c:pt idx="5922">
                  <c:v>0.17100000000000001</c:v>
                </c:pt>
                <c:pt idx="5923">
                  <c:v>0.20699999999999999</c:v>
                </c:pt>
                <c:pt idx="5924">
                  <c:v>0.17499999999999999</c:v>
                </c:pt>
                <c:pt idx="5925">
                  <c:v>0.16300000000000001</c:v>
                </c:pt>
                <c:pt idx="5926">
                  <c:v>0.158</c:v>
                </c:pt>
                <c:pt idx="5927">
                  <c:v>0.192</c:v>
                </c:pt>
                <c:pt idx="5928">
                  <c:v>0.156</c:v>
                </c:pt>
                <c:pt idx="5929">
                  <c:v>0.14799999999999999</c:v>
                </c:pt>
                <c:pt idx="5930">
                  <c:v>0.14199999999999999</c:v>
                </c:pt>
                <c:pt idx="5931">
                  <c:v>0.13700000000000001</c:v>
                </c:pt>
                <c:pt idx="5932">
                  <c:v>0.19400000000000001</c:v>
                </c:pt>
                <c:pt idx="5933">
                  <c:v>0.22600000000000001</c:v>
                </c:pt>
                <c:pt idx="5934">
                  <c:v>0.185</c:v>
                </c:pt>
                <c:pt idx="5935">
                  <c:v>0.14199999999999999</c:v>
                </c:pt>
                <c:pt idx="5936">
                  <c:v>0.11799999999999999</c:v>
                </c:pt>
                <c:pt idx="5937">
                  <c:v>0.13500000000000001</c:v>
                </c:pt>
                <c:pt idx="5938">
                  <c:v>0.185</c:v>
                </c:pt>
                <c:pt idx="5939">
                  <c:v>0.14399999999999999</c:v>
                </c:pt>
                <c:pt idx="5940">
                  <c:v>0.217</c:v>
                </c:pt>
                <c:pt idx="5941">
                  <c:v>0.221</c:v>
                </c:pt>
                <c:pt idx="5942">
                  <c:v>0.221</c:v>
                </c:pt>
                <c:pt idx="5943">
                  <c:v>0.23899999999999999</c:v>
                </c:pt>
                <c:pt idx="5944">
                  <c:v>0.219</c:v>
                </c:pt>
                <c:pt idx="5945">
                  <c:v>0.186</c:v>
                </c:pt>
                <c:pt idx="5946">
                  <c:v>0.20200000000000001</c:v>
                </c:pt>
                <c:pt idx="5947">
                  <c:v>0.17799999999999999</c:v>
                </c:pt>
                <c:pt idx="5948">
                  <c:v>0.152</c:v>
                </c:pt>
                <c:pt idx="5949">
                  <c:v>0.13400000000000001</c:v>
                </c:pt>
                <c:pt idx="5950">
                  <c:v>0.14799999999999999</c:v>
                </c:pt>
                <c:pt idx="5951">
                  <c:v>0.14799999999999999</c:v>
                </c:pt>
                <c:pt idx="5952">
                  <c:v>0.126</c:v>
                </c:pt>
                <c:pt idx="5953">
                  <c:v>0.113</c:v>
                </c:pt>
                <c:pt idx="5954">
                  <c:v>0.13300000000000001</c:v>
                </c:pt>
                <c:pt idx="5955">
                  <c:v>0.13300000000000001</c:v>
                </c:pt>
                <c:pt idx="5956">
                  <c:v>0.157</c:v>
                </c:pt>
                <c:pt idx="5957">
                  <c:v>0.16200000000000001</c:v>
                </c:pt>
                <c:pt idx="5958">
                  <c:v>8.7999999999999995E-2</c:v>
                </c:pt>
                <c:pt idx="5959">
                  <c:v>0.105</c:v>
                </c:pt>
                <c:pt idx="5960">
                  <c:v>0.13300000000000001</c:v>
                </c:pt>
                <c:pt idx="5961">
                  <c:v>0.129</c:v>
                </c:pt>
                <c:pt idx="5962">
                  <c:v>0.122</c:v>
                </c:pt>
                <c:pt idx="5963">
                  <c:v>0.13400000000000001</c:v>
                </c:pt>
                <c:pt idx="5964">
                  <c:v>9.1999999999999998E-2</c:v>
                </c:pt>
                <c:pt idx="5965">
                  <c:v>0.16500000000000001</c:v>
                </c:pt>
                <c:pt idx="5966">
                  <c:v>0.108</c:v>
                </c:pt>
                <c:pt idx="5967">
                  <c:v>0.13800000000000001</c:v>
                </c:pt>
                <c:pt idx="5968">
                  <c:v>0.126</c:v>
                </c:pt>
                <c:pt idx="5969">
                  <c:v>0.14699999999999999</c:v>
                </c:pt>
                <c:pt idx="5970">
                  <c:v>0.13500000000000001</c:v>
                </c:pt>
                <c:pt idx="5971">
                  <c:v>0.14299999999999999</c:v>
                </c:pt>
                <c:pt idx="5972">
                  <c:v>0.16600000000000001</c:v>
                </c:pt>
                <c:pt idx="5973">
                  <c:v>0.14000000000000001</c:v>
                </c:pt>
                <c:pt idx="5974">
                  <c:v>0.14000000000000001</c:v>
                </c:pt>
                <c:pt idx="5975">
                  <c:v>0.14199999999999999</c:v>
                </c:pt>
                <c:pt idx="5976">
                  <c:v>0.14000000000000001</c:v>
                </c:pt>
                <c:pt idx="5977">
                  <c:v>0.126</c:v>
                </c:pt>
                <c:pt idx="5978">
                  <c:v>0.13400000000000001</c:v>
                </c:pt>
                <c:pt idx="5979">
                  <c:v>0.13400000000000001</c:v>
                </c:pt>
                <c:pt idx="5980">
                  <c:v>7.3999999999999996E-2</c:v>
                </c:pt>
                <c:pt idx="5981">
                  <c:v>1.2E-2</c:v>
                </c:pt>
                <c:pt idx="5982">
                  <c:v>5.1999999999999998E-2</c:v>
                </c:pt>
                <c:pt idx="5983">
                  <c:v>7.2999999999999995E-2</c:v>
                </c:pt>
                <c:pt idx="5984">
                  <c:v>0.109</c:v>
                </c:pt>
                <c:pt idx="5985">
                  <c:v>9.4E-2</c:v>
                </c:pt>
                <c:pt idx="5986">
                  <c:v>6.0999999999999999E-2</c:v>
                </c:pt>
                <c:pt idx="5987">
                  <c:v>6.9000000000000006E-2</c:v>
                </c:pt>
                <c:pt idx="5988">
                  <c:v>3.6999999999999998E-2</c:v>
                </c:pt>
                <c:pt idx="5989">
                  <c:v>3.3000000000000002E-2</c:v>
                </c:pt>
                <c:pt idx="5990">
                  <c:v>5.6000000000000001E-2</c:v>
                </c:pt>
                <c:pt idx="5991">
                  <c:v>6.5000000000000002E-2</c:v>
                </c:pt>
                <c:pt idx="5992">
                  <c:v>6.5000000000000002E-2</c:v>
                </c:pt>
                <c:pt idx="5993">
                  <c:v>3.1E-2</c:v>
                </c:pt>
                <c:pt idx="5994">
                  <c:v>0.04</c:v>
                </c:pt>
                <c:pt idx="5995">
                  <c:v>0.01</c:v>
                </c:pt>
                <c:pt idx="5996">
                  <c:v>2E-3</c:v>
                </c:pt>
                <c:pt idx="5997">
                  <c:v>-1.7999999999999999E-2</c:v>
                </c:pt>
                <c:pt idx="5998">
                  <c:v>-1E-3</c:v>
                </c:pt>
                <c:pt idx="5999">
                  <c:v>-5.0999999999999997E-2</c:v>
                </c:pt>
                <c:pt idx="6000">
                  <c:v>-7.0999999999999994E-2</c:v>
                </c:pt>
                <c:pt idx="6001">
                  <c:v>-0.13300000000000001</c:v>
                </c:pt>
                <c:pt idx="6002">
                  <c:v>-8.7999999999999995E-2</c:v>
                </c:pt>
                <c:pt idx="6003">
                  <c:v>-3.5999999999999997E-2</c:v>
                </c:pt>
                <c:pt idx="6004">
                  <c:v>-8.9999999999999993E-3</c:v>
                </c:pt>
                <c:pt idx="6005">
                  <c:v>-2.1999999999999999E-2</c:v>
                </c:pt>
                <c:pt idx="6006">
                  <c:v>-7.1999999999999995E-2</c:v>
                </c:pt>
                <c:pt idx="6007">
                  <c:v>-8.7999999999999995E-2</c:v>
                </c:pt>
                <c:pt idx="6008">
                  <c:v>-5.0999999999999997E-2</c:v>
                </c:pt>
                <c:pt idx="6009">
                  <c:v>-3.7999999999999999E-2</c:v>
                </c:pt>
                <c:pt idx="6010">
                  <c:v>-5.6000000000000001E-2</c:v>
                </c:pt>
                <c:pt idx="6011">
                  <c:v>-8.1000000000000003E-2</c:v>
                </c:pt>
                <c:pt idx="6012">
                  <c:v>-8.1000000000000003E-2</c:v>
                </c:pt>
                <c:pt idx="6013">
                  <c:v>-0.10299999999999999</c:v>
                </c:pt>
                <c:pt idx="6014">
                  <c:v>-9.0999999999999998E-2</c:v>
                </c:pt>
                <c:pt idx="6015">
                  <c:v>-0.11899999999999999</c:v>
                </c:pt>
                <c:pt idx="6016">
                  <c:v>-0.14599999999999999</c:v>
                </c:pt>
                <c:pt idx="6017">
                  <c:v>-0.215</c:v>
                </c:pt>
                <c:pt idx="6018">
                  <c:v>-0.187</c:v>
                </c:pt>
                <c:pt idx="6019">
                  <c:v>-0.20699999999999999</c:v>
                </c:pt>
                <c:pt idx="6020">
                  <c:v>-0.24199999999999999</c:v>
                </c:pt>
                <c:pt idx="6021">
                  <c:v>-0.28000000000000003</c:v>
                </c:pt>
                <c:pt idx="6022">
                  <c:v>-0.28699999999999998</c:v>
                </c:pt>
                <c:pt idx="6023">
                  <c:v>-0.44700000000000001</c:v>
                </c:pt>
                <c:pt idx="6024">
                  <c:v>-0.43</c:v>
                </c:pt>
                <c:pt idx="6025">
                  <c:v>-0.49399999999999999</c:v>
                </c:pt>
                <c:pt idx="6026">
                  <c:v>-0.55300000000000005</c:v>
                </c:pt>
                <c:pt idx="6027">
                  <c:v>-0.47499999999999998</c:v>
                </c:pt>
                <c:pt idx="6028">
                  <c:v>-0.22800000000000001</c:v>
                </c:pt>
                <c:pt idx="6029">
                  <c:v>-0.124</c:v>
                </c:pt>
                <c:pt idx="6030">
                  <c:v>-5.8000000000000003E-2</c:v>
                </c:pt>
                <c:pt idx="6031">
                  <c:v>4.7E-2</c:v>
                </c:pt>
                <c:pt idx="6032">
                  <c:v>-0.01</c:v>
                </c:pt>
                <c:pt idx="6033">
                  <c:v>0.39500000000000002</c:v>
                </c:pt>
                <c:pt idx="6034">
                  <c:v>0.58099999999999996</c:v>
                </c:pt>
                <c:pt idx="6035">
                  <c:v>0.59199999999999997</c:v>
                </c:pt>
                <c:pt idx="6036">
                  <c:v>8.6999999999999994E-2</c:v>
                </c:pt>
                <c:pt idx="6037">
                  <c:v>-2.1999999999999999E-2</c:v>
                </c:pt>
                <c:pt idx="6038">
                  <c:v>-0.109</c:v>
                </c:pt>
                <c:pt idx="6039">
                  <c:v>-0.186</c:v>
                </c:pt>
                <c:pt idx="6040">
                  <c:v>-0.221</c:v>
                </c:pt>
                <c:pt idx="6041">
                  <c:v>-0.33800000000000002</c:v>
                </c:pt>
                <c:pt idx="6042">
                  <c:v>-0.221</c:v>
                </c:pt>
                <c:pt idx="6043">
                  <c:v>-0.255</c:v>
                </c:pt>
                <c:pt idx="6044">
                  <c:v>-0.32200000000000001</c:v>
                </c:pt>
                <c:pt idx="6045">
                  <c:v>-0.434</c:v>
                </c:pt>
                <c:pt idx="6046">
                  <c:v>-0.48799999999999999</c:v>
                </c:pt>
                <c:pt idx="6047">
                  <c:v>-0.49</c:v>
                </c:pt>
                <c:pt idx="6048">
                  <c:v>-0.46600000000000003</c:v>
                </c:pt>
                <c:pt idx="6049">
                  <c:v>-0.42399999999999999</c:v>
                </c:pt>
                <c:pt idx="6050">
                  <c:v>-0.51300000000000001</c:v>
                </c:pt>
                <c:pt idx="6051">
                  <c:v>-0.51300000000000001</c:v>
                </c:pt>
                <c:pt idx="6052">
                  <c:v>-0.49299999999999999</c:v>
                </c:pt>
                <c:pt idx="6053">
                  <c:v>-0.54200000000000004</c:v>
                </c:pt>
                <c:pt idx="6054">
                  <c:v>-0.56399999999999995</c:v>
                </c:pt>
                <c:pt idx="6055">
                  <c:v>-0.437</c:v>
                </c:pt>
                <c:pt idx="6056">
                  <c:v>-0.376</c:v>
                </c:pt>
                <c:pt idx="6057">
                  <c:v>-0.34599999999999997</c:v>
                </c:pt>
                <c:pt idx="6058">
                  <c:v>-0.38</c:v>
                </c:pt>
                <c:pt idx="6059">
                  <c:v>-0.432</c:v>
                </c:pt>
                <c:pt idx="6060">
                  <c:v>-0.437</c:v>
                </c:pt>
                <c:pt idx="6061">
                  <c:v>-0.51200000000000001</c:v>
                </c:pt>
                <c:pt idx="6062">
                  <c:v>-0.5</c:v>
                </c:pt>
                <c:pt idx="6063">
                  <c:v>-0.52900000000000003</c:v>
                </c:pt>
                <c:pt idx="6064">
                  <c:v>-0.502</c:v>
                </c:pt>
                <c:pt idx="6065">
                  <c:v>-0.42899999999999999</c:v>
                </c:pt>
                <c:pt idx="6066">
                  <c:v>-0.45400000000000001</c:v>
                </c:pt>
                <c:pt idx="6067">
                  <c:v>-0.44400000000000001</c:v>
                </c:pt>
                <c:pt idx="6068">
                  <c:v>-0.43099999999999999</c:v>
                </c:pt>
                <c:pt idx="6069">
                  <c:v>-0.39300000000000002</c:v>
                </c:pt>
                <c:pt idx="6070">
                  <c:v>-0.45100000000000001</c:v>
                </c:pt>
                <c:pt idx="6071">
                  <c:v>-0.432</c:v>
                </c:pt>
                <c:pt idx="6072">
                  <c:v>-0.41399999999999998</c:v>
                </c:pt>
                <c:pt idx="6073">
                  <c:v>-0.42199999999999999</c:v>
                </c:pt>
                <c:pt idx="6074">
                  <c:v>-0.43</c:v>
                </c:pt>
                <c:pt idx="6075">
                  <c:v>-0.44600000000000001</c:v>
                </c:pt>
                <c:pt idx="6076">
                  <c:v>-0.45500000000000002</c:v>
                </c:pt>
                <c:pt idx="6077">
                  <c:v>-0.45500000000000002</c:v>
                </c:pt>
                <c:pt idx="6078">
                  <c:v>-0.46500000000000002</c:v>
                </c:pt>
                <c:pt idx="6079">
                  <c:v>-0.48799999999999999</c:v>
                </c:pt>
                <c:pt idx="6080">
                  <c:v>-0.46500000000000002</c:v>
                </c:pt>
                <c:pt idx="6081">
                  <c:v>-0.46400000000000002</c:v>
                </c:pt>
                <c:pt idx="6082">
                  <c:v>-0.46400000000000002</c:v>
                </c:pt>
                <c:pt idx="6083">
                  <c:v>-0.433</c:v>
                </c:pt>
                <c:pt idx="6084">
                  <c:v>-0.46899999999999997</c:v>
                </c:pt>
                <c:pt idx="6085">
                  <c:v>-0.499</c:v>
                </c:pt>
                <c:pt idx="6086">
                  <c:v>-0.505</c:v>
                </c:pt>
                <c:pt idx="6087">
                  <c:v>-0.53500000000000003</c:v>
                </c:pt>
                <c:pt idx="6088">
                  <c:v>-0.504</c:v>
                </c:pt>
                <c:pt idx="6089">
                  <c:v>-0.46400000000000002</c:v>
                </c:pt>
                <c:pt idx="6090">
                  <c:v>-0.40100000000000002</c:v>
                </c:pt>
                <c:pt idx="6091">
                  <c:v>-0.377</c:v>
                </c:pt>
                <c:pt idx="6092">
                  <c:v>-0.42099999999999999</c:v>
                </c:pt>
                <c:pt idx="6093">
                  <c:v>-0.42899999999999999</c:v>
                </c:pt>
                <c:pt idx="6094">
                  <c:v>-0.54600000000000004</c:v>
                </c:pt>
                <c:pt idx="6095">
                  <c:v>-0.55000000000000004</c:v>
                </c:pt>
                <c:pt idx="6096">
                  <c:v>-0.51400000000000001</c:v>
                </c:pt>
                <c:pt idx="6097">
                  <c:v>-0.52500000000000002</c:v>
                </c:pt>
                <c:pt idx="6098">
                  <c:v>-0.52800000000000002</c:v>
                </c:pt>
                <c:pt idx="6099">
                  <c:v>-0.52900000000000003</c:v>
                </c:pt>
                <c:pt idx="6100">
                  <c:v>-0.57499999999999996</c:v>
                </c:pt>
                <c:pt idx="6101">
                  <c:v>-0.61499999999999999</c:v>
                </c:pt>
                <c:pt idx="6102">
                  <c:v>-0.64600000000000002</c:v>
                </c:pt>
                <c:pt idx="6103">
                  <c:v>-0.67100000000000004</c:v>
                </c:pt>
                <c:pt idx="6104">
                  <c:v>-0.66100000000000003</c:v>
                </c:pt>
                <c:pt idx="6105">
                  <c:v>-0.66600000000000004</c:v>
                </c:pt>
                <c:pt idx="6106">
                  <c:v>-0.69699999999999995</c:v>
                </c:pt>
                <c:pt idx="6107">
                  <c:v>-0.72699999999999998</c:v>
                </c:pt>
                <c:pt idx="6108">
                  <c:v>-0.70499999999999996</c:v>
                </c:pt>
                <c:pt idx="6109">
                  <c:v>-0.70799999999999996</c:v>
                </c:pt>
                <c:pt idx="6110">
                  <c:v>-0.748</c:v>
                </c:pt>
                <c:pt idx="6111">
                  <c:v>-0.748</c:v>
                </c:pt>
                <c:pt idx="6112">
                  <c:v>-0.78900000000000003</c:v>
                </c:pt>
                <c:pt idx="6113">
                  <c:v>-0.79800000000000004</c:v>
                </c:pt>
                <c:pt idx="6114">
                  <c:v>-0.75700000000000001</c:v>
                </c:pt>
                <c:pt idx="6115">
                  <c:v>-0.78500000000000003</c:v>
                </c:pt>
                <c:pt idx="6116">
                  <c:v>-0.76700000000000002</c:v>
                </c:pt>
                <c:pt idx="6117">
                  <c:v>-0.80700000000000005</c:v>
                </c:pt>
                <c:pt idx="6118">
                  <c:v>-0.80700000000000005</c:v>
                </c:pt>
                <c:pt idx="6119">
                  <c:v>-0.78900000000000003</c:v>
                </c:pt>
                <c:pt idx="6120">
                  <c:v>-0.81</c:v>
                </c:pt>
                <c:pt idx="6121">
                  <c:v>-0.84</c:v>
                </c:pt>
                <c:pt idx="6122">
                  <c:v>-0.85599999999999998</c:v>
                </c:pt>
                <c:pt idx="6123">
                  <c:v>-0.89200000000000002</c:v>
                </c:pt>
                <c:pt idx="6124">
                  <c:v>-0.9</c:v>
                </c:pt>
                <c:pt idx="6125">
                  <c:v>-0.88800000000000001</c:v>
                </c:pt>
                <c:pt idx="6126">
                  <c:v>-0.91300000000000003</c:v>
                </c:pt>
                <c:pt idx="6127">
                  <c:v>-0.90200000000000002</c:v>
                </c:pt>
                <c:pt idx="6128">
                  <c:v>-0.92400000000000004</c:v>
                </c:pt>
                <c:pt idx="6129">
                  <c:v>-0.95499999999999996</c:v>
                </c:pt>
                <c:pt idx="6130">
                  <c:v>-0.97499999999999998</c:v>
                </c:pt>
                <c:pt idx="6131">
                  <c:v>-1.0249999999999999</c:v>
                </c:pt>
                <c:pt idx="6132">
                  <c:v>-1.0269999999999999</c:v>
                </c:pt>
                <c:pt idx="6133">
                  <c:v>-1.0629999999999999</c:v>
                </c:pt>
                <c:pt idx="6134">
                  <c:v>-1.0669999999999999</c:v>
                </c:pt>
                <c:pt idx="6135">
                  <c:v>-1.083</c:v>
                </c:pt>
                <c:pt idx="6136">
                  <c:v>-1.054</c:v>
                </c:pt>
                <c:pt idx="6137">
                  <c:v>-1.032</c:v>
                </c:pt>
                <c:pt idx="6138">
                  <c:v>-0.98399999999999999</c:v>
                </c:pt>
                <c:pt idx="6139">
                  <c:v>-0.99</c:v>
                </c:pt>
                <c:pt idx="6140">
                  <c:v>-0.95399999999999996</c:v>
                </c:pt>
                <c:pt idx="6141">
                  <c:v>-0.94499999999999995</c:v>
                </c:pt>
                <c:pt idx="6142">
                  <c:v>-0.97</c:v>
                </c:pt>
                <c:pt idx="6143">
                  <c:v>-1.028</c:v>
                </c:pt>
                <c:pt idx="6144">
                  <c:v>-0.98499999999999999</c:v>
                </c:pt>
                <c:pt idx="6145">
                  <c:v>-0.97499999999999998</c:v>
                </c:pt>
                <c:pt idx="6146">
                  <c:v>-1.0109999999999999</c:v>
                </c:pt>
                <c:pt idx="6147">
                  <c:v>-1.024</c:v>
                </c:pt>
                <c:pt idx="6148">
                  <c:v>-1.02</c:v>
                </c:pt>
                <c:pt idx="6149">
                  <c:v>-1.0409999999999999</c:v>
                </c:pt>
                <c:pt idx="6150">
                  <c:v>-0.995</c:v>
                </c:pt>
                <c:pt idx="6151">
                  <c:v>-1.054</c:v>
                </c:pt>
                <c:pt idx="6152">
                  <c:v>-1.099</c:v>
                </c:pt>
                <c:pt idx="6153">
                  <c:v>-1.1020000000000001</c:v>
                </c:pt>
                <c:pt idx="6154">
                  <c:v>-1.081</c:v>
                </c:pt>
                <c:pt idx="6155">
                  <c:v>-1.046</c:v>
                </c:pt>
                <c:pt idx="6156">
                  <c:v>-0.98399999999999999</c:v>
                </c:pt>
                <c:pt idx="6157">
                  <c:v>-0.98399999999999999</c:v>
                </c:pt>
                <c:pt idx="6158">
                  <c:v>-1.0129999999999999</c:v>
                </c:pt>
                <c:pt idx="6159">
                  <c:v>-1.004</c:v>
                </c:pt>
                <c:pt idx="6160">
                  <c:v>-1.014</c:v>
                </c:pt>
                <c:pt idx="6161">
                  <c:v>-0.999</c:v>
                </c:pt>
                <c:pt idx="6162">
                  <c:v>-0.98499999999999999</c:v>
                </c:pt>
                <c:pt idx="6163">
                  <c:v>-0.99199999999999999</c:v>
                </c:pt>
                <c:pt idx="6164">
                  <c:v>-0.98199999999999998</c:v>
                </c:pt>
                <c:pt idx="6165">
                  <c:v>-0.98799999999999999</c:v>
                </c:pt>
                <c:pt idx="6166">
                  <c:v>-0.97899999999999998</c:v>
                </c:pt>
                <c:pt idx="6167">
                  <c:v>-0.96399999999999997</c:v>
                </c:pt>
                <c:pt idx="6168">
                  <c:v>-0.95</c:v>
                </c:pt>
                <c:pt idx="6169">
                  <c:v>-0.93</c:v>
                </c:pt>
                <c:pt idx="6170">
                  <c:v>-0.91500000000000004</c:v>
                </c:pt>
                <c:pt idx="6171">
                  <c:v>-0.92800000000000005</c:v>
                </c:pt>
                <c:pt idx="6172">
                  <c:v>-0.96299999999999997</c:v>
                </c:pt>
                <c:pt idx="6173">
                  <c:v>-0.98699999999999999</c:v>
                </c:pt>
                <c:pt idx="6174">
                  <c:v>-0.94799999999999995</c:v>
                </c:pt>
                <c:pt idx="6175">
                  <c:v>-0.96</c:v>
                </c:pt>
                <c:pt idx="6176">
                  <c:v>-0.94799999999999995</c:v>
                </c:pt>
                <c:pt idx="6177">
                  <c:v>-0.91400000000000003</c:v>
                </c:pt>
                <c:pt idx="6178">
                  <c:v>-0.93500000000000005</c:v>
                </c:pt>
                <c:pt idx="6179">
                  <c:v>-0.92</c:v>
                </c:pt>
                <c:pt idx="6180">
                  <c:v>-0.94499999999999995</c:v>
                </c:pt>
                <c:pt idx="6181">
                  <c:v>-0.96199999999999997</c:v>
                </c:pt>
                <c:pt idx="6182">
                  <c:v>-0.96199999999999997</c:v>
                </c:pt>
                <c:pt idx="6183">
                  <c:v>-0.97699999999999998</c:v>
                </c:pt>
                <c:pt idx="6184">
                  <c:v>-0.97</c:v>
                </c:pt>
                <c:pt idx="6185">
                  <c:v>-0.96599999999999997</c:v>
                </c:pt>
                <c:pt idx="6186">
                  <c:v>-0.96199999999999997</c:v>
                </c:pt>
                <c:pt idx="6187">
                  <c:v>-0.95099999999999996</c:v>
                </c:pt>
                <c:pt idx="6188">
                  <c:v>-0.93700000000000006</c:v>
                </c:pt>
                <c:pt idx="6189">
                  <c:v>-0.91600000000000004</c:v>
                </c:pt>
                <c:pt idx="6190">
                  <c:v>-0.90600000000000003</c:v>
                </c:pt>
                <c:pt idx="6191">
                  <c:v>-0.90900000000000003</c:v>
                </c:pt>
                <c:pt idx="6192">
                  <c:v>-0.92900000000000005</c:v>
                </c:pt>
                <c:pt idx="6193">
                  <c:v>-0.94099999999999995</c:v>
                </c:pt>
                <c:pt idx="6194">
                  <c:v>-0.92500000000000004</c:v>
                </c:pt>
                <c:pt idx="6195">
                  <c:v>-0.88</c:v>
                </c:pt>
                <c:pt idx="6196">
                  <c:v>-0.83299999999999996</c:v>
                </c:pt>
                <c:pt idx="6197">
                  <c:v>-0.872</c:v>
                </c:pt>
                <c:pt idx="6198">
                  <c:v>-0.83599999999999997</c:v>
                </c:pt>
                <c:pt idx="6199">
                  <c:v>-0.88300000000000001</c:v>
                </c:pt>
                <c:pt idx="6200">
                  <c:v>-0.88800000000000001</c:v>
                </c:pt>
                <c:pt idx="6201">
                  <c:v>-0.83799999999999997</c:v>
                </c:pt>
                <c:pt idx="6202">
                  <c:v>-0.79800000000000004</c:v>
                </c:pt>
                <c:pt idx="6203">
                  <c:v>-0.79300000000000004</c:v>
                </c:pt>
                <c:pt idx="6204">
                  <c:v>-0.79300000000000004</c:v>
                </c:pt>
                <c:pt idx="6205">
                  <c:v>-0.85199999999999998</c:v>
                </c:pt>
                <c:pt idx="6206">
                  <c:v>-0.84699999999999998</c:v>
                </c:pt>
                <c:pt idx="6207">
                  <c:v>-0.83699999999999997</c:v>
                </c:pt>
                <c:pt idx="6208">
                  <c:v>-0.86599999999999999</c:v>
                </c:pt>
                <c:pt idx="6209">
                  <c:v>-0.85099999999999998</c:v>
                </c:pt>
                <c:pt idx="6210">
                  <c:v>-0.879</c:v>
                </c:pt>
                <c:pt idx="6211">
                  <c:v>-0.877</c:v>
                </c:pt>
                <c:pt idx="6212">
                  <c:v>-0.86399999999999999</c:v>
                </c:pt>
                <c:pt idx="6213">
                  <c:v>-0.875</c:v>
                </c:pt>
                <c:pt idx="6214">
                  <c:v>-0.89</c:v>
                </c:pt>
                <c:pt idx="6215">
                  <c:v>-0.89</c:v>
                </c:pt>
                <c:pt idx="6216">
                  <c:v>-0.92900000000000005</c:v>
                </c:pt>
                <c:pt idx="6217">
                  <c:v>-0.96</c:v>
                </c:pt>
                <c:pt idx="6218">
                  <c:v>-0.90700000000000003</c:v>
                </c:pt>
                <c:pt idx="6219">
                  <c:v>-0.93700000000000006</c:v>
                </c:pt>
                <c:pt idx="6220">
                  <c:v>-0.97</c:v>
                </c:pt>
                <c:pt idx="6221">
                  <c:v>-0.94899999999999995</c:v>
                </c:pt>
                <c:pt idx="6222">
                  <c:v>-0.97699999999999998</c:v>
                </c:pt>
                <c:pt idx="6223">
                  <c:v>-0.99099999999999999</c:v>
                </c:pt>
                <c:pt idx="6224">
                  <c:v>-0.98599999999999999</c:v>
                </c:pt>
                <c:pt idx="6225">
                  <c:v>-0.99099999999999999</c:v>
                </c:pt>
                <c:pt idx="6226">
                  <c:v>-0.98699999999999999</c:v>
                </c:pt>
                <c:pt idx="6227">
                  <c:v>-1.0029999999999999</c:v>
                </c:pt>
                <c:pt idx="6228">
                  <c:v>-1.0209999999999999</c:v>
                </c:pt>
                <c:pt idx="6229">
                  <c:v>-1.0249999999999999</c:v>
                </c:pt>
                <c:pt idx="6230">
                  <c:v>-1.028</c:v>
                </c:pt>
                <c:pt idx="6231">
                  <c:v>-1.0249999999999999</c:v>
                </c:pt>
                <c:pt idx="6232">
                  <c:v>-1.0249999999999999</c:v>
                </c:pt>
                <c:pt idx="6233">
                  <c:v>-1.034</c:v>
                </c:pt>
                <c:pt idx="6234">
                  <c:v>-1.04</c:v>
                </c:pt>
                <c:pt idx="6235">
                  <c:v>-1.0569999999999999</c:v>
                </c:pt>
                <c:pt idx="6236">
                  <c:v>-1.0569999999999999</c:v>
                </c:pt>
                <c:pt idx="6237">
                  <c:v>-1.0589999999999999</c:v>
                </c:pt>
                <c:pt idx="6238">
                  <c:v>-1.0369999999999999</c:v>
                </c:pt>
                <c:pt idx="6239">
                  <c:v>-1.0569999999999999</c:v>
                </c:pt>
                <c:pt idx="6240">
                  <c:v>-1.087</c:v>
                </c:pt>
                <c:pt idx="6241">
                  <c:v>-1.087</c:v>
                </c:pt>
                <c:pt idx="6242">
                  <c:v>-1.1120000000000001</c:v>
                </c:pt>
                <c:pt idx="6243">
                  <c:v>-1.089</c:v>
                </c:pt>
                <c:pt idx="6244">
                  <c:v>-1.0489999999999999</c:v>
                </c:pt>
                <c:pt idx="6245">
                  <c:v>-1.0309999999999999</c:v>
                </c:pt>
                <c:pt idx="6246">
                  <c:v>-0.97099999999999997</c:v>
                </c:pt>
                <c:pt idx="6247">
                  <c:v>-0.94199999999999995</c:v>
                </c:pt>
                <c:pt idx="6248">
                  <c:v>-0.95899999999999996</c:v>
                </c:pt>
                <c:pt idx="6249">
                  <c:v>-0.99199999999999999</c:v>
                </c:pt>
                <c:pt idx="6250">
                  <c:v>-0.97599999999999998</c:v>
                </c:pt>
                <c:pt idx="6251">
                  <c:v>-1.02</c:v>
                </c:pt>
                <c:pt idx="6252">
                  <c:v>-1.02</c:v>
                </c:pt>
                <c:pt idx="6253">
                  <c:v>-1.038</c:v>
                </c:pt>
                <c:pt idx="6254">
                  <c:v>-1.052</c:v>
                </c:pt>
                <c:pt idx="6255">
                  <c:v>-1.083</c:v>
                </c:pt>
                <c:pt idx="6256">
                  <c:v>-0.99299999999999999</c:v>
                </c:pt>
                <c:pt idx="6257">
                  <c:v>-1.04</c:v>
                </c:pt>
                <c:pt idx="6258">
                  <c:v>-1.032</c:v>
                </c:pt>
                <c:pt idx="6259">
                  <c:v>-1.0349999999999999</c:v>
                </c:pt>
                <c:pt idx="6260">
                  <c:v>-1.0609999999999999</c:v>
                </c:pt>
                <c:pt idx="6261">
                  <c:v>-1.0349999999999999</c:v>
                </c:pt>
                <c:pt idx="6262">
                  <c:v>-1.01</c:v>
                </c:pt>
                <c:pt idx="6263">
                  <c:v>-1.04</c:v>
                </c:pt>
                <c:pt idx="6264">
                  <c:v>-1.034</c:v>
                </c:pt>
                <c:pt idx="6265">
                  <c:v>-1.03</c:v>
                </c:pt>
                <c:pt idx="6266">
                  <c:v>-1.034</c:v>
                </c:pt>
                <c:pt idx="6267">
                  <c:v>-1.034</c:v>
                </c:pt>
                <c:pt idx="6268">
                  <c:v>-1.048</c:v>
                </c:pt>
                <c:pt idx="6269">
                  <c:v>-1.0669999999999999</c:v>
                </c:pt>
                <c:pt idx="6270">
                  <c:v>-1.038</c:v>
                </c:pt>
                <c:pt idx="6271">
                  <c:v>-1.016</c:v>
                </c:pt>
                <c:pt idx="6272">
                  <c:v>-1.016</c:v>
                </c:pt>
                <c:pt idx="6273">
                  <c:v>-0.93</c:v>
                </c:pt>
                <c:pt idx="6274">
                  <c:v>-0.94699999999999995</c:v>
                </c:pt>
                <c:pt idx="6275">
                  <c:v>-0.878</c:v>
                </c:pt>
                <c:pt idx="6276">
                  <c:v>-0.81599999999999995</c:v>
                </c:pt>
                <c:pt idx="6277">
                  <c:v>-0.79400000000000004</c:v>
                </c:pt>
                <c:pt idx="6278">
                  <c:v>-0.83</c:v>
                </c:pt>
                <c:pt idx="6279">
                  <c:v>-0.78800000000000003</c:v>
                </c:pt>
                <c:pt idx="6280">
                  <c:v>-0.60899999999999999</c:v>
                </c:pt>
                <c:pt idx="6281">
                  <c:v>-0.74099999999999999</c:v>
                </c:pt>
                <c:pt idx="6282">
                  <c:v>-0.74099999999999999</c:v>
                </c:pt>
                <c:pt idx="6283">
                  <c:v>-0.80400000000000005</c:v>
                </c:pt>
                <c:pt idx="6284">
                  <c:v>-0.73799999999999999</c:v>
                </c:pt>
                <c:pt idx="6285">
                  <c:v>-0.64300000000000002</c:v>
                </c:pt>
                <c:pt idx="6286">
                  <c:v>-0.66600000000000004</c:v>
                </c:pt>
                <c:pt idx="6287">
                  <c:v>-0.621</c:v>
                </c:pt>
                <c:pt idx="6288">
                  <c:v>-0.69299999999999995</c:v>
                </c:pt>
                <c:pt idx="6289">
                  <c:v>-0.753</c:v>
                </c:pt>
                <c:pt idx="6290">
                  <c:v>-0.75</c:v>
                </c:pt>
                <c:pt idx="6291">
                  <c:v>-0.65</c:v>
                </c:pt>
                <c:pt idx="6292">
                  <c:v>-0.66800000000000004</c:v>
                </c:pt>
                <c:pt idx="6293">
                  <c:v>-0.68400000000000005</c:v>
                </c:pt>
                <c:pt idx="6294">
                  <c:v>-0.66400000000000003</c:v>
                </c:pt>
                <c:pt idx="6295">
                  <c:v>-0.58799999999999997</c:v>
                </c:pt>
                <c:pt idx="6296">
                  <c:v>-0.58499999999999996</c:v>
                </c:pt>
                <c:pt idx="6297">
                  <c:v>-0.626</c:v>
                </c:pt>
                <c:pt idx="6298">
                  <c:v>-0.67700000000000005</c:v>
                </c:pt>
                <c:pt idx="6299">
                  <c:v>-0.70199999999999996</c:v>
                </c:pt>
                <c:pt idx="6300">
                  <c:v>-0.68500000000000005</c:v>
                </c:pt>
                <c:pt idx="6301">
                  <c:v>-0.68100000000000005</c:v>
                </c:pt>
                <c:pt idx="6302">
                  <c:v>-0.65600000000000003</c:v>
                </c:pt>
                <c:pt idx="6303">
                  <c:v>-0.64</c:v>
                </c:pt>
                <c:pt idx="6304">
                  <c:v>-0.63200000000000001</c:v>
                </c:pt>
                <c:pt idx="6305">
                  <c:v>-0.68200000000000005</c:v>
                </c:pt>
                <c:pt idx="6306">
                  <c:v>-0.64600000000000002</c:v>
                </c:pt>
                <c:pt idx="6307">
                  <c:v>-0.65200000000000002</c:v>
                </c:pt>
                <c:pt idx="6308">
                  <c:v>-0.65900000000000003</c:v>
                </c:pt>
                <c:pt idx="6309">
                  <c:v>-0.66800000000000004</c:v>
                </c:pt>
                <c:pt idx="6310">
                  <c:v>-0.69399999999999995</c:v>
                </c:pt>
                <c:pt idx="6311">
                  <c:v>-0.66500000000000004</c:v>
                </c:pt>
                <c:pt idx="6312">
                  <c:v>-0.66900000000000004</c:v>
                </c:pt>
                <c:pt idx="6313">
                  <c:v>-0.71099999999999997</c:v>
                </c:pt>
                <c:pt idx="6314">
                  <c:v>-0.71499999999999997</c:v>
                </c:pt>
                <c:pt idx="6315">
                  <c:v>-0.76500000000000001</c:v>
                </c:pt>
                <c:pt idx="6316">
                  <c:v>-0.78900000000000003</c:v>
                </c:pt>
                <c:pt idx="6317">
                  <c:v>-0.748</c:v>
                </c:pt>
                <c:pt idx="6318">
                  <c:v>-0.77</c:v>
                </c:pt>
                <c:pt idx="6319">
                  <c:v>-0.77800000000000002</c:v>
                </c:pt>
                <c:pt idx="6320">
                  <c:v>-0.79200000000000004</c:v>
                </c:pt>
                <c:pt idx="6321">
                  <c:v>-0.77900000000000003</c:v>
                </c:pt>
                <c:pt idx="6322">
                  <c:v>-0.79500000000000004</c:v>
                </c:pt>
                <c:pt idx="6323">
                  <c:v>-0.78500000000000003</c:v>
                </c:pt>
                <c:pt idx="6324">
                  <c:v>-0.81399999999999995</c:v>
                </c:pt>
                <c:pt idx="6325">
                  <c:v>-0.78900000000000003</c:v>
                </c:pt>
                <c:pt idx="6326">
                  <c:v>-0.77900000000000003</c:v>
                </c:pt>
                <c:pt idx="6327">
                  <c:v>-0.82599999999999996</c:v>
                </c:pt>
                <c:pt idx="6328">
                  <c:v>-0.83599999999999997</c:v>
                </c:pt>
                <c:pt idx="6329">
                  <c:v>-0.90500000000000003</c:v>
                </c:pt>
                <c:pt idx="6330">
                  <c:v>-0.88500000000000001</c:v>
                </c:pt>
                <c:pt idx="6331">
                  <c:v>-0.92700000000000005</c:v>
                </c:pt>
                <c:pt idx="6332">
                  <c:v>-0.92700000000000005</c:v>
                </c:pt>
                <c:pt idx="6333">
                  <c:v>-0.91700000000000004</c:v>
                </c:pt>
                <c:pt idx="6334">
                  <c:v>-0.86799999999999999</c:v>
                </c:pt>
                <c:pt idx="6335">
                  <c:v>-0.88500000000000001</c:v>
                </c:pt>
                <c:pt idx="6336">
                  <c:v>-0.91500000000000004</c:v>
                </c:pt>
                <c:pt idx="6337">
                  <c:v>-0.91700000000000004</c:v>
                </c:pt>
                <c:pt idx="6338">
                  <c:v>-0.91500000000000004</c:v>
                </c:pt>
                <c:pt idx="6339">
                  <c:v>-0.82499999999999996</c:v>
                </c:pt>
                <c:pt idx="6340">
                  <c:v>-0.83</c:v>
                </c:pt>
                <c:pt idx="6341">
                  <c:v>-0.82899999999999996</c:v>
                </c:pt>
                <c:pt idx="6342">
                  <c:v>-0.85899999999999999</c:v>
                </c:pt>
                <c:pt idx="6343">
                  <c:v>-0.89</c:v>
                </c:pt>
                <c:pt idx="6344">
                  <c:v>-0.85299999999999998</c:v>
                </c:pt>
                <c:pt idx="6345">
                  <c:v>-0.83599999999999997</c:v>
                </c:pt>
                <c:pt idx="6346">
                  <c:v>-0.85799999999999998</c:v>
                </c:pt>
                <c:pt idx="6347">
                  <c:v>-0.85799999999999998</c:v>
                </c:pt>
                <c:pt idx="6348">
                  <c:v>-0.875</c:v>
                </c:pt>
                <c:pt idx="6349">
                  <c:v>-0.876</c:v>
                </c:pt>
                <c:pt idx="6350">
                  <c:v>-0.81499999999999995</c:v>
                </c:pt>
                <c:pt idx="6351">
                  <c:v>-0.876</c:v>
                </c:pt>
                <c:pt idx="6352">
                  <c:v>-0.84</c:v>
                </c:pt>
                <c:pt idx="6353">
                  <c:v>-0.84499999999999997</c:v>
                </c:pt>
                <c:pt idx="6354">
                  <c:v>-0.84399999999999997</c:v>
                </c:pt>
                <c:pt idx="6355">
                  <c:v>-0.93400000000000005</c:v>
                </c:pt>
                <c:pt idx="6356">
                  <c:v>-0.89800000000000002</c:v>
                </c:pt>
                <c:pt idx="6357">
                  <c:v>-0.88400000000000001</c:v>
                </c:pt>
                <c:pt idx="6358">
                  <c:v>-0.90200000000000002</c:v>
                </c:pt>
                <c:pt idx="6359">
                  <c:v>-0.751</c:v>
                </c:pt>
                <c:pt idx="6360">
                  <c:v>-0.79200000000000004</c:v>
                </c:pt>
                <c:pt idx="6361">
                  <c:v>-0.80800000000000005</c:v>
                </c:pt>
                <c:pt idx="6362">
                  <c:v>-0.79600000000000004</c:v>
                </c:pt>
                <c:pt idx="6363">
                  <c:v>-0.86399999999999999</c:v>
                </c:pt>
                <c:pt idx="6364">
                  <c:v>-0.87</c:v>
                </c:pt>
                <c:pt idx="6365">
                  <c:v>-0.83199999999999996</c:v>
                </c:pt>
                <c:pt idx="6366">
                  <c:v>-0.84399999999999997</c:v>
                </c:pt>
                <c:pt idx="6367">
                  <c:v>-0.86699999999999999</c:v>
                </c:pt>
                <c:pt idx="6368">
                  <c:v>-0.86699999999999999</c:v>
                </c:pt>
                <c:pt idx="6369">
                  <c:v>-0.876</c:v>
                </c:pt>
                <c:pt idx="6370">
                  <c:v>-0.89700000000000002</c:v>
                </c:pt>
                <c:pt idx="6371">
                  <c:v>-0.92400000000000004</c:v>
                </c:pt>
                <c:pt idx="6372">
                  <c:v>-0.92400000000000004</c:v>
                </c:pt>
                <c:pt idx="6373">
                  <c:v>-0.98799999999999999</c:v>
                </c:pt>
                <c:pt idx="6374">
                  <c:v>-0.96599999999999997</c:v>
                </c:pt>
                <c:pt idx="6375">
                  <c:v>-0.94799999999999995</c:v>
                </c:pt>
                <c:pt idx="6376">
                  <c:v>-0.94299999999999995</c:v>
                </c:pt>
                <c:pt idx="6377">
                  <c:v>-0.97799999999999998</c:v>
                </c:pt>
                <c:pt idx="6378">
                  <c:v>-0.96799999999999997</c:v>
                </c:pt>
                <c:pt idx="6379">
                  <c:v>-1.0149999999999999</c:v>
                </c:pt>
                <c:pt idx="6380">
                  <c:v>-1.05</c:v>
                </c:pt>
                <c:pt idx="6381">
                  <c:v>-1.052</c:v>
                </c:pt>
                <c:pt idx="6382">
                  <c:v>-1.079</c:v>
                </c:pt>
                <c:pt idx="6383">
                  <c:v>-1.052</c:v>
                </c:pt>
                <c:pt idx="6384">
                  <c:v>-1.0169999999999999</c:v>
                </c:pt>
                <c:pt idx="6385">
                  <c:v>-1.0329999999999999</c:v>
                </c:pt>
                <c:pt idx="6386">
                  <c:v>-1.0680000000000001</c:v>
                </c:pt>
                <c:pt idx="6387">
                  <c:v>-1.103</c:v>
                </c:pt>
                <c:pt idx="6388">
                  <c:v>-1.129</c:v>
                </c:pt>
                <c:pt idx="6389">
                  <c:v>-1.1759999999999999</c:v>
                </c:pt>
                <c:pt idx="6390">
                  <c:v>-1.1479999999999999</c:v>
                </c:pt>
                <c:pt idx="6391">
                  <c:v>-1.1759999999999999</c:v>
                </c:pt>
                <c:pt idx="6392">
                  <c:v>-1.1819999999999999</c:v>
                </c:pt>
                <c:pt idx="6393">
                  <c:v>-1.1970000000000001</c:v>
                </c:pt>
                <c:pt idx="6394">
                  <c:v>-1.163</c:v>
                </c:pt>
                <c:pt idx="6395">
                  <c:v>-1.1060000000000001</c:v>
                </c:pt>
                <c:pt idx="6396">
                  <c:v>-1.0640000000000001</c:v>
                </c:pt>
                <c:pt idx="6397">
                  <c:v>-1.04</c:v>
                </c:pt>
                <c:pt idx="6398">
                  <c:v>-1.04</c:v>
                </c:pt>
                <c:pt idx="6399">
                  <c:v>-1.0720000000000001</c:v>
                </c:pt>
                <c:pt idx="6400">
                  <c:v>-1.0589999999999999</c:v>
                </c:pt>
                <c:pt idx="6401">
                  <c:v>-1.1040000000000001</c:v>
                </c:pt>
                <c:pt idx="6402">
                  <c:v>-1.1060000000000001</c:v>
                </c:pt>
                <c:pt idx="6403">
                  <c:v>-1.0649999999999999</c:v>
                </c:pt>
                <c:pt idx="6404">
                  <c:v>-1.06</c:v>
                </c:pt>
                <c:pt idx="6405">
                  <c:v>-1.0509999999999999</c:v>
                </c:pt>
                <c:pt idx="6406">
                  <c:v>-1.008</c:v>
                </c:pt>
                <c:pt idx="6407">
                  <c:v>-1.0269999999999999</c:v>
                </c:pt>
                <c:pt idx="6408">
                  <c:v>-1.02</c:v>
                </c:pt>
                <c:pt idx="6409">
                  <c:v>-1.014</c:v>
                </c:pt>
                <c:pt idx="6410">
                  <c:v>-0.997</c:v>
                </c:pt>
                <c:pt idx="6411">
                  <c:v>-1.08</c:v>
                </c:pt>
                <c:pt idx="6412">
                  <c:v>-1.087</c:v>
                </c:pt>
                <c:pt idx="6413">
                  <c:v>-1.028</c:v>
                </c:pt>
                <c:pt idx="6414">
                  <c:v>-1.046</c:v>
                </c:pt>
                <c:pt idx="6415">
                  <c:v>-1.0489999999999999</c:v>
                </c:pt>
                <c:pt idx="6416">
                  <c:v>-1.0189999999999999</c:v>
                </c:pt>
                <c:pt idx="6417">
                  <c:v>-1.0189999999999999</c:v>
                </c:pt>
                <c:pt idx="6418">
                  <c:v>-0.99299999999999999</c:v>
                </c:pt>
                <c:pt idx="6419">
                  <c:v>-1.0409999999999999</c:v>
                </c:pt>
                <c:pt idx="6420">
                  <c:v>-1.091</c:v>
                </c:pt>
                <c:pt idx="6421">
                  <c:v>-1.0509999999999999</c:v>
                </c:pt>
                <c:pt idx="6422">
                  <c:v>-1.044</c:v>
                </c:pt>
                <c:pt idx="6423">
                  <c:v>-1.05</c:v>
                </c:pt>
                <c:pt idx="6424">
                  <c:v>-1.05</c:v>
                </c:pt>
                <c:pt idx="6425">
                  <c:v>-1.0209999999999999</c:v>
                </c:pt>
                <c:pt idx="6426">
                  <c:v>-0.98299999999999998</c:v>
                </c:pt>
                <c:pt idx="6427">
                  <c:v>-0.99399999999999999</c:v>
                </c:pt>
                <c:pt idx="6428">
                  <c:v>-0.97599999999999998</c:v>
                </c:pt>
                <c:pt idx="6429">
                  <c:v>-0.97399999999999998</c:v>
                </c:pt>
                <c:pt idx="6430">
                  <c:v>-0.89500000000000002</c:v>
                </c:pt>
                <c:pt idx="6431">
                  <c:v>-0.88100000000000001</c:v>
                </c:pt>
                <c:pt idx="6432">
                  <c:v>-0.88400000000000001</c:v>
                </c:pt>
                <c:pt idx="6433">
                  <c:v>-0.85499999999999998</c:v>
                </c:pt>
                <c:pt idx="6434">
                  <c:v>-0.85799999999999998</c:v>
                </c:pt>
                <c:pt idx="6435">
                  <c:v>-0.88800000000000001</c:v>
                </c:pt>
                <c:pt idx="6436">
                  <c:v>-0.91600000000000004</c:v>
                </c:pt>
                <c:pt idx="6437">
                  <c:v>-0.91200000000000003</c:v>
                </c:pt>
                <c:pt idx="6438">
                  <c:v>-0.93200000000000005</c:v>
                </c:pt>
                <c:pt idx="6439">
                  <c:v>-0.92400000000000004</c:v>
                </c:pt>
                <c:pt idx="6440">
                  <c:v>-0.90200000000000002</c:v>
                </c:pt>
                <c:pt idx="6441">
                  <c:v>-0.89800000000000002</c:v>
                </c:pt>
                <c:pt idx="6442">
                  <c:v>-0.89800000000000002</c:v>
                </c:pt>
                <c:pt idx="6443">
                  <c:v>-0.91400000000000003</c:v>
                </c:pt>
                <c:pt idx="6444">
                  <c:v>-0.98799999999999999</c:v>
                </c:pt>
                <c:pt idx="6445">
                  <c:v>-1.0229999999999999</c:v>
                </c:pt>
                <c:pt idx="6446">
                  <c:v>-0.99299999999999999</c:v>
                </c:pt>
                <c:pt idx="6447">
                  <c:v>-0.94699999999999995</c:v>
                </c:pt>
                <c:pt idx="6448">
                  <c:v>-0.91500000000000004</c:v>
                </c:pt>
                <c:pt idx="6449">
                  <c:v>-0.94199999999999995</c:v>
                </c:pt>
                <c:pt idx="6450">
                  <c:v>-0.94399999999999995</c:v>
                </c:pt>
                <c:pt idx="6451">
                  <c:v>-1.0049999999999999</c:v>
                </c:pt>
                <c:pt idx="6452">
                  <c:v>-1.034</c:v>
                </c:pt>
                <c:pt idx="6453">
                  <c:v>-1.0840000000000001</c:v>
                </c:pt>
                <c:pt idx="6454">
                  <c:v>-1.133</c:v>
                </c:pt>
                <c:pt idx="6455">
                  <c:v>-1.0129999999999999</c:v>
                </c:pt>
                <c:pt idx="6456">
                  <c:v>-1.032</c:v>
                </c:pt>
                <c:pt idx="6457">
                  <c:v>-0.95399999999999996</c:v>
                </c:pt>
                <c:pt idx="6458">
                  <c:v>-0.97299999999999998</c:v>
                </c:pt>
                <c:pt idx="6459">
                  <c:v>-0.95699999999999996</c:v>
                </c:pt>
                <c:pt idx="6460">
                  <c:v>-1.0429999999999999</c:v>
                </c:pt>
                <c:pt idx="6461">
                  <c:v>-1.1000000000000001</c:v>
                </c:pt>
                <c:pt idx="6462">
                  <c:v>-1.1339999999999999</c:v>
                </c:pt>
                <c:pt idx="6463">
                  <c:v>-1.204</c:v>
                </c:pt>
                <c:pt idx="6464">
                  <c:v>-1.1739999999999999</c:v>
                </c:pt>
                <c:pt idx="6465">
                  <c:v>-1.1739999999999999</c:v>
                </c:pt>
                <c:pt idx="6466">
                  <c:v>-1.1739999999999999</c:v>
                </c:pt>
                <c:pt idx="6467">
                  <c:v>-1.1539999999999999</c:v>
                </c:pt>
                <c:pt idx="6468">
                  <c:v>-1.125</c:v>
                </c:pt>
                <c:pt idx="6469">
                  <c:v>-1.137</c:v>
                </c:pt>
                <c:pt idx="6470">
                  <c:v>-1.1459999999999999</c:v>
                </c:pt>
                <c:pt idx="6471">
                  <c:v>-1.117</c:v>
                </c:pt>
                <c:pt idx="6472">
                  <c:v>-1.0109999999999999</c:v>
                </c:pt>
                <c:pt idx="6473">
                  <c:v>-0.97099999999999997</c:v>
                </c:pt>
                <c:pt idx="6474">
                  <c:v>-0.998</c:v>
                </c:pt>
                <c:pt idx="6475">
                  <c:v>-0.998</c:v>
                </c:pt>
                <c:pt idx="6476">
                  <c:v>-1.093</c:v>
                </c:pt>
                <c:pt idx="6477">
                  <c:v>-1.054</c:v>
                </c:pt>
                <c:pt idx="6478">
                  <c:v>-1.083</c:v>
                </c:pt>
                <c:pt idx="6479">
                  <c:v>-1.0389999999999999</c:v>
                </c:pt>
                <c:pt idx="6480">
                  <c:v>-1.0409999999999999</c:v>
                </c:pt>
                <c:pt idx="6481">
                  <c:v>-1.111</c:v>
                </c:pt>
                <c:pt idx="6482">
                  <c:v>-1.024</c:v>
                </c:pt>
                <c:pt idx="6483">
                  <c:v>-1.052</c:v>
                </c:pt>
                <c:pt idx="6484">
                  <c:v>-1.048</c:v>
                </c:pt>
                <c:pt idx="6485">
                  <c:v>-1.0069999999999999</c:v>
                </c:pt>
                <c:pt idx="6486">
                  <c:v>-1.01</c:v>
                </c:pt>
                <c:pt idx="6487">
                  <c:v>-1.0089999999999999</c:v>
                </c:pt>
                <c:pt idx="6488">
                  <c:v>-0.97899999999999998</c:v>
                </c:pt>
                <c:pt idx="6489">
                  <c:v>-1.018</c:v>
                </c:pt>
                <c:pt idx="6490">
                  <c:v>-1.052</c:v>
                </c:pt>
                <c:pt idx="6491">
                  <c:v>-1.0269999999999999</c:v>
                </c:pt>
                <c:pt idx="6492">
                  <c:v>-1.0069999999999999</c:v>
                </c:pt>
                <c:pt idx="6493">
                  <c:v>-1.03</c:v>
                </c:pt>
                <c:pt idx="6494">
                  <c:v>-1.0580000000000001</c:v>
                </c:pt>
                <c:pt idx="6495">
                  <c:v>-1.018</c:v>
                </c:pt>
                <c:pt idx="6496">
                  <c:v>-1.018</c:v>
                </c:pt>
                <c:pt idx="6497">
                  <c:v>-1.071</c:v>
                </c:pt>
                <c:pt idx="6498">
                  <c:v>-1.0629999999999999</c:v>
                </c:pt>
                <c:pt idx="6499">
                  <c:v>-1.05</c:v>
                </c:pt>
                <c:pt idx="6500">
                  <c:v>-1.119</c:v>
                </c:pt>
                <c:pt idx="6501">
                  <c:v>-1.099</c:v>
                </c:pt>
                <c:pt idx="6502">
                  <c:v>-1.032</c:v>
                </c:pt>
                <c:pt idx="6503">
                  <c:v>-0.96399999999999997</c:v>
                </c:pt>
                <c:pt idx="6504">
                  <c:v>-0.85099999999999998</c:v>
                </c:pt>
                <c:pt idx="6505">
                  <c:v>-0.79700000000000004</c:v>
                </c:pt>
                <c:pt idx="6506">
                  <c:v>-0.77300000000000002</c:v>
                </c:pt>
                <c:pt idx="6507">
                  <c:v>-0.77100000000000002</c:v>
                </c:pt>
                <c:pt idx="6508">
                  <c:v>-0.85599999999999998</c:v>
                </c:pt>
                <c:pt idx="6509">
                  <c:v>-0.77300000000000002</c:v>
                </c:pt>
                <c:pt idx="6510">
                  <c:v>-0.77700000000000002</c:v>
                </c:pt>
                <c:pt idx="6511">
                  <c:v>-0.70099999999999996</c:v>
                </c:pt>
                <c:pt idx="6512">
                  <c:v>-0.70099999999999996</c:v>
                </c:pt>
                <c:pt idx="6513">
                  <c:v>-0.61799999999999999</c:v>
                </c:pt>
                <c:pt idx="6514">
                  <c:v>-0.59099999999999997</c:v>
                </c:pt>
                <c:pt idx="6515">
                  <c:v>-0.624</c:v>
                </c:pt>
                <c:pt idx="6516">
                  <c:v>-0.60899999999999999</c:v>
                </c:pt>
                <c:pt idx="6517">
                  <c:v>-0.64600000000000002</c:v>
                </c:pt>
                <c:pt idx="6518">
                  <c:v>-0.64200000000000002</c:v>
                </c:pt>
                <c:pt idx="6519">
                  <c:v>-0.53700000000000003</c:v>
                </c:pt>
                <c:pt idx="6520">
                  <c:v>-0.627</c:v>
                </c:pt>
                <c:pt idx="6521">
                  <c:v>-0.69</c:v>
                </c:pt>
                <c:pt idx="6522">
                  <c:v>-0.70799999999999996</c:v>
                </c:pt>
                <c:pt idx="6523">
                  <c:v>-0.64900000000000002</c:v>
                </c:pt>
                <c:pt idx="6524">
                  <c:v>-0.65</c:v>
                </c:pt>
                <c:pt idx="6525">
                  <c:v>-0.57699999999999996</c:v>
                </c:pt>
                <c:pt idx="6526">
                  <c:v>-0.501</c:v>
                </c:pt>
                <c:pt idx="6527">
                  <c:v>-0.49299999999999999</c:v>
                </c:pt>
                <c:pt idx="6528">
                  <c:v>-0.46600000000000003</c:v>
                </c:pt>
                <c:pt idx="6529">
                  <c:v>-0.504</c:v>
                </c:pt>
                <c:pt idx="6530">
                  <c:v>-0.42099999999999999</c:v>
                </c:pt>
                <c:pt idx="6531">
                  <c:v>-0.53600000000000003</c:v>
                </c:pt>
                <c:pt idx="6532">
                  <c:v>-0.52</c:v>
                </c:pt>
                <c:pt idx="6533">
                  <c:v>-0.439</c:v>
                </c:pt>
                <c:pt idx="6534">
                  <c:v>-0.42799999999999999</c:v>
                </c:pt>
                <c:pt idx="6535">
                  <c:v>-0.49</c:v>
                </c:pt>
                <c:pt idx="6536">
                  <c:v>-0.50800000000000001</c:v>
                </c:pt>
                <c:pt idx="6537">
                  <c:v>-0.50800000000000001</c:v>
                </c:pt>
                <c:pt idx="6538">
                  <c:v>-0.53200000000000003</c:v>
                </c:pt>
                <c:pt idx="6539">
                  <c:v>-0.57599999999999996</c:v>
                </c:pt>
                <c:pt idx="6540">
                  <c:v>-0.61699999999999999</c:v>
                </c:pt>
                <c:pt idx="6541">
                  <c:v>-0.59399999999999997</c:v>
                </c:pt>
                <c:pt idx="6542">
                  <c:v>-0.79500000000000004</c:v>
                </c:pt>
                <c:pt idx="6543">
                  <c:v>-0.96799999999999997</c:v>
                </c:pt>
                <c:pt idx="6544">
                  <c:v>-0.85</c:v>
                </c:pt>
                <c:pt idx="6545">
                  <c:v>-0.84899999999999998</c:v>
                </c:pt>
                <c:pt idx="6546">
                  <c:v>-0.96599999999999997</c:v>
                </c:pt>
                <c:pt idx="6547">
                  <c:v>-1.071</c:v>
                </c:pt>
                <c:pt idx="6548">
                  <c:v>-1.0780000000000001</c:v>
                </c:pt>
                <c:pt idx="6549">
                  <c:v>-0.92100000000000004</c:v>
                </c:pt>
                <c:pt idx="6550">
                  <c:v>-0.89400000000000002</c:v>
                </c:pt>
                <c:pt idx="6551">
                  <c:v>-0.97799999999999998</c:v>
                </c:pt>
                <c:pt idx="6552">
                  <c:v>-0.81499999999999995</c:v>
                </c:pt>
                <c:pt idx="6553">
                  <c:v>-0.71299999999999997</c:v>
                </c:pt>
                <c:pt idx="6554">
                  <c:v>-0.61599999999999999</c:v>
                </c:pt>
                <c:pt idx="6555">
                  <c:v>-0.76600000000000001</c:v>
                </c:pt>
                <c:pt idx="6556">
                  <c:v>-0.751</c:v>
                </c:pt>
                <c:pt idx="6557">
                  <c:v>-0.629</c:v>
                </c:pt>
                <c:pt idx="6558">
                  <c:v>-0.54500000000000004</c:v>
                </c:pt>
                <c:pt idx="6559">
                  <c:v>-0.67800000000000005</c:v>
                </c:pt>
                <c:pt idx="6560">
                  <c:v>-0.57099999999999995</c:v>
                </c:pt>
                <c:pt idx="6561">
                  <c:v>-0.503</c:v>
                </c:pt>
                <c:pt idx="6562">
                  <c:v>-0.49199999999999999</c:v>
                </c:pt>
                <c:pt idx="6563">
                  <c:v>-0.46700000000000003</c:v>
                </c:pt>
                <c:pt idx="6564">
                  <c:v>-0.53600000000000003</c:v>
                </c:pt>
                <c:pt idx="6565">
                  <c:v>-0.48799999999999999</c:v>
                </c:pt>
                <c:pt idx="6566">
                  <c:v>-0.435</c:v>
                </c:pt>
                <c:pt idx="6567">
                  <c:v>-0.40799999999999997</c:v>
                </c:pt>
                <c:pt idx="6568">
                  <c:v>-0.31</c:v>
                </c:pt>
                <c:pt idx="6569">
                  <c:v>-0.23699999999999999</c:v>
                </c:pt>
                <c:pt idx="6570">
                  <c:v>-0.184</c:v>
                </c:pt>
                <c:pt idx="6571">
                  <c:v>-0.183</c:v>
                </c:pt>
                <c:pt idx="6572">
                  <c:v>-0.14899999999999999</c:v>
                </c:pt>
                <c:pt idx="6573">
                  <c:v>-0.151</c:v>
                </c:pt>
                <c:pt idx="6574">
                  <c:v>-0.127</c:v>
                </c:pt>
                <c:pt idx="6575">
                  <c:v>-8.1000000000000003E-2</c:v>
                </c:pt>
                <c:pt idx="6576">
                  <c:v>-8.1000000000000003E-2</c:v>
                </c:pt>
                <c:pt idx="6577">
                  <c:v>-9.1999999999999998E-2</c:v>
                </c:pt>
                <c:pt idx="6578">
                  <c:v>-4.0000000000000001E-3</c:v>
                </c:pt>
                <c:pt idx="6579">
                  <c:v>-0.114</c:v>
                </c:pt>
                <c:pt idx="6580">
                  <c:v>-0.124</c:v>
                </c:pt>
                <c:pt idx="6581">
                  <c:v>-8.4000000000000005E-2</c:v>
                </c:pt>
                <c:pt idx="6582">
                  <c:v>-0.08</c:v>
                </c:pt>
                <c:pt idx="6583">
                  <c:v>-0.154</c:v>
                </c:pt>
                <c:pt idx="6584">
                  <c:v>-6.9000000000000006E-2</c:v>
                </c:pt>
                <c:pt idx="6585">
                  <c:v>-0.15</c:v>
                </c:pt>
                <c:pt idx="6586">
                  <c:v>-1E-3</c:v>
                </c:pt>
                <c:pt idx="6587">
                  <c:v>0.155</c:v>
                </c:pt>
                <c:pt idx="6588">
                  <c:v>0.14699999999999999</c:v>
                </c:pt>
                <c:pt idx="6589">
                  <c:v>0.06</c:v>
                </c:pt>
                <c:pt idx="6590">
                  <c:v>0.182</c:v>
                </c:pt>
                <c:pt idx="6591">
                  <c:v>0.26700000000000002</c:v>
                </c:pt>
                <c:pt idx="6592">
                  <c:v>0.29499999999999998</c:v>
                </c:pt>
                <c:pt idx="6593">
                  <c:v>0.34100000000000003</c:v>
                </c:pt>
                <c:pt idx="6594">
                  <c:v>0.193</c:v>
                </c:pt>
                <c:pt idx="6595">
                  <c:v>0.23200000000000001</c:v>
                </c:pt>
                <c:pt idx="6596">
                  <c:v>0.189</c:v>
                </c:pt>
                <c:pt idx="6597">
                  <c:v>0.17</c:v>
                </c:pt>
                <c:pt idx="6598">
                  <c:v>0.249</c:v>
                </c:pt>
                <c:pt idx="6599">
                  <c:v>0.154</c:v>
                </c:pt>
                <c:pt idx="6600">
                  <c:v>0.19</c:v>
                </c:pt>
                <c:pt idx="6601">
                  <c:v>0.19900000000000001</c:v>
                </c:pt>
                <c:pt idx="6602">
                  <c:v>0.251</c:v>
                </c:pt>
                <c:pt idx="6603">
                  <c:v>0.187</c:v>
                </c:pt>
                <c:pt idx="6604">
                  <c:v>0.192</c:v>
                </c:pt>
                <c:pt idx="6605">
                  <c:v>0.124</c:v>
                </c:pt>
                <c:pt idx="6606">
                  <c:v>8.6999999999999994E-2</c:v>
                </c:pt>
                <c:pt idx="6607">
                  <c:v>8.6999999999999994E-2</c:v>
                </c:pt>
                <c:pt idx="6608">
                  <c:v>0.19800000000000001</c:v>
                </c:pt>
                <c:pt idx="6609">
                  <c:v>0.25900000000000001</c:v>
                </c:pt>
                <c:pt idx="6610">
                  <c:v>0.23300000000000001</c:v>
                </c:pt>
                <c:pt idx="6611">
                  <c:v>0.17899999999999999</c:v>
                </c:pt>
                <c:pt idx="6612">
                  <c:v>0.26200000000000001</c:v>
                </c:pt>
                <c:pt idx="6613">
                  <c:v>0.223</c:v>
                </c:pt>
                <c:pt idx="6614">
                  <c:v>0.26100000000000001</c:v>
                </c:pt>
                <c:pt idx="6615">
                  <c:v>0.27200000000000002</c:v>
                </c:pt>
                <c:pt idx="6616">
                  <c:v>0.379</c:v>
                </c:pt>
                <c:pt idx="6617">
                  <c:v>0.68899999999999995</c:v>
                </c:pt>
                <c:pt idx="6618">
                  <c:v>0.82599999999999996</c:v>
                </c:pt>
                <c:pt idx="6619">
                  <c:v>0.61399999999999999</c:v>
                </c:pt>
                <c:pt idx="6620">
                  <c:v>0.625</c:v>
                </c:pt>
                <c:pt idx="6621">
                  <c:v>0.64</c:v>
                </c:pt>
                <c:pt idx="6622">
                  <c:v>0.64</c:v>
                </c:pt>
                <c:pt idx="6623">
                  <c:v>0.67200000000000004</c:v>
                </c:pt>
                <c:pt idx="6624">
                  <c:v>0.61899999999999999</c:v>
                </c:pt>
                <c:pt idx="6625">
                  <c:v>0.56999999999999995</c:v>
                </c:pt>
                <c:pt idx="6626">
                  <c:v>0.56200000000000006</c:v>
                </c:pt>
                <c:pt idx="6627">
                  <c:v>0.65800000000000003</c:v>
                </c:pt>
                <c:pt idx="6628">
                  <c:v>0.70099999999999996</c:v>
                </c:pt>
                <c:pt idx="6629">
                  <c:v>0.70199999999999996</c:v>
                </c:pt>
                <c:pt idx="6630">
                  <c:v>0.67100000000000004</c:v>
                </c:pt>
                <c:pt idx="6631">
                  <c:v>0.52500000000000002</c:v>
                </c:pt>
                <c:pt idx="6632">
                  <c:v>0.52500000000000002</c:v>
                </c:pt>
                <c:pt idx="6633">
                  <c:v>0.51200000000000001</c:v>
                </c:pt>
                <c:pt idx="6634">
                  <c:v>0.63800000000000001</c:v>
                </c:pt>
                <c:pt idx="6635">
                  <c:v>0.64900000000000002</c:v>
                </c:pt>
                <c:pt idx="6636">
                  <c:v>0.70699999999999996</c:v>
                </c:pt>
                <c:pt idx="6637">
                  <c:v>0.67</c:v>
                </c:pt>
                <c:pt idx="6638">
                  <c:v>0.65200000000000002</c:v>
                </c:pt>
                <c:pt idx="6639">
                  <c:v>0.59399999999999997</c:v>
                </c:pt>
                <c:pt idx="6640">
                  <c:v>0.61199999999999999</c:v>
                </c:pt>
                <c:pt idx="6641">
                  <c:v>0.55000000000000004</c:v>
                </c:pt>
                <c:pt idx="6642">
                  <c:v>0.61299999999999999</c:v>
                </c:pt>
                <c:pt idx="6643">
                  <c:v>0.628</c:v>
                </c:pt>
                <c:pt idx="6644">
                  <c:v>0.64800000000000002</c:v>
                </c:pt>
                <c:pt idx="6645">
                  <c:v>0.56999999999999995</c:v>
                </c:pt>
                <c:pt idx="6646">
                  <c:v>0.40699999999999997</c:v>
                </c:pt>
                <c:pt idx="6647">
                  <c:v>0.436</c:v>
                </c:pt>
                <c:pt idx="6648">
                  <c:v>0.44800000000000001</c:v>
                </c:pt>
                <c:pt idx="6649">
                  <c:v>0.315</c:v>
                </c:pt>
                <c:pt idx="6650">
                  <c:v>0.184</c:v>
                </c:pt>
                <c:pt idx="6651">
                  <c:v>9.9000000000000005E-2</c:v>
                </c:pt>
                <c:pt idx="6652">
                  <c:v>7.3999999999999996E-2</c:v>
                </c:pt>
                <c:pt idx="6653">
                  <c:v>0.27300000000000002</c:v>
                </c:pt>
                <c:pt idx="6654">
                  <c:v>0.222</c:v>
                </c:pt>
                <c:pt idx="6655">
                  <c:v>0.23200000000000001</c:v>
                </c:pt>
                <c:pt idx="6656">
                  <c:v>0.35399999999999998</c:v>
                </c:pt>
                <c:pt idx="6657">
                  <c:v>0.28599999999999998</c:v>
                </c:pt>
                <c:pt idx="6658">
                  <c:v>0.316</c:v>
                </c:pt>
                <c:pt idx="6659">
                  <c:v>0.34399999999999997</c:v>
                </c:pt>
                <c:pt idx="6660">
                  <c:v>0.40600000000000003</c:v>
                </c:pt>
                <c:pt idx="6661">
                  <c:v>0.35899999999999999</c:v>
                </c:pt>
                <c:pt idx="6662">
                  <c:v>0.34300000000000003</c:v>
                </c:pt>
                <c:pt idx="6663">
                  <c:v>0.35599999999999998</c:v>
                </c:pt>
                <c:pt idx="6664">
                  <c:v>0.433</c:v>
                </c:pt>
                <c:pt idx="6665">
                  <c:v>0.36899999999999999</c:v>
                </c:pt>
                <c:pt idx="6666">
                  <c:v>0.42</c:v>
                </c:pt>
                <c:pt idx="6667">
                  <c:v>0.44900000000000001</c:v>
                </c:pt>
                <c:pt idx="6668">
                  <c:v>0.45800000000000002</c:v>
                </c:pt>
                <c:pt idx="6669">
                  <c:v>0.47199999999999998</c:v>
                </c:pt>
                <c:pt idx="6670">
                  <c:v>0.41699999999999998</c:v>
                </c:pt>
                <c:pt idx="6671">
                  <c:v>0.46</c:v>
                </c:pt>
                <c:pt idx="6672">
                  <c:v>0.52900000000000003</c:v>
                </c:pt>
                <c:pt idx="6673">
                  <c:v>0.55100000000000005</c:v>
                </c:pt>
                <c:pt idx="6674">
                  <c:v>0.71199999999999997</c:v>
                </c:pt>
                <c:pt idx="6675">
                  <c:v>0.80600000000000005</c:v>
                </c:pt>
                <c:pt idx="6676">
                  <c:v>0.72099999999999997</c:v>
                </c:pt>
                <c:pt idx="6677">
                  <c:v>0.72099999999999997</c:v>
                </c:pt>
                <c:pt idx="6678">
                  <c:v>0.871</c:v>
                </c:pt>
                <c:pt idx="6679">
                  <c:v>0.81599999999999995</c:v>
                </c:pt>
                <c:pt idx="6680">
                  <c:v>0.90300000000000002</c:v>
                </c:pt>
                <c:pt idx="6681">
                  <c:v>0.88500000000000001</c:v>
                </c:pt>
                <c:pt idx="6682">
                  <c:v>0.93899999999999995</c:v>
                </c:pt>
                <c:pt idx="6683">
                  <c:v>0.96799999999999997</c:v>
                </c:pt>
                <c:pt idx="6684">
                  <c:v>0.93400000000000005</c:v>
                </c:pt>
                <c:pt idx="6685">
                  <c:v>1.02</c:v>
                </c:pt>
                <c:pt idx="6686">
                  <c:v>1.0780000000000001</c:v>
                </c:pt>
                <c:pt idx="6687">
                  <c:v>1.1419999999999999</c:v>
                </c:pt>
                <c:pt idx="6688">
                  <c:v>1.167</c:v>
                </c:pt>
                <c:pt idx="6689">
                  <c:v>1.163</c:v>
                </c:pt>
                <c:pt idx="6690">
                  <c:v>1.3109999999999999</c:v>
                </c:pt>
                <c:pt idx="6691">
                  <c:v>1.319</c:v>
                </c:pt>
                <c:pt idx="6692">
                  <c:v>1.6259999999999999</c:v>
                </c:pt>
                <c:pt idx="6693">
                  <c:v>1.615</c:v>
                </c:pt>
                <c:pt idx="6694">
                  <c:v>1.4079999999999999</c:v>
                </c:pt>
                <c:pt idx="6695">
                  <c:v>1.605</c:v>
                </c:pt>
                <c:pt idx="6696">
                  <c:v>1.6759999999999999</c:v>
                </c:pt>
                <c:pt idx="6697">
                  <c:v>1.4470000000000001</c:v>
                </c:pt>
                <c:pt idx="6698">
                  <c:v>1.395</c:v>
                </c:pt>
                <c:pt idx="6699">
                  <c:v>1.5449999999999999</c:v>
                </c:pt>
                <c:pt idx="6700">
                  <c:v>1.6140000000000001</c:v>
                </c:pt>
                <c:pt idx="6701">
                  <c:v>1.6120000000000001</c:v>
                </c:pt>
                <c:pt idx="6702">
                  <c:v>1.6120000000000001</c:v>
                </c:pt>
                <c:pt idx="6703">
                  <c:v>1.631</c:v>
                </c:pt>
                <c:pt idx="6704">
                  <c:v>1.6020000000000001</c:v>
                </c:pt>
                <c:pt idx="6705">
                  <c:v>1.5980000000000001</c:v>
                </c:pt>
                <c:pt idx="6706">
                  <c:v>1.613</c:v>
                </c:pt>
                <c:pt idx="6707">
                  <c:v>1.546</c:v>
                </c:pt>
                <c:pt idx="6708">
                  <c:v>1.6020000000000001</c:v>
                </c:pt>
                <c:pt idx="6709">
                  <c:v>1.6970000000000001</c:v>
                </c:pt>
                <c:pt idx="6710">
                  <c:v>1.7370000000000001</c:v>
                </c:pt>
                <c:pt idx="6711">
                  <c:v>1.68</c:v>
                </c:pt>
                <c:pt idx="6712">
                  <c:v>1.667</c:v>
                </c:pt>
                <c:pt idx="6713">
                  <c:v>1.5980000000000001</c:v>
                </c:pt>
                <c:pt idx="6714">
                  <c:v>1.5760000000000001</c:v>
                </c:pt>
                <c:pt idx="6715">
                  <c:v>1.4790000000000001</c:v>
                </c:pt>
                <c:pt idx="6716">
                  <c:v>1.5169999999999999</c:v>
                </c:pt>
                <c:pt idx="6717">
                  <c:v>1.5389999999999999</c:v>
                </c:pt>
                <c:pt idx="6718">
                  <c:v>1.534</c:v>
                </c:pt>
                <c:pt idx="6719">
                  <c:v>1.605</c:v>
                </c:pt>
                <c:pt idx="6720">
                  <c:v>1.7470000000000001</c:v>
                </c:pt>
                <c:pt idx="6721">
                  <c:v>1.6830000000000001</c:v>
                </c:pt>
                <c:pt idx="6722">
                  <c:v>1.6819999999999999</c:v>
                </c:pt>
                <c:pt idx="6723">
                  <c:v>1.63</c:v>
                </c:pt>
                <c:pt idx="6724">
                  <c:v>1.6559999999999999</c:v>
                </c:pt>
                <c:pt idx="6725">
                  <c:v>1.4119999999999999</c:v>
                </c:pt>
                <c:pt idx="6726">
                  <c:v>1.4119999999999999</c:v>
                </c:pt>
                <c:pt idx="6727">
                  <c:v>1.494</c:v>
                </c:pt>
                <c:pt idx="6728">
                  <c:v>1.4350000000000001</c:v>
                </c:pt>
                <c:pt idx="6729">
                  <c:v>1.381</c:v>
                </c:pt>
                <c:pt idx="6730">
                  <c:v>1.486</c:v>
                </c:pt>
                <c:pt idx="6731">
                  <c:v>1.573</c:v>
                </c:pt>
                <c:pt idx="6732">
                  <c:v>1.5009999999999999</c:v>
                </c:pt>
                <c:pt idx="6733">
                  <c:v>1.4379999999999999</c:v>
                </c:pt>
                <c:pt idx="6734">
                  <c:v>1.3680000000000001</c:v>
                </c:pt>
                <c:pt idx="6735">
                  <c:v>1.3680000000000001</c:v>
                </c:pt>
                <c:pt idx="6736">
                  <c:v>1.357</c:v>
                </c:pt>
                <c:pt idx="6737">
                  <c:v>1.4179999999999999</c:v>
                </c:pt>
                <c:pt idx="6738">
                  <c:v>1.484</c:v>
                </c:pt>
                <c:pt idx="6739">
                  <c:v>1.2430000000000001</c:v>
                </c:pt>
                <c:pt idx="6740">
                  <c:v>1.1359999999999999</c:v>
                </c:pt>
                <c:pt idx="6741">
                  <c:v>1.054</c:v>
                </c:pt>
                <c:pt idx="6742">
                  <c:v>1.1739999999999999</c:v>
                </c:pt>
                <c:pt idx="6743">
                  <c:v>1.2050000000000001</c:v>
                </c:pt>
                <c:pt idx="6744">
                  <c:v>1.1559999999999999</c:v>
                </c:pt>
                <c:pt idx="6745">
                  <c:v>1.1870000000000001</c:v>
                </c:pt>
                <c:pt idx="6746">
                  <c:v>1.3089999999999999</c:v>
                </c:pt>
                <c:pt idx="6747">
                  <c:v>1.3340000000000001</c:v>
                </c:pt>
                <c:pt idx="6748">
                  <c:v>1.2569999999999999</c:v>
                </c:pt>
                <c:pt idx="6749">
                  <c:v>1.286</c:v>
                </c:pt>
                <c:pt idx="6750">
                  <c:v>1.282</c:v>
                </c:pt>
                <c:pt idx="6751">
                  <c:v>1.357</c:v>
                </c:pt>
                <c:pt idx="6752">
                  <c:v>1.425</c:v>
                </c:pt>
                <c:pt idx="6753">
                  <c:v>1.4390000000000001</c:v>
                </c:pt>
                <c:pt idx="6754">
                  <c:v>1.3759999999999999</c:v>
                </c:pt>
                <c:pt idx="6755">
                  <c:v>1.484</c:v>
                </c:pt>
                <c:pt idx="6756">
                  <c:v>1.5209999999999999</c:v>
                </c:pt>
                <c:pt idx="6757">
                  <c:v>1.5209999999999999</c:v>
                </c:pt>
                <c:pt idx="6758">
                  <c:v>1.575</c:v>
                </c:pt>
                <c:pt idx="6759">
                  <c:v>1.605</c:v>
                </c:pt>
                <c:pt idx="6760">
                  <c:v>1.5329999999999999</c:v>
                </c:pt>
                <c:pt idx="6761">
                  <c:v>1.5760000000000001</c:v>
                </c:pt>
                <c:pt idx="6762">
                  <c:v>1.5760000000000001</c:v>
                </c:pt>
                <c:pt idx="6763">
                  <c:v>1.482</c:v>
                </c:pt>
                <c:pt idx="6764">
                  <c:v>1.482</c:v>
                </c:pt>
                <c:pt idx="6765">
                  <c:v>1.492</c:v>
                </c:pt>
                <c:pt idx="6766">
                  <c:v>1.341</c:v>
                </c:pt>
                <c:pt idx="6767">
                  <c:v>1.3149999999999999</c:v>
                </c:pt>
                <c:pt idx="6768">
                  <c:v>1.3879999999999999</c:v>
                </c:pt>
                <c:pt idx="6769">
                  <c:v>1.3109999999999999</c:v>
                </c:pt>
                <c:pt idx="6770">
                  <c:v>1.2310000000000001</c:v>
                </c:pt>
                <c:pt idx="6771">
                  <c:v>1.3109999999999999</c:v>
                </c:pt>
                <c:pt idx="6772">
                  <c:v>1.3109999999999999</c:v>
                </c:pt>
                <c:pt idx="6773">
                  <c:v>1.38</c:v>
                </c:pt>
                <c:pt idx="6774">
                  <c:v>1.244</c:v>
                </c:pt>
                <c:pt idx="6775">
                  <c:v>1.1519999999999999</c:v>
                </c:pt>
                <c:pt idx="6776">
                  <c:v>1.2410000000000001</c:v>
                </c:pt>
                <c:pt idx="6777">
                  <c:v>1.2470000000000001</c:v>
                </c:pt>
                <c:pt idx="6778">
                  <c:v>1.171</c:v>
                </c:pt>
                <c:pt idx="6779">
                  <c:v>1.1459999999999999</c:v>
                </c:pt>
                <c:pt idx="6780">
                  <c:v>1.1679999999999999</c:v>
                </c:pt>
                <c:pt idx="6781">
                  <c:v>1.1879999999999999</c:v>
                </c:pt>
                <c:pt idx="6782">
                  <c:v>1.252</c:v>
                </c:pt>
                <c:pt idx="6783">
                  <c:v>1.264</c:v>
                </c:pt>
                <c:pt idx="6784">
                  <c:v>1.159</c:v>
                </c:pt>
                <c:pt idx="6785">
                  <c:v>1.1539999999999999</c:v>
                </c:pt>
                <c:pt idx="6786">
                  <c:v>1.2949999999999999</c:v>
                </c:pt>
                <c:pt idx="6787">
                  <c:v>1.3779999999999999</c:v>
                </c:pt>
                <c:pt idx="6788">
                  <c:v>1.3560000000000001</c:v>
                </c:pt>
                <c:pt idx="6789">
                  <c:v>1.258</c:v>
                </c:pt>
                <c:pt idx="6790">
                  <c:v>1.329</c:v>
                </c:pt>
                <c:pt idx="6791">
                  <c:v>1.403</c:v>
                </c:pt>
                <c:pt idx="6792">
                  <c:v>1.3879999999999999</c:v>
                </c:pt>
                <c:pt idx="6793">
                  <c:v>1.4350000000000001</c:v>
                </c:pt>
                <c:pt idx="6794">
                  <c:v>1.4610000000000001</c:v>
                </c:pt>
                <c:pt idx="6795">
                  <c:v>1.4870000000000001</c:v>
                </c:pt>
                <c:pt idx="6796">
                  <c:v>1.454</c:v>
                </c:pt>
                <c:pt idx="6797">
                  <c:v>1.454</c:v>
                </c:pt>
                <c:pt idx="6798">
                  <c:v>1.528</c:v>
                </c:pt>
                <c:pt idx="6799">
                  <c:v>1.512</c:v>
                </c:pt>
                <c:pt idx="6800">
                  <c:v>1.482</c:v>
                </c:pt>
                <c:pt idx="6801">
                  <c:v>1.57</c:v>
                </c:pt>
                <c:pt idx="6802">
                  <c:v>1.544</c:v>
                </c:pt>
                <c:pt idx="6803">
                  <c:v>1.5469999999999999</c:v>
                </c:pt>
                <c:pt idx="6804">
                  <c:v>1.56</c:v>
                </c:pt>
                <c:pt idx="6805">
                  <c:v>1.5740000000000001</c:v>
                </c:pt>
                <c:pt idx="6806">
                  <c:v>1.4390000000000001</c:v>
                </c:pt>
                <c:pt idx="6807">
                  <c:v>1.4750000000000001</c:v>
                </c:pt>
                <c:pt idx="6808">
                  <c:v>1.58</c:v>
                </c:pt>
                <c:pt idx="6809">
                  <c:v>1.665</c:v>
                </c:pt>
                <c:pt idx="6810">
                  <c:v>1.6060000000000001</c:v>
                </c:pt>
                <c:pt idx="6811">
                  <c:v>1.411</c:v>
                </c:pt>
                <c:pt idx="6812">
                  <c:v>1.3260000000000001</c:v>
                </c:pt>
                <c:pt idx="6813">
                  <c:v>1.3939999999999999</c:v>
                </c:pt>
                <c:pt idx="6814">
                  <c:v>1.181</c:v>
                </c:pt>
                <c:pt idx="6815">
                  <c:v>1.357</c:v>
                </c:pt>
                <c:pt idx="6816">
                  <c:v>1.3340000000000001</c:v>
                </c:pt>
                <c:pt idx="6817">
                  <c:v>1.329</c:v>
                </c:pt>
                <c:pt idx="6818">
                  <c:v>1.371</c:v>
                </c:pt>
                <c:pt idx="6819">
                  <c:v>1.1870000000000001</c:v>
                </c:pt>
                <c:pt idx="6820">
                  <c:v>1.175</c:v>
                </c:pt>
                <c:pt idx="6821">
                  <c:v>1.169</c:v>
                </c:pt>
                <c:pt idx="6822">
                  <c:v>1.2789999999999999</c:v>
                </c:pt>
                <c:pt idx="6823">
                  <c:v>1.27</c:v>
                </c:pt>
                <c:pt idx="6824">
                  <c:v>1.2330000000000001</c:v>
                </c:pt>
                <c:pt idx="6825">
                  <c:v>1.22</c:v>
                </c:pt>
                <c:pt idx="6826">
                  <c:v>1.147</c:v>
                </c:pt>
                <c:pt idx="6827">
                  <c:v>1.117</c:v>
                </c:pt>
                <c:pt idx="6828">
                  <c:v>1.087</c:v>
                </c:pt>
                <c:pt idx="6829">
                  <c:v>1.073</c:v>
                </c:pt>
                <c:pt idx="6830">
                  <c:v>1.06</c:v>
                </c:pt>
                <c:pt idx="6831">
                  <c:v>1.133</c:v>
                </c:pt>
                <c:pt idx="6832">
                  <c:v>1.1439999999999999</c:v>
                </c:pt>
                <c:pt idx="6833">
                  <c:v>1.1359999999999999</c:v>
                </c:pt>
                <c:pt idx="6834">
                  <c:v>1.115</c:v>
                </c:pt>
                <c:pt idx="6835">
                  <c:v>1.157</c:v>
                </c:pt>
                <c:pt idx="6836">
                  <c:v>1.212</c:v>
                </c:pt>
                <c:pt idx="6837">
                  <c:v>1.2909999999999999</c:v>
                </c:pt>
                <c:pt idx="6838">
                  <c:v>1.286</c:v>
                </c:pt>
                <c:pt idx="6839">
                  <c:v>1.3029999999999999</c:v>
                </c:pt>
                <c:pt idx="6840">
                  <c:v>1.2609999999999999</c:v>
                </c:pt>
                <c:pt idx="6841">
                  <c:v>1.286</c:v>
                </c:pt>
                <c:pt idx="6842">
                  <c:v>1.2130000000000001</c:v>
                </c:pt>
                <c:pt idx="6843">
                  <c:v>1.155</c:v>
                </c:pt>
                <c:pt idx="6844">
                  <c:v>1.18</c:v>
                </c:pt>
                <c:pt idx="6845">
                  <c:v>1.2569999999999999</c:v>
                </c:pt>
                <c:pt idx="6846">
                  <c:v>1.2170000000000001</c:v>
                </c:pt>
                <c:pt idx="6847">
                  <c:v>1.325</c:v>
                </c:pt>
                <c:pt idx="6848">
                  <c:v>1.232</c:v>
                </c:pt>
                <c:pt idx="6849">
                  <c:v>1.1519999999999999</c:v>
                </c:pt>
                <c:pt idx="6850">
                  <c:v>1.1930000000000001</c:v>
                </c:pt>
                <c:pt idx="6851">
                  <c:v>1.224</c:v>
                </c:pt>
                <c:pt idx="6852">
                  <c:v>1.2709999999999999</c:v>
                </c:pt>
                <c:pt idx="6853">
                  <c:v>1.286</c:v>
                </c:pt>
                <c:pt idx="6854">
                  <c:v>1.256</c:v>
                </c:pt>
                <c:pt idx="6855">
                  <c:v>1.216</c:v>
                </c:pt>
                <c:pt idx="6856">
                  <c:v>1.2809999999999999</c:v>
                </c:pt>
                <c:pt idx="6857">
                  <c:v>1.304</c:v>
                </c:pt>
                <c:pt idx="6858">
                  <c:v>1.3360000000000001</c:v>
                </c:pt>
                <c:pt idx="6859">
                  <c:v>1.349</c:v>
                </c:pt>
                <c:pt idx="6860">
                  <c:v>1.4139999999999999</c:v>
                </c:pt>
                <c:pt idx="6861">
                  <c:v>1.4330000000000001</c:v>
                </c:pt>
                <c:pt idx="6862">
                  <c:v>1.476</c:v>
                </c:pt>
                <c:pt idx="6863">
                  <c:v>1.4219999999999999</c:v>
                </c:pt>
                <c:pt idx="6864">
                  <c:v>1.492</c:v>
                </c:pt>
                <c:pt idx="6865">
                  <c:v>1.571</c:v>
                </c:pt>
                <c:pt idx="6866">
                  <c:v>1.554</c:v>
                </c:pt>
                <c:pt idx="6867">
                  <c:v>1.554</c:v>
                </c:pt>
                <c:pt idx="6868">
                  <c:v>1.4730000000000001</c:v>
                </c:pt>
                <c:pt idx="6869">
                  <c:v>1.4810000000000001</c:v>
                </c:pt>
                <c:pt idx="6870">
                  <c:v>1.4319999999999999</c:v>
                </c:pt>
                <c:pt idx="6871">
                  <c:v>1.512</c:v>
                </c:pt>
                <c:pt idx="6872">
                  <c:v>1.4890000000000001</c:v>
                </c:pt>
                <c:pt idx="6873">
                  <c:v>1.4690000000000001</c:v>
                </c:pt>
                <c:pt idx="6874">
                  <c:v>1.5860000000000001</c:v>
                </c:pt>
                <c:pt idx="6875">
                  <c:v>1.52</c:v>
                </c:pt>
                <c:pt idx="6876">
                  <c:v>1.5469999999999999</c:v>
                </c:pt>
                <c:pt idx="6877">
                  <c:v>1.556</c:v>
                </c:pt>
                <c:pt idx="6878">
                  <c:v>1.6160000000000001</c:v>
                </c:pt>
                <c:pt idx="6879">
                  <c:v>1.5820000000000001</c:v>
                </c:pt>
                <c:pt idx="6880">
                  <c:v>1.494</c:v>
                </c:pt>
                <c:pt idx="6881">
                  <c:v>1.546</c:v>
                </c:pt>
                <c:pt idx="6882">
                  <c:v>1.546</c:v>
                </c:pt>
                <c:pt idx="6883">
                  <c:v>1.506</c:v>
                </c:pt>
                <c:pt idx="6884">
                  <c:v>1.5149999999999999</c:v>
                </c:pt>
                <c:pt idx="6885">
                  <c:v>1.57</c:v>
                </c:pt>
                <c:pt idx="6886">
                  <c:v>1.532</c:v>
                </c:pt>
                <c:pt idx="6887">
                  <c:v>1.534</c:v>
                </c:pt>
                <c:pt idx="6888">
                  <c:v>1.583</c:v>
                </c:pt>
                <c:pt idx="6889">
                  <c:v>1.5349999999999999</c:v>
                </c:pt>
                <c:pt idx="6890">
                  <c:v>1.6439999999999999</c:v>
                </c:pt>
                <c:pt idx="6891">
                  <c:v>1.62</c:v>
                </c:pt>
                <c:pt idx="6892">
                  <c:v>1.607</c:v>
                </c:pt>
                <c:pt idx="6893">
                  <c:v>1.607</c:v>
                </c:pt>
                <c:pt idx="6894">
                  <c:v>1.6919999999999999</c:v>
                </c:pt>
                <c:pt idx="6895">
                  <c:v>1.7749999999999999</c:v>
                </c:pt>
                <c:pt idx="6896">
                  <c:v>1.8089999999999999</c:v>
                </c:pt>
                <c:pt idx="6897">
                  <c:v>1.7490000000000001</c:v>
                </c:pt>
                <c:pt idx="6898">
                  <c:v>1.7470000000000001</c:v>
                </c:pt>
                <c:pt idx="6899">
                  <c:v>1.5920000000000001</c:v>
                </c:pt>
                <c:pt idx="6900">
                  <c:v>1.532</c:v>
                </c:pt>
                <c:pt idx="6901">
                  <c:v>1.605</c:v>
                </c:pt>
                <c:pt idx="6902">
                  <c:v>1.5609999999999999</c:v>
                </c:pt>
                <c:pt idx="6903">
                  <c:v>1.5680000000000001</c:v>
                </c:pt>
                <c:pt idx="6904">
                  <c:v>1.5289999999999999</c:v>
                </c:pt>
                <c:pt idx="6905">
                  <c:v>1.5469999999999999</c:v>
                </c:pt>
                <c:pt idx="6906">
                  <c:v>1.49</c:v>
                </c:pt>
                <c:pt idx="6907">
                  <c:v>1.478</c:v>
                </c:pt>
                <c:pt idx="6908">
                  <c:v>1.5029999999999999</c:v>
                </c:pt>
                <c:pt idx="6909">
                  <c:v>1.504</c:v>
                </c:pt>
                <c:pt idx="6910">
                  <c:v>1.623</c:v>
                </c:pt>
                <c:pt idx="6911">
                  <c:v>1.5620000000000001</c:v>
                </c:pt>
                <c:pt idx="6912">
                  <c:v>1.5880000000000001</c:v>
                </c:pt>
                <c:pt idx="6913">
                  <c:v>1.6719999999999999</c:v>
                </c:pt>
                <c:pt idx="6914">
                  <c:v>1.718</c:v>
                </c:pt>
                <c:pt idx="6915">
                  <c:v>1.8080000000000001</c:v>
                </c:pt>
                <c:pt idx="6916">
                  <c:v>1.663</c:v>
                </c:pt>
                <c:pt idx="6917">
                  <c:v>1.677</c:v>
                </c:pt>
                <c:pt idx="6918">
                  <c:v>1.6679999999999999</c:v>
                </c:pt>
                <c:pt idx="6919">
                  <c:v>1.673</c:v>
                </c:pt>
                <c:pt idx="6920">
                  <c:v>1.7629999999999999</c:v>
                </c:pt>
                <c:pt idx="6921">
                  <c:v>1.7809999999999999</c:v>
                </c:pt>
                <c:pt idx="6922">
                  <c:v>1.8380000000000001</c:v>
                </c:pt>
                <c:pt idx="6923">
                  <c:v>1.8879999999999999</c:v>
                </c:pt>
                <c:pt idx="6924">
                  <c:v>1.9379999999999999</c:v>
                </c:pt>
                <c:pt idx="6925">
                  <c:v>1.9490000000000001</c:v>
                </c:pt>
                <c:pt idx="6926">
                  <c:v>1.9470000000000001</c:v>
                </c:pt>
                <c:pt idx="6927">
                  <c:v>1.9870000000000001</c:v>
                </c:pt>
                <c:pt idx="6928">
                  <c:v>1.9710000000000001</c:v>
                </c:pt>
                <c:pt idx="6929">
                  <c:v>1.849</c:v>
                </c:pt>
                <c:pt idx="6930">
                  <c:v>1.907</c:v>
                </c:pt>
                <c:pt idx="6931">
                  <c:v>1.9159999999999999</c:v>
                </c:pt>
                <c:pt idx="6932">
                  <c:v>1.9019999999999999</c:v>
                </c:pt>
                <c:pt idx="6933">
                  <c:v>1.837</c:v>
                </c:pt>
                <c:pt idx="6934">
                  <c:v>1.851</c:v>
                </c:pt>
                <c:pt idx="6935">
                  <c:v>1.8720000000000001</c:v>
                </c:pt>
                <c:pt idx="6936">
                  <c:v>1.923</c:v>
                </c:pt>
                <c:pt idx="6937">
                  <c:v>1.923</c:v>
                </c:pt>
                <c:pt idx="6938">
                  <c:v>1.962</c:v>
                </c:pt>
                <c:pt idx="6939">
                  <c:v>1.9770000000000001</c:v>
                </c:pt>
                <c:pt idx="6940">
                  <c:v>1.9339999999999999</c:v>
                </c:pt>
                <c:pt idx="6941">
                  <c:v>1.9279999999999999</c:v>
                </c:pt>
                <c:pt idx="6942">
                  <c:v>1.9490000000000001</c:v>
                </c:pt>
                <c:pt idx="6943">
                  <c:v>1.9430000000000001</c:v>
                </c:pt>
                <c:pt idx="6944">
                  <c:v>1.9219999999999999</c:v>
                </c:pt>
                <c:pt idx="6945">
                  <c:v>1.946</c:v>
                </c:pt>
                <c:pt idx="6946">
                  <c:v>1.9850000000000001</c:v>
                </c:pt>
                <c:pt idx="6947">
                  <c:v>1.9410000000000001</c:v>
                </c:pt>
                <c:pt idx="6948">
                  <c:v>1.986</c:v>
                </c:pt>
                <c:pt idx="6949">
                  <c:v>2.052</c:v>
                </c:pt>
                <c:pt idx="6950">
                  <c:v>2.117</c:v>
                </c:pt>
                <c:pt idx="6951">
                  <c:v>2.0609999999999999</c:v>
                </c:pt>
                <c:pt idx="6952">
                  <c:v>2.177</c:v>
                </c:pt>
                <c:pt idx="6953">
                  <c:v>2.2210000000000001</c:v>
                </c:pt>
                <c:pt idx="6954">
                  <c:v>2.262</c:v>
                </c:pt>
                <c:pt idx="6955">
                  <c:v>2.1989999999999998</c:v>
                </c:pt>
                <c:pt idx="6956">
                  <c:v>2.2309999999999999</c:v>
                </c:pt>
                <c:pt idx="6957">
                  <c:v>2.3279999999999998</c:v>
                </c:pt>
                <c:pt idx="6958">
                  <c:v>2.4369999999999998</c:v>
                </c:pt>
                <c:pt idx="6959">
                  <c:v>2.399</c:v>
                </c:pt>
                <c:pt idx="6960">
                  <c:v>2.415</c:v>
                </c:pt>
                <c:pt idx="6961">
                  <c:v>2.4860000000000002</c:v>
                </c:pt>
                <c:pt idx="6962">
                  <c:v>2.4860000000000002</c:v>
                </c:pt>
                <c:pt idx="6963">
                  <c:v>2.3290000000000002</c:v>
                </c:pt>
                <c:pt idx="6964">
                  <c:v>2.2450000000000001</c:v>
                </c:pt>
                <c:pt idx="6965">
                  <c:v>2.3530000000000002</c:v>
                </c:pt>
                <c:pt idx="6966">
                  <c:v>2.274</c:v>
                </c:pt>
                <c:pt idx="6967">
                  <c:v>2.319</c:v>
                </c:pt>
                <c:pt idx="6968">
                  <c:v>2.42</c:v>
                </c:pt>
                <c:pt idx="6969">
                  <c:v>2.48</c:v>
                </c:pt>
                <c:pt idx="6970">
                  <c:v>2.5019999999999998</c:v>
                </c:pt>
                <c:pt idx="6971">
                  <c:v>2.4489999999999998</c:v>
                </c:pt>
                <c:pt idx="6972">
                  <c:v>2.4420000000000002</c:v>
                </c:pt>
                <c:pt idx="6973">
                  <c:v>2.431</c:v>
                </c:pt>
                <c:pt idx="6974">
                  <c:v>2.5190000000000001</c:v>
                </c:pt>
                <c:pt idx="6975">
                  <c:v>2.4220000000000002</c:v>
                </c:pt>
                <c:pt idx="6976">
                  <c:v>2.4119999999999999</c:v>
                </c:pt>
                <c:pt idx="6977">
                  <c:v>2.4569999999999999</c:v>
                </c:pt>
                <c:pt idx="6978">
                  <c:v>2.5150000000000001</c:v>
                </c:pt>
                <c:pt idx="6979">
                  <c:v>2.3149999999999999</c:v>
                </c:pt>
                <c:pt idx="6980">
                  <c:v>2.2709999999999999</c:v>
                </c:pt>
                <c:pt idx="6981">
                  <c:v>2.177</c:v>
                </c:pt>
                <c:pt idx="6982">
                  <c:v>2.2290000000000001</c:v>
                </c:pt>
                <c:pt idx="6983">
                  <c:v>2.181</c:v>
                </c:pt>
                <c:pt idx="6984">
                  <c:v>2.1349999999999998</c:v>
                </c:pt>
                <c:pt idx="6985">
                  <c:v>2.2789999999999999</c:v>
                </c:pt>
                <c:pt idx="6986">
                  <c:v>2.3250000000000002</c:v>
                </c:pt>
                <c:pt idx="6987">
                  <c:v>2.323</c:v>
                </c:pt>
                <c:pt idx="6988">
                  <c:v>2.17</c:v>
                </c:pt>
                <c:pt idx="6989">
                  <c:v>2.2309999999999999</c:v>
                </c:pt>
                <c:pt idx="6990">
                  <c:v>2.1560000000000001</c:v>
                </c:pt>
                <c:pt idx="6991">
                  <c:v>2.161</c:v>
                </c:pt>
                <c:pt idx="6992">
                  <c:v>2.1219999999999999</c:v>
                </c:pt>
                <c:pt idx="6993">
                  <c:v>2.1469999999999998</c:v>
                </c:pt>
                <c:pt idx="6994">
                  <c:v>2.1459999999999999</c:v>
                </c:pt>
                <c:pt idx="6995">
                  <c:v>2.1459999999999999</c:v>
                </c:pt>
                <c:pt idx="6996">
                  <c:v>2.2090000000000001</c:v>
                </c:pt>
                <c:pt idx="6997">
                  <c:v>2.1779999999999999</c:v>
                </c:pt>
                <c:pt idx="6998">
                  <c:v>2.1019999999999999</c:v>
                </c:pt>
                <c:pt idx="6999">
                  <c:v>2.0510000000000002</c:v>
                </c:pt>
                <c:pt idx="7000">
                  <c:v>2.09</c:v>
                </c:pt>
                <c:pt idx="7001">
                  <c:v>1.9810000000000001</c:v>
                </c:pt>
                <c:pt idx="7002">
                  <c:v>2.0529999999999999</c:v>
                </c:pt>
                <c:pt idx="7003">
                  <c:v>1.98</c:v>
                </c:pt>
                <c:pt idx="7004">
                  <c:v>1.954</c:v>
                </c:pt>
                <c:pt idx="7005">
                  <c:v>1.998</c:v>
                </c:pt>
                <c:pt idx="7006">
                  <c:v>2.0059999999999998</c:v>
                </c:pt>
                <c:pt idx="7007">
                  <c:v>2.0350000000000001</c:v>
                </c:pt>
                <c:pt idx="7008">
                  <c:v>2.04</c:v>
                </c:pt>
                <c:pt idx="7009">
                  <c:v>1.835</c:v>
                </c:pt>
                <c:pt idx="7010">
                  <c:v>1.696</c:v>
                </c:pt>
                <c:pt idx="7011">
                  <c:v>1.6950000000000001</c:v>
                </c:pt>
                <c:pt idx="7012">
                  <c:v>1.724</c:v>
                </c:pt>
                <c:pt idx="7013">
                  <c:v>1.7350000000000001</c:v>
                </c:pt>
                <c:pt idx="7014">
                  <c:v>1.651</c:v>
                </c:pt>
                <c:pt idx="7015">
                  <c:v>1.6910000000000001</c:v>
                </c:pt>
                <c:pt idx="7016">
                  <c:v>1.7010000000000001</c:v>
                </c:pt>
                <c:pt idx="7017">
                  <c:v>1.7010000000000001</c:v>
                </c:pt>
                <c:pt idx="7018">
                  <c:v>1.7130000000000001</c:v>
                </c:pt>
                <c:pt idx="7019">
                  <c:v>1.6379999999999999</c:v>
                </c:pt>
                <c:pt idx="7020">
                  <c:v>1.6819999999999999</c:v>
                </c:pt>
                <c:pt idx="7021">
                  <c:v>1.7090000000000001</c:v>
                </c:pt>
                <c:pt idx="7022">
                  <c:v>1.7090000000000001</c:v>
                </c:pt>
                <c:pt idx="7023">
                  <c:v>1.7170000000000001</c:v>
                </c:pt>
                <c:pt idx="7024">
                  <c:v>1.708</c:v>
                </c:pt>
                <c:pt idx="7025">
                  <c:v>1.784</c:v>
                </c:pt>
                <c:pt idx="7026">
                  <c:v>1.8180000000000001</c:v>
                </c:pt>
                <c:pt idx="7027">
                  <c:v>1.806</c:v>
                </c:pt>
                <c:pt idx="7028">
                  <c:v>1.7949999999999999</c:v>
                </c:pt>
                <c:pt idx="7029">
                  <c:v>1.8089999999999999</c:v>
                </c:pt>
                <c:pt idx="7030">
                  <c:v>1.728</c:v>
                </c:pt>
                <c:pt idx="7031">
                  <c:v>1.661</c:v>
                </c:pt>
                <c:pt idx="7032">
                  <c:v>1.661</c:v>
                </c:pt>
                <c:pt idx="7033">
                  <c:v>1.754</c:v>
                </c:pt>
                <c:pt idx="7034">
                  <c:v>1.8009999999999999</c:v>
                </c:pt>
                <c:pt idx="7035">
                  <c:v>1.7969999999999999</c:v>
                </c:pt>
                <c:pt idx="7036">
                  <c:v>1.786</c:v>
                </c:pt>
                <c:pt idx="7037">
                  <c:v>1.8069999999999999</c:v>
                </c:pt>
                <c:pt idx="7038">
                  <c:v>1.847</c:v>
                </c:pt>
                <c:pt idx="7039">
                  <c:v>1.887</c:v>
                </c:pt>
                <c:pt idx="7040">
                  <c:v>1.831</c:v>
                </c:pt>
                <c:pt idx="7041">
                  <c:v>1.847</c:v>
                </c:pt>
                <c:pt idx="7042">
                  <c:v>1.7869999999999999</c:v>
                </c:pt>
                <c:pt idx="7043">
                  <c:v>1.776</c:v>
                </c:pt>
                <c:pt idx="7044">
                  <c:v>1.667</c:v>
                </c:pt>
                <c:pt idx="7045">
                  <c:v>1.6870000000000001</c:v>
                </c:pt>
                <c:pt idx="7046">
                  <c:v>1.8120000000000001</c:v>
                </c:pt>
                <c:pt idx="7047">
                  <c:v>1.905</c:v>
                </c:pt>
                <c:pt idx="7048">
                  <c:v>1.865</c:v>
                </c:pt>
                <c:pt idx="7049">
                  <c:v>1.8879999999999999</c:v>
                </c:pt>
                <c:pt idx="7050">
                  <c:v>1.9039999999999999</c:v>
                </c:pt>
                <c:pt idx="7051">
                  <c:v>1.921</c:v>
                </c:pt>
                <c:pt idx="7052">
                  <c:v>1.9370000000000001</c:v>
                </c:pt>
                <c:pt idx="7053">
                  <c:v>2.0219999999999998</c:v>
                </c:pt>
                <c:pt idx="7054">
                  <c:v>1.9550000000000001</c:v>
                </c:pt>
                <c:pt idx="7055">
                  <c:v>1.9359999999999999</c:v>
                </c:pt>
                <c:pt idx="7056">
                  <c:v>1.9490000000000001</c:v>
                </c:pt>
                <c:pt idx="7057">
                  <c:v>1.9490000000000001</c:v>
                </c:pt>
                <c:pt idx="7058">
                  <c:v>1.954</c:v>
                </c:pt>
                <c:pt idx="7059">
                  <c:v>1.9810000000000001</c:v>
                </c:pt>
                <c:pt idx="7060">
                  <c:v>2.0089999999999999</c:v>
                </c:pt>
                <c:pt idx="7061">
                  <c:v>1.958</c:v>
                </c:pt>
                <c:pt idx="7062">
                  <c:v>1.9650000000000001</c:v>
                </c:pt>
                <c:pt idx="7063">
                  <c:v>1.98</c:v>
                </c:pt>
                <c:pt idx="7064">
                  <c:v>1.9419999999999999</c:v>
                </c:pt>
                <c:pt idx="7065">
                  <c:v>1.9279999999999999</c:v>
                </c:pt>
                <c:pt idx="7066">
                  <c:v>1.86</c:v>
                </c:pt>
                <c:pt idx="7067">
                  <c:v>1.869</c:v>
                </c:pt>
                <c:pt idx="7068">
                  <c:v>1.8260000000000001</c:v>
                </c:pt>
                <c:pt idx="7069">
                  <c:v>1.8</c:v>
                </c:pt>
                <c:pt idx="7070">
                  <c:v>1.8089999999999999</c:v>
                </c:pt>
                <c:pt idx="7071">
                  <c:v>1.7929999999999999</c:v>
                </c:pt>
                <c:pt idx="7072">
                  <c:v>1.823</c:v>
                </c:pt>
                <c:pt idx="7073">
                  <c:v>1.8480000000000001</c:v>
                </c:pt>
                <c:pt idx="7074">
                  <c:v>1.887</c:v>
                </c:pt>
                <c:pt idx="7075">
                  <c:v>1.9830000000000001</c:v>
                </c:pt>
                <c:pt idx="7076">
                  <c:v>1.99</c:v>
                </c:pt>
                <c:pt idx="7077">
                  <c:v>2.0089999999999999</c:v>
                </c:pt>
                <c:pt idx="7078">
                  <c:v>1.9950000000000001</c:v>
                </c:pt>
                <c:pt idx="7079">
                  <c:v>1.9359999999999999</c:v>
                </c:pt>
                <c:pt idx="7080">
                  <c:v>1.913</c:v>
                </c:pt>
                <c:pt idx="7081">
                  <c:v>1.851</c:v>
                </c:pt>
                <c:pt idx="7082">
                  <c:v>1.91</c:v>
                </c:pt>
                <c:pt idx="7083">
                  <c:v>1.9039999999999999</c:v>
                </c:pt>
                <c:pt idx="7084">
                  <c:v>1.883</c:v>
                </c:pt>
                <c:pt idx="7085">
                  <c:v>1.877</c:v>
                </c:pt>
                <c:pt idx="7086">
                  <c:v>1.877</c:v>
                </c:pt>
                <c:pt idx="7087">
                  <c:v>1.9650000000000001</c:v>
                </c:pt>
                <c:pt idx="7088">
                  <c:v>1.986</c:v>
                </c:pt>
                <c:pt idx="7089">
                  <c:v>1.9970000000000001</c:v>
                </c:pt>
                <c:pt idx="7090">
                  <c:v>1.948</c:v>
                </c:pt>
                <c:pt idx="7091">
                  <c:v>2.0289999999999999</c:v>
                </c:pt>
                <c:pt idx="7092">
                  <c:v>2.0310000000000001</c:v>
                </c:pt>
                <c:pt idx="7093">
                  <c:v>1.994</c:v>
                </c:pt>
                <c:pt idx="7094">
                  <c:v>2.1389999999999998</c:v>
                </c:pt>
                <c:pt idx="7095">
                  <c:v>2.1880000000000002</c:v>
                </c:pt>
                <c:pt idx="7096">
                  <c:v>2.1259999999999999</c:v>
                </c:pt>
                <c:pt idx="7097">
                  <c:v>2.1739999999999999</c:v>
                </c:pt>
                <c:pt idx="7098">
                  <c:v>2.254</c:v>
                </c:pt>
                <c:pt idx="7099">
                  <c:v>2.2029999999999998</c:v>
                </c:pt>
                <c:pt idx="7100">
                  <c:v>2.23</c:v>
                </c:pt>
                <c:pt idx="7101">
                  <c:v>2.2170000000000001</c:v>
                </c:pt>
                <c:pt idx="7102">
                  <c:v>2.2040000000000002</c:v>
                </c:pt>
                <c:pt idx="7103">
                  <c:v>2.202</c:v>
                </c:pt>
                <c:pt idx="7104">
                  <c:v>2.2349999999999999</c:v>
                </c:pt>
                <c:pt idx="7105">
                  <c:v>2.2799999999999998</c:v>
                </c:pt>
                <c:pt idx="7106">
                  <c:v>2.2389999999999999</c:v>
                </c:pt>
                <c:pt idx="7107">
                  <c:v>2.2029999999999998</c:v>
                </c:pt>
                <c:pt idx="7108">
                  <c:v>2.2759999999999998</c:v>
                </c:pt>
                <c:pt idx="7109">
                  <c:v>2.2570000000000001</c:v>
                </c:pt>
                <c:pt idx="7110">
                  <c:v>2.2200000000000002</c:v>
                </c:pt>
                <c:pt idx="7111">
                  <c:v>2.1509999999999998</c:v>
                </c:pt>
                <c:pt idx="7112">
                  <c:v>2.141</c:v>
                </c:pt>
                <c:pt idx="7113">
                  <c:v>2.1440000000000001</c:v>
                </c:pt>
                <c:pt idx="7114">
                  <c:v>2.16</c:v>
                </c:pt>
                <c:pt idx="7115">
                  <c:v>2.12</c:v>
                </c:pt>
                <c:pt idx="7116">
                  <c:v>2.15</c:v>
                </c:pt>
                <c:pt idx="7117">
                  <c:v>2.153</c:v>
                </c:pt>
                <c:pt idx="7118">
                  <c:v>2.113</c:v>
                </c:pt>
                <c:pt idx="7119">
                  <c:v>2.0379999999999998</c:v>
                </c:pt>
                <c:pt idx="7120">
                  <c:v>2.0659999999999998</c:v>
                </c:pt>
                <c:pt idx="7121">
                  <c:v>2.0990000000000002</c:v>
                </c:pt>
                <c:pt idx="7122">
                  <c:v>2.1139999999999999</c:v>
                </c:pt>
                <c:pt idx="7123">
                  <c:v>2.0819999999999999</c:v>
                </c:pt>
                <c:pt idx="7124">
                  <c:v>2.09</c:v>
                </c:pt>
                <c:pt idx="7125">
                  <c:v>2.1629999999999998</c:v>
                </c:pt>
                <c:pt idx="7126">
                  <c:v>2.1459999999999999</c:v>
                </c:pt>
                <c:pt idx="7127">
                  <c:v>2.1459999999999999</c:v>
                </c:pt>
                <c:pt idx="7128">
                  <c:v>2.2120000000000002</c:v>
                </c:pt>
                <c:pt idx="7129">
                  <c:v>2.246</c:v>
                </c:pt>
                <c:pt idx="7130">
                  <c:v>2.1869999999999998</c:v>
                </c:pt>
                <c:pt idx="7131">
                  <c:v>2.149</c:v>
                </c:pt>
                <c:pt idx="7132">
                  <c:v>2.056</c:v>
                </c:pt>
                <c:pt idx="7133">
                  <c:v>2.0219999999999998</c:v>
                </c:pt>
                <c:pt idx="7134">
                  <c:v>1.98</c:v>
                </c:pt>
                <c:pt idx="7135">
                  <c:v>2.0089999999999999</c:v>
                </c:pt>
                <c:pt idx="7136">
                  <c:v>2.1379999999999999</c:v>
                </c:pt>
                <c:pt idx="7137">
                  <c:v>2.165</c:v>
                </c:pt>
                <c:pt idx="7138">
                  <c:v>2.121</c:v>
                </c:pt>
                <c:pt idx="7139">
                  <c:v>2.0859999999999999</c:v>
                </c:pt>
                <c:pt idx="7140">
                  <c:v>2.04</c:v>
                </c:pt>
                <c:pt idx="7141">
                  <c:v>2.0419999999999998</c:v>
                </c:pt>
                <c:pt idx="7142">
                  <c:v>2.0590000000000002</c:v>
                </c:pt>
                <c:pt idx="7143">
                  <c:v>2.008</c:v>
                </c:pt>
                <c:pt idx="7144">
                  <c:v>2.008</c:v>
                </c:pt>
                <c:pt idx="7145">
                  <c:v>2.0089999999999999</c:v>
                </c:pt>
                <c:pt idx="7146">
                  <c:v>2.0270000000000001</c:v>
                </c:pt>
                <c:pt idx="7147">
                  <c:v>2.0129999999999999</c:v>
                </c:pt>
                <c:pt idx="7148">
                  <c:v>2.0259999999999998</c:v>
                </c:pt>
                <c:pt idx="7149">
                  <c:v>2.0649999999999999</c:v>
                </c:pt>
                <c:pt idx="7150">
                  <c:v>2.0270000000000001</c:v>
                </c:pt>
                <c:pt idx="7151">
                  <c:v>2.109</c:v>
                </c:pt>
                <c:pt idx="7152">
                  <c:v>2.145</c:v>
                </c:pt>
                <c:pt idx="7153">
                  <c:v>2.133</c:v>
                </c:pt>
                <c:pt idx="7154">
                  <c:v>2.085</c:v>
                </c:pt>
                <c:pt idx="7155">
                  <c:v>2.085</c:v>
                </c:pt>
                <c:pt idx="7156">
                  <c:v>2.0059999999999998</c:v>
                </c:pt>
                <c:pt idx="7157">
                  <c:v>2.012</c:v>
                </c:pt>
                <c:pt idx="7158">
                  <c:v>2.032</c:v>
                </c:pt>
                <c:pt idx="7159">
                  <c:v>2.0049999999999999</c:v>
                </c:pt>
                <c:pt idx="7160">
                  <c:v>1.9630000000000001</c:v>
                </c:pt>
                <c:pt idx="7161">
                  <c:v>1.9410000000000001</c:v>
                </c:pt>
                <c:pt idx="7162">
                  <c:v>1.9550000000000001</c:v>
                </c:pt>
                <c:pt idx="7163">
                  <c:v>1.8939999999999999</c:v>
                </c:pt>
                <c:pt idx="7164">
                  <c:v>1.895</c:v>
                </c:pt>
                <c:pt idx="7165">
                  <c:v>1.9419999999999999</c:v>
                </c:pt>
                <c:pt idx="7166">
                  <c:v>1.9430000000000001</c:v>
                </c:pt>
                <c:pt idx="7167">
                  <c:v>1.962</c:v>
                </c:pt>
                <c:pt idx="7168">
                  <c:v>1.976</c:v>
                </c:pt>
                <c:pt idx="7169">
                  <c:v>2.0150000000000001</c:v>
                </c:pt>
                <c:pt idx="7170">
                  <c:v>1.972</c:v>
                </c:pt>
                <c:pt idx="7171">
                  <c:v>1.9410000000000001</c:v>
                </c:pt>
                <c:pt idx="7172">
                  <c:v>1.925</c:v>
                </c:pt>
                <c:pt idx="7173">
                  <c:v>1.907</c:v>
                </c:pt>
                <c:pt idx="7174">
                  <c:v>1.8009999999999999</c:v>
                </c:pt>
                <c:pt idx="7175">
                  <c:v>1.794</c:v>
                </c:pt>
                <c:pt idx="7176">
                  <c:v>1.7350000000000001</c:v>
                </c:pt>
                <c:pt idx="7177">
                  <c:v>1.7270000000000001</c:v>
                </c:pt>
                <c:pt idx="7178">
                  <c:v>1.79</c:v>
                </c:pt>
                <c:pt idx="7179">
                  <c:v>1.8320000000000001</c:v>
                </c:pt>
                <c:pt idx="7180">
                  <c:v>1.855</c:v>
                </c:pt>
                <c:pt idx="7181">
                  <c:v>1.8260000000000001</c:v>
                </c:pt>
                <c:pt idx="7182">
                  <c:v>1.7869999999999999</c:v>
                </c:pt>
                <c:pt idx="7183">
                  <c:v>1.7509999999999999</c:v>
                </c:pt>
                <c:pt idx="7184">
                  <c:v>1.762</c:v>
                </c:pt>
                <c:pt idx="7185">
                  <c:v>1.8</c:v>
                </c:pt>
                <c:pt idx="7186">
                  <c:v>1.804</c:v>
                </c:pt>
                <c:pt idx="7187">
                  <c:v>1.796</c:v>
                </c:pt>
                <c:pt idx="7188">
                  <c:v>1.734</c:v>
                </c:pt>
                <c:pt idx="7189">
                  <c:v>1.7210000000000001</c:v>
                </c:pt>
                <c:pt idx="7190">
                  <c:v>1.7509999999999999</c:v>
                </c:pt>
                <c:pt idx="7191">
                  <c:v>1.677</c:v>
                </c:pt>
                <c:pt idx="7192">
                  <c:v>1.673</c:v>
                </c:pt>
                <c:pt idx="7193">
                  <c:v>1.67</c:v>
                </c:pt>
                <c:pt idx="7194">
                  <c:v>1.6819999999999999</c:v>
                </c:pt>
                <c:pt idx="7195">
                  <c:v>1.7030000000000001</c:v>
                </c:pt>
                <c:pt idx="7196">
                  <c:v>1.752</c:v>
                </c:pt>
                <c:pt idx="7197">
                  <c:v>1.752</c:v>
                </c:pt>
                <c:pt idx="7198">
                  <c:v>1.7190000000000001</c:v>
                </c:pt>
                <c:pt idx="7199">
                  <c:v>1.6950000000000001</c:v>
                </c:pt>
                <c:pt idx="7200">
                  <c:v>1.68</c:v>
                </c:pt>
                <c:pt idx="7201">
                  <c:v>1.6739999999999999</c:v>
                </c:pt>
                <c:pt idx="7202">
                  <c:v>1.659</c:v>
                </c:pt>
              </c:numCache>
            </c:numRef>
          </c:val>
          <c:smooth val="0"/>
          <c:extLst>
            <c:ext xmlns:c16="http://schemas.microsoft.com/office/drawing/2014/chart" uri="{C3380CC4-5D6E-409C-BE32-E72D297353CC}">
              <c16:uniqueId val="{00000001-4458-40A6-B837-21A91A20E735}"/>
            </c:ext>
          </c:extLst>
        </c:ser>
        <c:dLbls>
          <c:showLegendKey val="0"/>
          <c:showVal val="0"/>
          <c:showCatName val="0"/>
          <c:showSerName val="0"/>
          <c:showPercent val="0"/>
          <c:showBubbleSize val="0"/>
        </c:dLbls>
        <c:marker val="1"/>
        <c:smooth val="0"/>
        <c:axId val="784003136"/>
        <c:axId val="783997376"/>
      </c:lineChart>
      <c:dateAx>
        <c:axId val="2011657360"/>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2011659280"/>
        <c:crosses val="autoZero"/>
        <c:auto val="1"/>
        <c:lblOffset val="100"/>
        <c:baseTimeUnit val="days"/>
      </c:dateAx>
      <c:valAx>
        <c:axId val="2011659280"/>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r>
                  <a:rPr lang="es-PE"/>
                  <a:t>Oro</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2011657360"/>
        <c:crosses val="autoZero"/>
        <c:crossBetween val="between"/>
      </c:valAx>
      <c:valAx>
        <c:axId val="783997376"/>
        <c:scaling>
          <c:orientation val="minMax"/>
        </c:scaling>
        <c:delete val="0"/>
        <c:axPos val="r"/>
        <c:title>
          <c:tx>
            <c:rich>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r>
                  <a:rPr lang="es-PE"/>
                  <a:t>TIPS</a:t>
                </a:r>
                <a:r>
                  <a:rPr lang="es-PE" baseline="0"/>
                  <a:t> 10A</a:t>
                </a:r>
                <a:endParaRPr lang="es-PE"/>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784003136"/>
        <c:crosses val="max"/>
        <c:crossBetween val="between"/>
      </c:valAx>
      <c:dateAx>
        <c:axId val="784003136"/>
        <c:scaling>
          <c:orientation val="minMax"/>
        </c:scaling>
        <c:delete val="1"/>
        <c:axPos val="b"/>
        <c:numFmt formatCode="m/d/yyyy" sourceLinked="1"/>
        <c:majorTickMark val="out"/>
        <c:minorTickMark val="none"/>
        <c:tickLblPos val="nextTo"/>
        <c:crossAx val="783997376"/>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defRPr>
      </a:pPr>
      <a:endParaRPr lang="es-P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Forecasts!$A$4</c:f>
              <c:strCache>
                <c:ptCount val="1"/>
                <c:pt idx="0">
                  <c:v>Min</c:v>
                </c:pt>
              </c:strCache>
            </c:strRef>
          </c:tx>
          <c:spPr>
            <a:noFill/>
            <a:ln>
              <a:noFill/>
            </a:ln>
            <a:effectLst/>
          </c:spPr>
          <c:invertIfNegative val="0"/>
          <c:cat>
            <c:strRef>
              <c:f>Forecasts!$B$3:$H$3</c:f>
              <c:strCache>
                <c:ptCount val="7"/>
                <c:pt idx="0">
                  <c:v>2022</c:v>
                </c:pt>
                <c:pt idx="1">
                  <c:v>2023</c:v>
                </c:pt>
                <c:pt idx="2">
                  <c:v>2024E</c:v>
                </c:pt>
                <c:pt idx="3">
                  <c:v>2025E</c:v>
                </c:pt>
                <c:pt idx="4">
                  <c:v>2026E</c:v>
                </c:pt>
                <c:pt idx="5">
                  <c:v>2027E</c:v>
                </c:pt>
                <c:pt idx="6">
                  <c:v>2028E</c:v>
                </c:pt>
              </c:strCache>
            </c:strRef>
          </c:cat>
          <c:val>
            <c:numRef>
              <c:f>Forecasts!$B$4:$H$4</c:f>
              <c:numCache>
                <c:formatCode>_-* #,##0_-;\-* #,##0_-;_-* "-"??_-;_-@_-</c:formatCode>
                <c:ptCount val="7"/>
                <c:pt idx="2">
                  <c:v>2022.5</c:v>
                </c:pt>
                <c:pt idx="3">
                  <c:v>1815</c:v>
                </c:pt>
                <c:pt idx="4">
                  <c:v>1700</c:v>
                </c:pt>
                <c:pt idx="5">
                  <c:v>1631</c:v>
                </c:pt>
                <c:pt idx="6">
                  <c:v>1601</c:v>
                </c:pt>
              </c:numCache>
            </c:numRef>
          </c:val>
          <c:extLst>
            <c:ext xmlns:c16="http://schemas.microsoft.com/office/drawing/2014/chart" uri="{C3380CC4-5D6E-409C-BE32-E72D297353CC}">
              <c16:uniqueId val="{00000000-0568-4BF5-AC50-587236FF79A2}"/>
            </c:ext>
          </c:extLst>
        </c:ser>
        <c:ser>
          <c:idx val="1"/>
          <c:order val="1"/>
          <c:tx>
            <c:strRef>
              <c:f>Forecasts!$A$5</c:f>
              <c:strCache>
                <c:ptCount val="1"/>
                <c:pt idx="0">
                  <c:v>Rango</c:v>
                </c:pt>
              </c:strCache>
            </c:strRef>
          </c:tx>
          <c:spPr>
            <a:solidFill>
              <a:schemeClr val="accent5">
                <a:lumMod val="60000"/>
                <a:lumOff val="40000"/>
              </a:schemeClr>
            </a:solidFill>
            <a:ln>
              <a:noFill/>
            </a:ln>
            <a:effectLst/>
          </c:spPr>
          <c:invertIfNegative val="0"/>
          <c:cat>
            <c:strRef>
              <c:f>Forecasts!$B$3:$H$3</c:f>
              <c:strCache>
                <c:ptCount val="7"/>
                <c:pt idx="0">
                  <c:v>2022</c:v>
                </c:pt>
                <c:pt idx="1">
                  <c:v>2023</c:v>
                </c:pt>
                <c:pt idx="2">
                  <c:v>2024E</c:v>
                </c:pt>
                <c:pt idx="3">
                  <c:v>2025E</c:v>
                </c:pt>
                <c:pt idx="4">
                  <c:v>2026E</c:v>
                </c:pt>
                <c:pt idx="5">
                  <c:v>2027E</c:v>
                </c:pt>
                <c:pt idx="6">
                  <c:v>2028E</c:v>
                </c:pt>
              </c:strCache>
            </c:strRef>
          </c:cat>
          <c:val>
            <c:numRef>
              <c:f>Forecasts!$B$5:$H$5</c:f>
              <c:numCache>
                <c:formatCode>_-* #,##0_-;\-* #,##0_-;_-* "-"??_-;_-@_-</c:formatCode>
                <c:ptCount val="7"/>
                <c:pt idx="2">
                  <c:v>477.5</c:v>
                </c:pt>
                <c:pt idx="3">
                  <c:v>1185</c:v>
                </c:pt>
                <c:pt idx="4">
                  <c:v>1400</c:v>
                </c:pt>
                <c:pt idx="5">
                  <c:v>1969</c:v>
                </c:pt>
                <c:pt idx="6">
                  <c:v>1199</c:v>
                </c:pt>
              </c:numCache>
            </c:numRef>
          </c:val>
          <c:extLst>
            <c:ext xmlns:c16="http://schemas.microsoft.com/office/drawing/2014/chart" uri="{C3380CC4-5D6E-409C-BE32-E72D297353CC}">
              <c16:uniqueId val="{00000001-0568-4BF5-AC50-587236FF79A2}"/>
            </c:ext>
          </c:extLst>
        </c:ser>
        <c:ser>
          <c:idx val="2"/>
          <c:order val="2"/>
          <c:tx>
            <c:strRef>
              <c:f>Forecasts!$A$6</c:f>
              <c:strCache>
                <c:ptCount val="1"/>
                <c:pt idx="0">
                  <c:v>Max</c:v>
                </c:pt>
              </c:strCache>
            </c:strRef>
          </c:tx>
          <c:spPr>
            <a:noFill/>
            <a:ln>
              <a:noFill/>
            </a:ln>
            <a:effectLst/>
          </c:spPr>
          <c:invertIfNegative val="0"/>
          <c:cat>
            <c:strRef>
              <c:f>Forecasts!$B$3:$H$3</c:f>
              <c:strCache>
                <c:ptCount val="7"/>
                <c:pt idx="0">
                  <c:v>2022</c:v>
                </c:pt>
                <c:pt idx="1">
                  <c:v>2023</c:v>
                </c:pt>
                <c:pt idx="2">
                  <c:v>2024E</c:v>
                </c:pt>
                <c:pt idx="3">
                  <c:v>2025E</c:v>
                </c:pt>
                <c:pt idx="4">
                  <c:v>2026E</c:v>
                </c:pt>
                <c:pt idx="5">
                  <c:v>2027E</c:v>
                </c:pt>
                <c:pt idx="6">
                  <c:v>2028E</c:v>
                </c:pt>
              </c:strCache>
            </c:strRef>
          </c:cat>
          <c:val>
            <c:numRef>
              <c:f>Forecasts!$B$6:$H$6</c:f>
              <c:numCache>
                <c:formatCode>_-* #,##0_-;\-* #,##0_-;_-* "-"??_-;_-@_-</c:formatCode>
                <c:ptCount val="7"/>
                <c:pt idx="2">
                  <c:v>2500</c:v>
                </c:pt>
                <c:pt idx="3">
                  <c:v>3000</c:v>
                </c:pt>
                <c:pt idx="4">
                  <c:v>3100</c:v>
                </c:pt>
                <c:pt idx="5">
                  <c:v>3600</c:v>
                </c:pt>
                <c:pt idx="6">
                  <c:v>2800</c:v>
                </c:pt>
              </c:numCache>
            </c:numRef>
          </c:val>
          <c:extLst>
            <c:ext xmlns:c16="http://schemas.microsoft.com/office/drawing/2014/chart" uri="{C3380CC4-5D6E-409C-BE32-E72D297353CC}">
              <c16:uniqueId val="{00000002-0568-4BF5-AC50-587236FF79A2}"/>
            </c:ext>
          </c:extLst>
        </c:ser>
        <c:dLbls>
          <c:showLegendKey val="0"/>
          <c:showVal val="0"/>
          <c:showCatName val="0"/>
          <c:showSerName val="0"/>
          <c:showPercent val="0"/>
          <c:showBubbleSize val="0"/>
        </c:dLbls>
        <c:gapWidth val="150"/>
        <c:overlap val="100"/>
        <c:axId val="861007280"/>
        <c:axId val="861008240"/>
      </c:barChart>
      <c:lineChart>
        <c:grouping val="standard"/>
        <c:varyColors val="0"/>
        <c:ser>
          <c:idx val="3"/>
          <c:order val="3"/>
          <c:tx>
            <c:strRef>
              <c:f>Forecasts!$A$7</c:f>
              <c:strCache>
                <c:ptCount val="1"/>
                <c:pt idx="0">
                  <c:v>Promedio</c:v>
                </c:pt>
              </c:strCache>
            </c:strRef>
          </c:tx>
          <c:spPr>
            <a:ln w="28575" cap="rnd">
              <a:noFill/>
              <a:round/>
            </a:ln>
            <a:effectLst/>
          </c:spPr>
          <c:marker>
            <c:symbol val="circle"/>
            <c:size val="8"/>
            <c:spPr>
              <a:noFill/>
              <a:ln w="15875">
                <a:solidFill>
                  <a:schemeClr val="accent4"/>
                </a:solidFill>
              </a:ln>
              <a:effectLst/>
            </c:spPr>
          </c:marker>
          <c:cat>
            <c:strRef>
              <c:f>Forecasts!$B$3:$H$3</c:f>
              <c:strCache>
                <c:ptCount val="7"/>
                <c:pt idx="0">
                  <c:v>2022</c:v>
                </c:pt>
                <c:pt idx="1">
                  <c:v>2023</c:v>
                </c:pt>
                <c:pt idx="2">
                  <c:v>2024E</c:v>
                </c:pt>
                <c:pt idx="3">
                  <c:v>2025E</c:v>
                </c:pt>
                <c:pt idx="4">
                  <c:v>2026E</c:v>
                </c:pt>
                <c:pt idx="5">
                  <c:v>2027E</c:v>
                </c:pt>
                <c:pt idx="6">
                  <c:v>2028E</c:v>
                </c:pt>
              </c:strCache>
            </c:strRef>
          </c:cat>
          <c:val>
            <c:numRef>
              <c:f>Forecasts!$B$7:$H$7</c:f>
              <c:numCache>
                <c:formatCode>_-* #,##0_-;\-* #,##0_-;_-* "-"??_-;_-@_-</c:formatCode>
                <c:ptCount val="7"/>
                <c:pt idx="0">
                  <c:v>1802.56</c:v>
                </c:pt>
                <c:pt idx="1">
                  <c:v>1942.67</c:v>
                </c:pt>
                <c:pt idx="2">
                  <c:v>2277</c:v>
                </c:pt>
                <c:pt idx="3">
                  <c:v>2425</c:v>
                </c:pt>
                <c:pt idx="4">
                  <c:v>2240</c:v>
                </c:pt>
                <c:pt idx="5">
                  <c:v>2050</c:v>
                </c:pt>
                <c:pt idx="6">
                  <c:v>2172</c:v>
                </c:pt>
              </c:numCache>
            </c:numRef>
          </c:val>
          <c:smooth val="0"/>
          <c:extLst>
            <c:ext xmlns:c16="http://schemas.microsoft.com/office/drawing/2014/chart" uri="{C3380CC4-5D6E-409C-BE32-E72D297353CC}">
              <c16:uniqueId val="{00000003-0568-4BF5-AC50-587236FF79A2}"/>
            </c:ext>
          </c:extLst>
        </c:ser>
        <c:ser>
          <c:idx val="4"/>
          <c:order val="4"/>
          <c:tx>
            <c:strRef>
              <c:f>Forecasts!$A$8</c:f>
              <c:strCache>
                <c:ptCount val="1"/>
                <c:pt idx="0">
                  <c:v>LVRS</c:v>
                </c:pt>
              </c:strCache>
            </c:strRef>
          </c:tx>
          <c:spPr>
            <a:ln w="28575" cap="rnd">
              <a:noFill/>
              <a:round/>
            </a:ln>
            <a:effectLst/>
          </c:spPr>
          <c:marker>
            <c:symbol val="dash"/>
            <c:size val="7"/>
            <c:spPr>
              <a:solidFill>
                <a:schemeClr val="accent1"/>
              </a:solidFill>
              <a:ln w="12700">
                <a:solidFill>
                  <a:schemeClr val="accent1">
                    <a:alpha val="97000"/>
                  </a:schemeClr>
                </a:solidFill>
              </a:ln>
              <a:effectLst/>
            </c:spPr>
          </c:marker>
          <c:cat>
            <c:strRef>
              <c:f>Forecasts!$B$3:$H$3</c:f>
              <c:strCache>
                <c:ptCount val="7"/>
                <c:pt idx="0">
                  <c:v>2022</c:v>
                </c:pt>
                <c:pt idx="1">
                  <c:v>2023</c:v>
                </c:pt>
                <c:pt idx="2">
                  <c:v>2024E</c:v>
                </c:pt>
                <c:pt idx="3">
                  <c:v>2025E</c:v>
                </c:pt>
                <c:pt idx="4">
                  <c:v>2026E</c:v>
                </c:pt>
                <c:pt idx="5">
                  <c:v>2027E</c:v>
                </c:pt>
                <c:pt idx="6">
                  <c:v>2028E</c:v>
                </c:pt>
              </c:strCache>
            </c:strRef>
          </c:cat>
          <c:val>
            <c:numRef>
              <c:f>Forecasts!$B$8:$H$8</c:f>
              <c:numCache>
                <c:formatCode>_-* #,##0_-;\-* #,##0_-;_-* "-"??_-;_-@_-</c:formatCode>
                <c:ptCount val="7"/>
                <c:pt idx="2">
                  <c:v>2277</c:v>
                </c:pt>
                <c:pt idx="3">
                  <c:v>2425</c:v>
                </c:pt>
                <c:pt idx="4">
                  <c:v>2240</c:v>
                </c:pt>
                <c:pt idx="5" formatCode="General">
                  <c:v>2050</c:v>
                </c:pt>
                <c:pt idx="6">
                  <c:v>2172</c:v>
                </c:pt>
              </c:numCache>
            </c:numRef>
          </c:val>
          <c:smooth val="0"/>
          <c:extLst>
            <c:ext xmlns:c16="http://schemas.microsoft.com/office/drawing/2014/chart" uri="{C3380CC4-5D6E-409C-BE32-E72D297353CC}">
              <c16:uniqueId val="{00000004-0568-4BF5-AC50-587236FF79A2}"/>
            </c:ext>
          </c:extLst>
        </c:ser>
        <c:dLbls>
          <c:showLegendKey val="0"/>
          <c:showVal val="0"/>
          <c:showCatName val="0"/>
          <c:showSerName val="0"/>
          <c:showPercent val="0"/>
          <c:showBubbleSize val="0"/>
        </c:dLbls>
        <c:marker val="1"/>
        <c:smooth val="0"/>
        <c:axId val="861007280"/>
        <c:axId val="861008240"/>
      </c:lineChart>
      <c:catAx>
        <c:axId val="86100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861008240"/>
        <c:crosses val="autoZero"/>
        <c:auto val="1"/>
        <c:lblAlgn val="ctr"/>
        <c:lblOffset val="100"/>
        <c:noMultiLvlLbl val="0"/>
      </c:catAx>
      <c:valAx>
        <c:axId val="861008240"/>
        <c:scaling>
          <c:orientation val="minMax"/>
          <c:max val="3500"/>
          <c:min val="1500"/>
        </c:scaling>
        <c:delete val="0"/>
        <c:axPos val="l"/>
        <c:majorGridlines>
          <c:spPr>
            <a:ln w="9525" cap="flat" cmpd="sng" algn="ctr">
              <a:solidFill>
                <a:schemeClr val="bg1">
                  <a:lumMod val="9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861007280"/>
        <c:crosses val="autoZero"/>
        <c:crossBetween val="between"/>
        <c:majorUnit val="400"/>
      </c:valAx>
      <c:spPr>
        <a:noFill/>
        <a:ln>
          <a:noFill/>
        </a:ln>
        <a:effectLst/>
      </c:spPr>
    </c:plotArea>
    <c:legend>
      <c:legendPos val="b"/>
      <c:legendEntry>
        <c:idx val="0"/>
        <c:delete val="1"/>
      </c:legendEntry>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6874999999999"/>
          <c:y val="4.1112588456809415E-2"/>
          <c:w val="0.71712500000000001"/>
          <c:h val="0.68897576387895654"/>
        </c:manualLayout>
      </c:layout>
      <c:lineChart>
        <c:grouping val="standard"/>
        <c:varyColors val="0"/>
        <c:ser>
          <c:idx val="1"/>
          <c:order val="1"/>
          <c:tx>
            <c:strRef>
              <c:f>DXY!$G$3</c:f>
              <c:strCache>
                <c:ptCount val="1"/>
                <c:pt idx="0">
                  <c:v>Oro (USD/oz)</c:v>
                </c:pt>
              </c:strCache>
            </c:strRef>
          </c:tx>
          <c:spPr>
            <a:ln w="19050" cap="rnd">
              <a:solidFill>
                <a:schemeClr val="accent4"/>
              </a:solidFill>
              <a:round/>
            </a:ln>
            <a:effectLst/>
          </c:spPr>
          <c:marker>
            <c:symbol val="none"/>
          </c:marker>
          <c:cat>
            <c:numRef>
              <c:f>DXY!$E$4:$E$216</c:f>
              <c:numCache>
                <c:formatCode>m/d/yyyy</c:formatCode>
                <c:ptCount val="213"/>
                <c:pt idx="0">
                  <c:v>45545</c:v>
                </c:pt>
                <c:pt idx="1">
                  <c:v>45534</c:v>
                </c:pt>
                <c:pt idx="2">
                  <c:v>45504</c:v>
                </c:pt>
                <c:pt idx="3">
                  <c:v>45471</c:v>
                </c:pt>
                <c:pt idx="4">
                  <c:v>45443</c:v>
                </c:pt>
                <c:pt idx="5">
                  <c:v>45412</c:v>
                </c:pt>
                <c:pt idx="6">
                  <c:v>45380</c:v>
                </c:pt>
                <c:pt idx="7">
                  <c:v>45351</c:v>
                </c:pt>
                <c:pt idx="8">
                  <c:v>45322</c:v>
                </c:pt>
                <c:pt idx="9">
                  <c:v>45289</c:v>
                </c:pt>
                <c:pt idx="10">
                  <c:v>45260</c:v>
                </c:pt>
                <c:pt idx="11">
                  <c:v>45230</c:v>
                </c:pt>
                <c:pt idx="12">
                  <c:v>45198</c:v>
                </c:pt>
                <c:pt idx="13">
                  <c:v>45169</c:v>
                </c:pt>
                <c:pt idx="14">
                  <c:v>45138</c:v>
                </c:pt>
                <c:pt idx="15">
                  <c:v>45107</c:v>
                </c:pt>
                <c:pt idx="16">
                  <c:v>45077</c:v>
                </c:pt>
                <c:pt idx="17">
                  <c:v>45044</c:v>
                </c:pt>
                <c:pt idx="18">
                  <c:v>45016</c:v>
                </c:pt>
                <c:pt idx="19">
                  <c:v>44985</c:v>
                </c:pt>
                <c:pt idx="20">
                  <c:v>44957</c:v>
                </c:pt>
                <c:pt idx="21">
                  <c:v>44925</c:v>
                </c:pt>
                <c:pt idx="22">
                  <c:v>44895</c:v>
                </c:pt>
                <c:pt idx="23">
                  <c:v>44865</c:v>
                </c:pt>
                <c:pt idx="24">
                  <c:v>44834</c:v>
                </c:pt>
                <c:pt idx="25">
                  <c:v>44804</c:v>
                </c:pt>
                <c:pt idx="26">
                  <c:v>44771</c:v>
                </c:pt>
                <c:pt idx="27">
                  <c:v>44742</c:v>
                </c:pt>
                <c:pt idx="28">
                  <c:v>44712</c:v>
                </c:pt>
                <c:pt idx="29">
                  <c:v>44680</c:v>
                </c:pt>
                <c:pt idx="30">
                  <c:v>44651</c:v>
                </c:pt>
                <c:pt idx="31">
                  <c:v>44620</c:v>
                </c:pt>
                <c:pt idx="32">
                  <c:v>44592</c:v>
                </c:pt>
                <c:pt idx="33">
                  <c:v>44561</c:v>
                </c:pt>
                <c:pt idx="34">
                  <c:v>44530</c:v>
                </c:pt>
                <c:pt idx="35">
                  <c:v>44498</c:v>
                </c:pt>
                <c:pt idx="36">
                  <c:v>44469</c:v>
                </c:pt>
                <c:pt idx="37">
                  <c:v>44439</c:v>
                </c:pt>
                <c:pt idx="38">
                  <c:v>44407</c:v>
                </c:pt>
                <c:pt idx="39">
                  <c:v>44377</c:v>
                </c:pt>
                <c:pt idx="40">
                  <c:v>44347</c:v>
                </c:pt>
                <c:pt idx="41">
                  <c:v>44316</c:v>
                </c:pt>
                <c:pt idx="42">
                  <c:v>44286</c:v>
                </c:pt>
                <c:pt idx="43">
                  <c:v>44253</c:v>
                </c:pt>
                <c:pt idx="44">
                  <c:v>44225</c:v>
                </c:pt>
                <c:pt idx="45">
                  <c:v>44196</c:v>
                </c:pt>
                <c:pt idx="46">
                  <c:v>44165</c:v>
                </c:pt>
                <c:pt idx="47">
                  <c:v>44134</c:v>
                </c:pt>
                <c:pt idx="48">
                  <c:v>44104</c:v>
                </c:pt>
                <c:pt idx="49">
                  <c:v>44074</c:v>
                </c:pt>
                <c:pt idx="50">
                  <c:v>44043</c:v>
                </c:pt>
                <c:pt idx="51">
                  <c:v>44012</c:v>
                </c:pt>
                <c:pt idx="52">
                  <c:v>43980</c:v>
                </c:pt>
                <c:pt idx="53">
                  <c:v>43951</c:v>
                </c:pt>
                <c:pt idx="54">
                  <c:v>43921</c:v>
                </c:pt>
                <c:pt idx="55">
                  <c:v>43889</c:v>
                </c:pt>
                <c:pt idx="56">
                  <c:v>43861</c:v>
                </c:pt>
                <c:pt idx="57">
                  <c:v>43830</c:v>
                </c:pt>
                <c:pt idx="58">
                  <c:v>43798</c:v>
                </c:pt>
                <c:pt idx="59">
                  <c:v>43769</c:v>
                </c:pt>
                <c:pt idx="60">
                  <c:v>43738</c:v>
                </c:pt>
                <c:pt idx="61">
                  <c:v>43707</c:v>
                </c:pt>
                <c:pt idx="62">
                  <c:v>43677</c:v>
                </c:pt>
                <c:pt idx="63">
                  <c:v>43644</c:v>
                </c:pt>
                <c:pt idx="64">
                  <c:v>43616</c:v>
                </c:pt>
                <c:pt idx="65">
                  <c:v>43585</c:v>
                </c:pt>
                <c:pt idx="66">
                  <c:v>43553</c:v>
                </c:pt>
                <c:pt idx="67">
                  <c:v>43524</c:v>
                </c:pt>
                <c:pt idx="68">
                  <c:v>43496</c:v>
                </c:pt>
                <c:pt idx="69">
                  <c:v>43465</c:v>
                </c:pt>
                <c:pt idx="70">
                  <c:v>43434</c:v>
                </c:pt>
                <c:pt idx="71">
                  <c:v>43404</c:v>
                </c:pt>
                <c:pt idx="72">
                  <c:v>43371</c:v>
                </c:pt>
                <c:pt idx="73">
                  <c:v>43343</c:v>
                </c:pt>
                <c:pt idx="74">
                  <c:v>43312</c:v>
                </c:pt>
                <c:pt idx="75">
                  <c:v>43280</c:v>
                </c:pt>
                <c:pt idx="76">
                  <c:v>43251</c:v>
                </c:pt>
                <c:pt idx="77">
                  <c:v>43220</c:v>
                </c:pt>
                <c:pt idx="78">
                  <c:v>43189</c:v>
                </c:pt>
                <c:pt idx="79">
                  <c:v>43159</c:v>
                </c:pt>
                <c:pt idx="80">
                  <c:v>43131</c:v>
                </c:pt>
                <c:pt idx="81">
                  <c:v>43098</c:v>
                </c:pt>
                <c:pt idx="82">
                  <c:v>43069</c:v>
                </c:pt>
                <c:pt idx="83">
                  <c:v>43039</c:v>
                </c:pt>
                <c:pt idx="84">
                  <c:v>43007</c:v>
                </c:pt>
                <c:pt idx="85">
                  <c:v>42978</c:v>
                </c:pt>
                <c:pt idx="86">
                  <c:v>42947</c:v>
                </c:pt>
                <c:pt idx="87">
                  <c:v>42916</c:v>
                </c:pt>
                <c:pt idx="88">
                  <c:v>42886</c:v>
                </c:pt>
                <c:pt idx="89">
                  <c:v>42853</c:v>
                </c:pt>
                <c:pt idx="90">
                  <c:v>42825</c:v>
                </c:pt>
                <c:pt idx="91">
                  <c:v>42794</c:v>
                </c:pt>
                <c:pt idx="92">
                  <c:v>42766</c:v>
                </c:pt>
                <c:pt idx="93">
                  <c:v>42734</c:v>
                </c:pt>
                <c:pt idx="94">
                  <c:v>42704</c:v>
                </c:pt>
                <c:pt idx="95">
                  <c:v>42674</c:v>
                </c:pt>
                <c:pt idx="96">
                  <c:v>42643</c:v>
                </c:pt>
                <c:pt idx="97">
                  <c:v>42613</c:v>
                </c:pt>
                <c:pt idx="98">
                  <c:v>42580</c:v>
                </c:pt>
                <c:pt idx="99">
                  <c:v>42551</c:v>
                </c:pt>
                <c:pt idx="100">
                  <c:v>42521</c:v>
                </c:pt>
                <c:pt idx="101">
                  <c:v>42489</c:v>
                </c:pt>
                <c:pt idx="102">
                  <c:v>42460</c:v>
                </c:pt>
                <c:pt idx="103">
                  <c:v>42429</c:v>
                </c:pt>
                <c:pt idx="104">
                  <c:v>42398</c:v>
                </c:pt>
                <c:pt idx="105">
                  <c:v>42369</c:v>
                </c:pt>
                <c:pt idx="106">
                  <c:v>42338</c:v>
                </c:pt>
                <c:pt idx="107">
                  <c:v>42307</c:v>
                </c:pt>
                <c:pt idx="108">
                  <c:v>42277</c:v>
                </c:pt>
                <c:pt idx="109">
                  <c:v>42247</c:v>
                </c:pt>
                <c:pt idx="110">
                  <c:v>42216</c:v>
                </c:pt>
                <c:pt idx="111">
                  <c:v>42185</c:v>
                </c:pt>
                <c:pt idx="112">
                  <c:v>42153</c:v>
                </c:pt>
                <c:pt idx="113">
                  <c:v>42124</c:v>
                </c:pt>
                <c:pt idx="114">
                  <c:v>42094</c:v>
                </c:pt>
                <c:pt idx="115">
                  <c:v>42062</c:v>
                </c:pt>
                <c:pt idx="116">
                  <c:v>42034</c:v>
                </c:pt>
                <c:pt idx="117">
                  <c:v>42004</c:v>
                </c:pt>
                <c:pt idx="118">
                  <c:v>41971</c:v>
                </c:pt>
                <c:pt idx="119">
                  <c:v>41943</c:v>
                </c:pt>
                <c:pt idx="120">
                  <c:v>41912</c:v>
                </c:pt>
                <c:pt idx="121">
                  <c:v>41880</c:v>
                </c:pt>
                <c:pt idx="122">
                  <c:v>41851</c:v>
                </c:pt>
                <c:pt idx="123">
                  <c:v>41820</c:v>
                </c:pt>
                <c:pt idx="124">
                  <c:v>41789</c:v>
                </c:pt>
                <c:pt idx="125">
                  <c:v>41759</c:v>
                </c:pt>
                <c:pt idx="126">
                  <c:v>41729</c:v>
                </c:pt>
                <c:pt idx="127">
                  <c:v>41698</c:v>
                </c:pt>
                <c:pt idx="128">
                  <c:v>41670</c:v>
                </c:pt>
                <c:pt idx="129">
                  <c:v>41639</c:v>
                </c:pt>
                <c:pt idx="130">
                  <c:v>41607</c:v>
                </c:pt>
                <c:pt idx="131">
                  <c:v>41578</c:v>
                </c:pt>
                <c:pt idx="132">
                  <c:v>41547</c:v>
                </c:pt>
                <c:pt idx="133">
                  <c:v>41516</c:v>
                </c:pt>
                <c:pt idx="134">
                  <c:v>41486</c:v>
                </c:pt>
                <c:pt idx="135">
                  <c:v>41453</c:v>
                </c:pt>
                <c:pt idx="136">
                  <c:v>41425</c:v>
                </c:pt>
                <c:pt idx="137">
                  <c:v>41394</c:v>
                </c:pt>
                <c:pt idx="138">
                  <c:v>41362</c:v>
                </c:pt>
                <c:pt idx="139">
                  <c:v>41333</c:v>
                </c:pt>
                <c:pt idx="140">
                  <c:v>41305</c:v>
                </c:pt>
                <c:pt idx="141">
                  <c:v>41274</c:v>
                </c:pt>
                <c:pt idx="142">
                  <c:v>41243</c:v>
                </c:pt>
                <c:pt idx="143">
                  <c:v>41213</c:v>
                </c:pt>
                <c:pt idx="144">
                  <c:v>41180</c:v>
                </c:pt>
                <c:pt idx="145">
                  <c:v>41152</c:v>
                </c:pt>
                <c:pt idx="146">
                  <c:v>41121</c:v>
                </c:pt>
                <c:pt idx="147">
                  <c:v>41089</c:v>
                </c:pt>
                <c:pt idx="148">
                  <c:v>41060</c:v>
                </c:pt>
                <c:pt idx="149">
                  <c:v>41029</c:v>
                </c:pt>
                <c:pt idx="150">
                  <c:v>40998</c:v>
                </c:pt>
                <c:pt idx="151">
                  <c:v>40968</c:v>
                </c:pt>
                <c:pt idx="152">
                  <c:v>40939</c:v>
                </c:pt>
                <c:pt idx="153">
                  <c:v>40907</c:v>
                </c:pt>
                <c:pt idx="154">
                  <c:v>40877</c:v>
                </c:pt>
                <c:pt idx="155">
                  <c:v>40847</c:v>
                </c:pt>
                <c:pt idx="156">
                  <c:v>40816</c:v>
                </c:pt>
                <c:pt idx="157">
                  <c:v>40786</c:v>
                </c:pt>
                <c:pt idx="158">
                  <c:v>40753</c:v>
                </c:pt>
                <c:pt idx="159">
                  <c:v>40724</c:v>
                </c:pt>
                <c:pt idx="160">
                  <c:v>40694</c:v>
                </c:pt>
                <c:pt idx="161">
                  <c:v>40662</c:v>
                </c:pt>
                <c:pt idx="162">
                  <c:v>40633</c:v>
                </c:pt>
                <c:pt idx="163">
                  <c:v>40602</c:v>
                </c:pt>
                <c:pt idx="164">
                  <c:v>40574</c:v>
                </c:pt>
                <c:pt idx="165">
                  <c:v>40543</c:v>
                </c:pt>
                <c:pt idx="166">
                  <c:v>40512</c:v>
                </c:pt>
                <c:pt idx="167">
                  <c:v>40480</c:v>
                </c:pt>
                <c:pt idx="168">
                  <c:v>40451</c:v>
                </c:pt>
                <c:pt idx="169">
                  <c:v>40421</c:v>
                </c:pt>
                <c:pt idx="170">
                  <c:v>40389</c:v>
                </c:pt>
                <c:pt idx="171">
                  <c:v>40359</c:v>
                </c:pt>
                <c:pt idx="172">
                  <c:v>40329</c:v>
                </c:pt>
                <c:pt idx="173">
                  <c:v>40298</c:v>
                </c:pt>
                <c:pt idx="174">
                  <c:v>40268</c:v>
                </c:pt>
                <c:pt idx="175">
                  <c:v>40235</c:v>
                </c:pt>
                <c:pt idx="176">
                  <c:v>40207</c:v>
                </c:pt>
                <c:pt idx="177">
                  <c:v>40178</c:v>
                </c:pt>
                <c:pt idx="178">
                  <c:v>40147</c:v>
                </c:pt>
                <c:pt idx="179">
                  <c:v>40116</c:v>
                </c:pt>
                <c:pt idx="180">
                  <c:v>40086</c:v>
                </c:pt>
                <c:pt idx="181">
                  <c:v>40056</c:v>
                </c:pt>
                <c:pt idx="182">
                  <c:v>40025</c:v>
                </c:pt>
                <c:pt idx="183">
                  <c:v>39994</c:v>
                </c:pt>
                <c:pt idx="184">
                  <c:v>39962</c:v>
                </c:pt>
                <c:pt idx="185">
                  <c:v>39933</c:v>
                </c:pt>
                <c:pt idx="186">
                  <c:v>39903</c:v>
                </c:pt>
                <c:pt idx="187">
                  <c:v>39871</c:v>
                </c:pt>
                <c:pt idx="188">
                  <c:v>39843</c:v>
                </c:pt>
                <c:pt idx="189">
                  <c:v>39813</c:v>
                </c:pt>
                <c:pt idx="190">
                  <c:v>39780</c:v>
                </c:pt>
                <c:pt idx="191">
                  <c:v>39752</c:v>
                </c:pt>
                <c:pt idx="192">
                  <c:v>39721</c:v>
                </c:pt>
                <c:pt idx="193">
                  <c:v>39689</c:v>
                </c:pt>
                <c:pt idx="194">
                  <c:v>39660</c:v>
                </c:pt>
                <c:pt idx="195">
                  <c:v>39629</c:v>
                </c:pt>
                <c:pt idx="196">
                  <c:v>39598</c:v>
                </c:pt>
                <c:pt idx="197">
                  <c:v>39568</c:v>
                </c:pt>
                <c:pt idx="198">
                  <c:v>39538</c:v>
                </c:pt>
                <c:pt idx="199">
                  <c:v>39507</c:v>
                </c:pt>
                <c:pt idx="200">
                  <c:v>39478</c:v>
                </c:pt>
                <c:pt idx="201">
                  <c:v>39447</c:v>
                </c:pt>
                <c:pt idx="202">
                  <c:v>39416</c:v>
                </c:pt>
                <c:pt idx="203">
                  <c:v>39386</c:v>
                </c:pt>
                <c:pt idx="204">
                  <c:v>39353</c:v>
                </c:pt>
                <c:pt idx="205">
                  <c:v>39325</c:v>
                </c:pt>
                <c:pt idx="206">
                  <c:v>39294</c:v>
                </c:pt>
                <c:pt idx="207">
                  <c:v>39262</c:v>
                </c:pt>
                <c:pt idx="208">
                  <c:v>39233</c:v>
                </c:pt>
                <c:pt idx="209">
                  <c:v>39202</c:v>
                </c:pt>
                <c:pt idx="210">
                  <c:v>39171</c:v>
                </c:pt>
                <c:pt idx="211">
                  <c:v>39141</c:v>
                </c:pt>
                <c:pt idx="212">
                  <c:v>39113</c:v>
                </c:pt>
              </c:numCache>
            </c:numRef>
          </c:cat>
          <c:val>
            <c:numRef>
              <c:f>DXY!$G$4:$G$216</c:f>
              <c:numCache>
                <c:formatCode>General</c:formatCode>
                <c:ptCount val="213"/>
                <c:pt idx="0">
                  <c:v>2502.2919999999999</c:v>
                </c:pt>
                <c:pt idx="1">
                  <c:v>2503.39</c:v>
                </c:pt>
                <c:pt idx="2">
                  <c:v>2447.6</c:v>
                </c:pt>
                <c:pt idx="3">
                  <c:v>2326.75</c:v>
                </c:pt>
                <c:pt idx="4">
                  <c:v>2327.33</c:v>
                </c:pt>
                <c:pt idx="5">
                  <c:v>2286.25</c:v>
                </c:pt>
                <c:pt idx="6">
                  <c:v>2229.87</c:v>
                </c:pt>
                <c:pt idx="7">
                  <c:v>2044.3</c:v>
                </c:pt>
                <c:pt idx="8">
                  <c:v>2039.52</c:v>
                </c:pt>
                <c:pt idx="9">
                  <c:v>2062.98</c:v>
                </c:pt>
                <c:pt idx="10">
                  <c:v>2036.41</c:v>
                </c:pt>
                <c:pt idx="11">
                  <c:v>1983.88</c:v>
                </c:pt>
                <c:pt idx="12">
                  <c:v>1848.63</c:v>
                </c:pt>
                <c:pt idx="13">
                  <c:v>1940.19</c:v>
                </c:pt>
                <c:pt idx="14">
                  <c:v>1965.09</c:v>
                </c:pt>
                <c:pt idx="15">
                  <c:v>1919.35</c:v>
                </c:pt>
                <c:pt idx="16">
                  <c:v>1962.73</c:v>
                </c:pt>
                <c:pt idx="17">
                  <c:v>1990</c:v>
                </c:pt>
                <c:pt idx="18">
                  <c:v>1969.28</c:v>
                </c:pt>
                <c:pt idx="19">
                  <c:v>1826.92</c:v>
                </c:pt>
                <c:pt idx="20">
                  <c:v>1928.36</c:v>
                </c:pt>
                <c:pt idx="21">
                  <c:v>1824.02</c:v>
                </c:pt>
                <c:pt idx="22">
                  <c:v>1768.52</c:v>
                </c:pt>
                <c:pt idx="23">
                  <c:v>1633.56</c:v>
                </c:pt>
                <c:pt idx="24">
                  <c:v>1660.61</c:v>
                </c:pt>
                <c:pt idx="25">
                  <c:v>1711.04</c:v>
                </c:pt>
                <c:pt idx="26">
                  <c:v>1765.94</c:v>
                </c:pt>
                <c:pt idx="27">
                  <c:v>1807.27</c:v>
                </c:pt>
                <c:pt idx="28">
                  <c:v>1837.35</c:v>
                </c:pt>
                <c:pt idx="29">
                  <c:v>1896.93</c:v>
                </c:pt>
                <c:pt idx="30">
                  <c:v>1937.44</c:v>
                </c:pt>
                <c:pt idx="31">
                  <c:v>1908.99</c:v>
                </c:pt>
                <c:pt idx="32">
                  <c:v>1797.17</c:v>
                </c:pt>
                <c:pt idx="33">
                  <c:v>1829.2</c:v>
                </c:pt>
                <c:pt idx="34">
                  <c:v>1774.52</c:v>
                </c:pt>
                <c:pt idx="35">
                  <c:v>1783.38</c:v>
                </c:pt>
                <c:pt idx="36">
                  <c:v>1756.95</c:v>
                </c:pt>
                <c:pt idx="37">
                  <c:v>1813.62</c:v>
                </c:pt>
                <c:pt idx="38">
                  <c:v>1814.19</c:v>
                </c:pt>
                <c:pt idx="39">
                  <c:v>1770.11</c:v>
                </c:pt>
                <c:pt idx="40">
                  <c:v>1906.87</c:v>
                </c:pt>
                <c:pt idx="41">
                  <c:v>1769.13</c:v>
                </c:pt>
                <c:pt idx="42">
                  <c:v>1707.71</c:v>
                </c:pt>
                <c:pt idx="43">
                  <c:v>1734.04</c:v>
                </c:pt>
                <c:pt idx="44">
                  <c:v>1847.65</c:v>
                </c:pt>
                <c:pt idx="45">
                  <c:v>1898.36</c:v>
                </c:pt>
                <c:pt idx="46">
                  <c:v>1776.95</c:v>
                </c:pt>
                <c:pt idx="47">
                  <c:v>1878.81</c:v>
                </c:pt>
                <c:pt idx="48">
                  <c:v>1885.82</c:v>
                </c:pt>
                <c:pt idx="49">
                  <c:v>1967.8</c:v>
                </c:pt>
                <c:pt idx="50">
                  <c:v>1975.86</c:v>
                </c:pt>
                <c:pt idx="51">
                  <c:v>1780.96</c:v>
                </c:pt>
                <c:pt idx="52">
                  <c:v>1730.27</c:v>
                </c:pt>
                <c:pt idx="53">
                  <c:v>1686.5</c:v>
                </c:pt>
                <c:pt idx="54">
                  <c:v>1577.18</c:v>
                </c:pt>
                <c:pt idx="55">
                  <c:v>1585.69</c:v>
                </c:pt>
                <c:pt idx="56">
                  <c:v>1589.16</c:v>
                </c:pt>
                <c:pt idx="57">
                  <c:v>1517.27</c:v>
                </c:pt>
                <c:pt idx="58">
                  <c:v>1463.98</c:v>
                </c:pt>
                <c:pt idx="59">
                  <c:v>1512.99</c:v>
                </c:pt>
                <c:pt idx="60">
                  <c:v>1472.49</c:v>
                </c:pt>
                <c:pt idx="61">
                  <c:v>1520.38</c:v>
                </c:pt>
                <c:pt idx="62">
                  <c:v>1413.78</c:v>
                </c:pt>
                <c:pt idx="63">
                  <c:v>1409.55</c:v>
                </c:pt>
                <c:pt idx="64">
                  <c:v>1305.58</c:v>
                </c:pt>
                <c:pt idx="65">
                  <c:v>1283.53</c:v>
                </c:pt>
                <c:pt idx="66">
                  <c:v>1292.3800000000001</c:v>
                </c:pt>
                <c:pt idx="67">
                  <c:v>1313.32</c:v>
                </c:pt>
                <c:pt idx="68">
                  <c:v>1321.25</c:v>
                </c:pt>
                <c:pt idx="69">
                  <c:v>1282.49</c:v>
                </c:pt>
                <c:pt idx="70">
                  <c:v>1220.52</c:v>
                </c:pt>
                <c:pt idx="71">
                  <c:v>1214.76</c:v>
                </c:pt>
                <c:pt idx="72">
                  <c:v>1190.8800000000001</c:v>
                </c:pt>
                <c:pt idx="73">
                  <c:v>1201.1500000000001</c:v>
                </c:pt>
                <c:pt idx="74">
                  <c:v>1224.1500000000001</c:v>
                </c:pt>
                <c:pt idx="75">
                  <c:v>1252.5999999999999</c:v>
                </c:pt>
                <c:pt idx="76">
                  <c:v>1298.51</c:v>
                </c:pt>
                <c:pt idx="77">
                  <c:v>1315.39</c:v>
                </c:pt>
                <c:pt idx="78">
                  <c:v>1325.48</c:v>
                </c:pt>
                <c:pt idx="79">
                  <c:v>1318.31</c:v>
                </c:pt>
                <c:pt idx="80">
                  <c:v>1345.14</c:v>
                </c:pt>
                <c:pt idx="81">
                  <c:v>1302.8</c:v>
                </c:pt>
                <c:pt idx="82">
                  <c:v>1275.01</c:v>
                </c:pt>
                <c:pt idx="83">
                  <c:v>1271.45</c:v>
                </c:pt>
                <c:pt idx="84">
                  <c:v>1279.75</c:v>
                </c:pt>
                <c:pt idx="85">
                  <c:v>1321.43</c:v>
                </c:pt>
                <c:pt idx="86">
                  <c:v>1269.44</c:v>
                </c:pt>
                <c:pt idx="87">
                  <c:v>1241.6099999999999</c:v>
                </c:pt>
                <c:pt idx="88">
                  <c:v>1268.92</c:v>
                </c:pt>
                <c:pt idx="89">
                  <c:v>1268.28</c:v>
                </c:pt>
                <c:pt idx="90">
                  <c:v>1249.2</c:v>
                </c:pt>
                <c:pt idx="91">
                  <c:v>1248.44</c:v>
                </c:pt>
                <c:pt idx="92">
                  <c:v>1210.72</c:v>
                </c:pt>
                <c:pt idx="93">
                  <c:v>1147.5</c:v>
                </c:pt>
                <c:pt idx="94">
                  <c:v>1173.2</c:v>
                </c:pt>
                <c:pt idx="95">
                  <c:v>1277.21</c:v>
                </c:pt>
                <c:pt idx="96">
                  <c:v>1315.87</c:v>
                </c:pt>
                <c:pt idx="97">
                  <c:v>1308.97</c:v>
                </c:pt>
                <c:pt idx="98">
                  <c:v>1351.28</c:v>
                </c:pt>
                <c:pt idx="99">
                  <c:v>1321.9</c:v>
                </c:pt>
                <c:pt idx="100">
                  <c:v>1215.32</c:v>
                </c:pt>
                <c:pt idx="101">
                  <c:v>1293.53</c:v>
                </c:pt>
                <c:pt idx="102">
                  <c:v>1232.75</c:v>
                </c:pt>
                <c:pt idx="103">
                  <c:v>1238.67</c:v>
                </c:pt>
                <c:pt idx="104">
                  <c:v>1118.21</c:v>
                </c:pt>
                <c:pt idx="105">
                  <c:v>1061.0999999999999</c:v>
                </c:pt>
                <c:pt idx="106">
                  <c:v>1064.77</c:v>
                </c:pt>
                <c:pt idx="107">
                  <c:v>1142.1099999999999</c:v>
                </c:pt>
                <c:pt idx="108">
                  <c:v>1115.0899999999999</c:v>
                </c:pt>
                <c:pt idx="109">
                  <c:v>1134.93</c:v>
                </c:pt>
                <c:pt idx="110">
                  <c:v>1095.8</c:v>
                </c:pt>
                <c:pt idx="111">
                  <c:v>1172.3499999999999</c:v>
                </c:pt>
                <c:pt idx="112">
                  <c:v>1190.58</c:v>
                </c:pt>
                <c:pt idx="113">
                  <c:v>1184.3699999999999</c:v>
                </c:pt>
                <c:pt idx="114">
                  <c:v>1183.57</c:v>
                </c:pt>
                <c:pt idx="115">
                  <c:v>1213.18</c:v>
                </c:pt>
                <c:pt idx="116">
                  <c:v>1283.79</c:v>
                </c:pt>
                <c:pt idx="117">
                  <c:v>1184.3699999999999</c:v>
                </c:pt>
                <c:pt idx="118">
                  <c:v>1167.3800000000001</c:v>
                </c:pt>
                <c:pt idx="119">
                  <c:v>1172.94</c:v>
                </c:pt>
                <c:pt idx="120">
                  <c:v>1208.1500000000001</c:v>
                </c:pt>
                <c:pt idx="121">
                  <c:v>1287.32</c:v>
                </c:pt>
                <c:pt idx="122">
                  <c:v>1282.5899999999999</c:v>
                </c:pt>
                <c:pt idx="123">
                  <c:v>1327.33</c:v>
                </c:pt>
                <c:pt idx="124">
                  <c:v>1249.68</c:v>
                </c:pt>
                <c:pt idx="125">
                  <c:v>1291.5999999999999</c:v>
                </c:pt>
                <c:pt idx="126">
                  <c:v>1284.01</c:v>
                </c:pt>
                <c:pt idx="127">
                  <c:v>1326.39</c:v>
                </c:pt>
                <c:pt idx="128">
                  <c:v>1244.55</c:v>
                </c:pt>
                <c:pt idx="129">
                  <c:v>1201.6400000000001</c:v>
                </c:pt>
                <c:pt idx="130">
                  <c:v>1253.3499999999999</c:v>
                </c:pt>
                <c:pt idx="131">
                  <c:v>1323.06</c:v>
                </c:pt>
                <c:pt idx="132">
                  <c:v>1329.03</c:v>
                </c:pt>
                <c:pt idx="133">
                  <c:v>1395.27</c:v>
                </c:pt>
                <c:pt idx="134">
                  <c:v>1325.07</c:v>
                </c:pt>
                <c:pt idx="135">
                  <c:v>1234.53</c:v>
                </c:pt>
                <c:pt idx="136">
                  <c:v>1387.8</c:v>
                </c:pt>
                <c:pt idx="137">
                  <c:v>1476.71</c:v>
                </c:pt>
                <c:pt idx="138">
                  <c:v>1597.5</c:v>
                </c:pt>
                <c:pt idx="139">
                  <c:v>1579.61</c:v>
                </c:pt>
                <c:pt idx="140">
                  <c:v>1663.7</c:v>
                </c:pt>
                <c:pt idx="141">
                  <c:v>1675.35</c:v>
                </c:pt>
                <c:pt idx="142">
                  <c:v>1714.98</c:v>
                </c:pt>
                <c:pt idx="143">
                  <c:v>1720.65</c:v>
                </c:pt>
                <c:pt idx="144">
                  <c:v>1772.25</c:v>
                </c:pt>
                <c:pt idx="145">
                  <c:v>1691.85</c:v>
                </c:pt>
                <c:pt idx="146">
                  <c:v>1614.58</c:v>
                </c:pt>
                <c:pt idx="147">
                  <c:v>1597.45</c:v>
                </c:pt>
                <c:pt idx="148">
                  <c:v>1560.51</c:v>
                </c:pt>
                <c:pt idx="149">
                  <c:v>1664.75</c:v>
                </c:pt>
                <c:pt idx="150">
                  <c:v>1668.15</c:v>
                </c:pt>
                <c:pt idx="151">
                  <c:v>1696.76</c:v>
                </c:pt>
                <c:pt idx="152">
                  <c:v>1737.76</c:v>
                </c:pt>
                <c:pt idx="153">
                  <c:v>1564.91</c:v>
                </c:pt>
                <c:pt idx="154">
                  <c:v>1746.35</c:v>
                </c:pt>
                <c:pt idx="155">
                  <c:v>1714.7</c:v>
                </c:pt>
                <c:pt idx="156">
                  <c:v>1623.79</c:v>
                </c:pt>
                <c:pt idx="157">
                  <c:v>1825.55</c:v>
                </c:pt>
                <c:pt idx="158">
                  <c:v>1627.05</c:v>
                </c:pt>
                <c:pt idx="159">
                  <c:v>1500.18</c:v>
                </c:pt>
                <c:pt idx="160">
                  <c:v>1535.73</c:v>
                </c:pt>
                <c:pt idx="161">
                  <c:v>1563.7</c:v>
                </c:pt>
                <c:pt idx="162">
                  <c:v>1432.2</c:v>
                </c:pt>
                <c:pt idx="163">
                  <c:v>1411.33</c:v>
                </c:pt>
                <c:pt idx="164">
                  <c:v>1332.68</c:v>
                </c:pt>
                <c:pt idx="165">
                  <c:v>1421.4</c:v>
                </c:pt>
                <c:pt idx="166">
                  <c:v>1386.23</c:v>
                </c:pt>
                <c:pt idx="167">
                  <c:v>1359.4</c:v>
                </c:pt>
                <c:pt idx="168">
                  <c:v>1308.54</c:v>
                </c:pt>
                <c:pt idx="169">
                  <c:v>1247.4000000000001</c:v>
                </c:pt>
                <c:pt idx="170">
                  <c:v>1181</c:v>
                </c:pt>
                <c:pt idx="171">
                  <c:v>1242.3800000000001</c:v>
                </c:pt>
                <c:pt idx="172">
                  <c:v>1216.3</c:v>
                </c:pt>
                <c:pt idx="173">
                  <c:v>1179.03</c:v>
                </c:pt>
                <c:pt idx="174">
                  <c:v>1113.25</c:v>
                </c:pt>
                <c:pt idx="175">
                  <c:v>1117.5899999999999</c:v>
                </c:pt>
                <c:pt idx="176">
                  <c:v>1081.2</c:v>
                </c:pt>
                <c:pt idx="177">
                  <c:v>1096.98</c:v>
                </c:pt>
                <c:pt idx="178">
                  <c:v>1179.6300000000001</c:v>
                </c:pt>
                <c:pt idx="179">
                  <c:v>1045.45</c:v>
                </c:pt>
                <c:pt idx="180">
                  <c:v>1007.7</c:v>
                </c:pt>
                <c:pt idx="181">
                  <c:v>951.19</c:v>
                </c:pt>
                <c:pt idx="182">
                  <c:v>954</c:v>
                </c:pt>
                <c:pt idx="183">
                  <c:v>926.5</c:v>
                </c:pt>
                <c:pt idx="184">
                  <c:v>979.18</c:v>
                </c:pt>
                <c:pt idx="185">
                  <c:v>888.2</c:v>
                </c:pt>
                <c:pt idx="186">
                  <c:v>919.35</c:v>
                </c:pt>
                <c:pt idx="187">
                  <c:v>942.32</c:v>
                </c:pt>
                <c:pt idx="188">
                  <c:v>927.85</c:v>
                </c:pt>
                <c:pt idx="189">
                  <c:v>882.05</c:v>
                </c:pt>
                <c:pt idx="190">
                  <c:v>818.05</c:v>
                </c:pt>
                <c:pt idx="191">
                  <c:v>723.85</c:v>
                </c:pt>
                <c:pt idx="192">
                  <c:v>870.95</c:v>
                </c:pt>
                <c:pt idx="193">
                  <c:v>831.15</c:v>
                </c:pt>
                <c:pt idx="194">
                  <c:v>914.1</c:v>
                </c:pt>
                <c:pt idx="195">
                  <c:v>925.4</c:v>
                </c:pt>
                <c:pt idx="196">
                  <c:v>886.5</c:v>
                </c:pt>
                <c:pt idx="197">
                  <c:v>877.55</c:v>
                </c:pt>
                <c:pt idx="198">
                  <c:v>916.9</c:v>
                </c:pt>
                <c:pt idx="199">
                  <c:v>973.9</c:v>
                </c:pt>
                <c:pt idx="200">
                  <c:v>926.1</c:v>
                </c:pt>
                <c:pt idx="201">
                  <c:v>833.7</c:v>
                </c:pt>
                <c:pt idx="202">
                  <c:v>783.55</c:v>
                </c:pt>
                <c:pt idx="203">
                  <c:v>796.8</c:v>
                </c:pt>
                <c:pt idx="204">
                  <c:v>743.6</c:v>
                </c:pt>
                <c:pt idx="205">
                  <c:v>673.3</c:v>
                </c:pt>
                <c:pt idx="206">
                  <c:v>664.3</c:v>
                </c:pt>
                <c:pt idx="207">
                  <c:v>649.65</c:v>
                </c:pt>
                <c:pt idx="208">
                  <c:v>660.5</c:v>
                </c:pt>
                <c:pt idx="209">
                  <c:v>678.45</c:v>
                </c:pt>
                <c:pt idx="210">
                  <c:v>663.8</c:v>
                </c:pt>
                <c:pt idx="211">
                  <c:v>669.35</c:v>
                </c:pt>
                <c:pt idx="212">
                  <c:v>653.20000000000005</c:v>
                </c:pt>
              </c:numCache>
            </c:numRef>
          </c:val>
          <c:smooth val="0"/>
          <c:extLst>
            <c:ext xmlns:c16="http://schemas.microsoft.com/office/drawing/2014/chart" uri="{C3380CC4-5D6E-409C-BE32-E72D297353CC}">
              <c16:uniqueId val="{00000000-8AB1-4744-80FB-6CA884C786A9}"/>
            </c:ext>
          </c:extLst>
        </c:ser>
        <c:dLbls>
          <c:showLegendKey val="0"/>
          <c:showVal val="0"/>
          <c:showCatName val="0"/>
          <c:showSerName val="0"/>
          <c:showPercent val="0"/>
          <c:showBubbleSize val="0"/>
        </c:dLbls>
        <c:marker val="1"/>
        <c:smooth val="0"/>
        <c:axId val="508279007"/>
        <c:axId val="508284767"/>
      </c:lineChart>
      <c:lineChart>
        <c:grouping val="standard"/>
        <c:varyColors val="0"/>
        <c:ser>
          <c:idx val="0"/>
          <c:order val="0"/>
          <c:tx>
            <c:strRef>
              <c:f>DXY!$F$3</c:f>
              <c:strCache>
                <c:ptCount val="1"/>
                <c:pt idx="0">
                  <c:v>DXY (pts)</c:v>
                </c:pt>
              </c:strCache>
            </c:strRef>
          </c:tx>
          <c:spPr>
            <a:ln w="19050" cap="rnd">
              <a:solidFill>
                <a:schemeClr val="accent5"/>
              </a:solidFill>
              <a:round/>
            </a:ln>
            <a:effectLst/>
          </c:spPr>
          <c:marker>
            <c:symbol val="none"/>
          </c:marker>
          <c:cat>
            <c:numRef>
              <c:f>DXY!$E$4:$E$216</c:f>
              <c:numCache>
                <c:formatCode>m/d/yyyy</c:formatCode>
                <c:ptCount val="213"/>
                <c:pt idx="0">
                  <c:v>45545</c:v>
                </c:pt>
                <c:pt idx="1">
                  <c:v>45534</c:v>
                </c:pt>
                <c:pt idx="2">
                  <c:v>45504</c:v>
                </c:pt>
                <c:pt idx="3">
                  <c:v>45471</c:v>
                </c:pt>
                <c:pt idx="4">
                  <c:v>45443</c:v>
                </c:pt>
                <c:pt idx="5">
                  <c:v>45412</c:v>
                </c:pt>
                <c:pt idx="6">
                  <c:v>45380</c:v>
                </c:pt>
                <c:pt idx="7">
                  <c:v>45351</c:v>
                </c:pt>
                <c:pt idx="8">
                  <c:v>45322</c:v>
                </c:pt>
                <c:pt idx="9">
                  <c:v>45289</c:v>
                </c:pt>
                <c:pt idx="10">
                  <c:v>45260</c:v>
                </c:pt>
                <c:pt idx="11">
                  <c:v>45230</c:v>
                </c:pt>
                <c:pt idx="12">
                  <c:v>45198</c:v>
                </c:pt>
                <c:pt idx="13">
                  <c:v>45169</c:v>
                </c:pt>
                <c:pt idx="14">
                  <c:v>45138</c:v>
                </c:pt>
                <c:pt idx="15">
                  <c:v>45107</c:v>
                </c:pt>
                <c:pt idx="16">
                  <c:v>45077</c:v>
                </c:pt>
                <c:pt idx="17">
                  <c:v>45044</c:v>
                </c:pt>
                <c:pt idx="18">
                  <c:v>45016</c:v>
                </c:pt>
                <c:pt idx="19">
                  <c:v>44985</c:v>
                </c:pt>
                <c:pt idx="20">
                  <c:v>44957</c:v>
                </c:pt>
                <c:pt idx="21">
                  <c:v>44925</c:v>
                </c:pt>
                <c:pt idx="22">
                  <c:v>44895</c:v>
                </c:pt>
                <c:pt idx="23">
                  <c:v>44865</c:v>
                </c:pt>
                <c:pt idx="24">
                  <c:v>44834</c:v>
                </c:pt>
                <c:pt idx="25">
                  <c:v>44804</c:v>
                </c:pt>
                <c:pt idx="26">
                  <c:v>44771</c:v>
                </c:pt>
                <c:pt idx="27">
                  <c:v>44742</c:v>
                </c:pt>
                <c:pt idx="28">
                  <c:v>44712</c:v>
                </c:pt>
                <c:pt idx="29">
                  <c:v>44680</c:v>
                </c:pt>
                <c:pt idx="30">
                  <c:v>44651</c:v>
                </c:pt>
                <c:pt idx="31">
                  <c:v>44620</c:v>
                </c:pt>
                <c:pt idx="32">
                  <c:v>44592</c:v>
                </c:pt>
                <c:pt idx="33">
                  <c:v>44561</c:v>
                </c:pt>
                <c:pt idx="34">
                  <c:v>44530</c:v>
                </c:pt>
                <c:pt idx="35">
                  <c:v>44498</c:v>
                </c:pt>
                <c:pt idx="36">
                  <c:v>44469</c:v>
                </c:pt>
                <c:pt idx="37">
                  <c:v>44439</c:v>
                </c:pt>
                <c:pt idx="38">
                  <c:v>44407</c:v>
                </c:pt>
                <c:pt idx="39">
                  <c:v>44377</c:v>
                </c:pt>
                <c:pt idx="40">
                  <c:v>44347</c:v>
                </c:pt>
                <c:pt idx="41">
                  <c:v>44316</c:v>
                </c:pt>
                <c:pt idx="42">
                  <c:v>44286</c:v>
                </c:pt>
                <c:pt idx="43">
                  <c:v>44253</c:v>
                </c:pt>
                <c:pt idx="44">
                  <c:v>44225</c:v>
                </c:pt>
                <c:pt idx="45">
                  <c:v>44196</c:v>
                </c:pt>
                <c:pt idx="46">
                  <c:v>44165</c:v>
                </c:pt>
                <c:pt idx="47">
                  <c:v>44134</c:v>
                </c:pt>
                <c:pt idx="48">
                  <c:v>44104</c:v>
                </c:pt>
                <c:pt idx="49">
                  <c:v>44074</c:v>
                </c:pt>
                <c:pt idx="50">
                  <c:v>44043</c:v>
                </c:pt>
                <c:pt idx="51">
                  <c:v>44012</c:v>
                </c:pt>
                <c:pt idx="52">
                  <c:v>43980</c:v>
                </c:pt>
                <c:pt idx="53">
                  <c:v>43951</c:v>
                </c:pt>
                <c:pt idx="54">
                  <c:v>43921</c:v>
                </c:pt>
                <c:pt idx="55">
                  <c:v>43889</c:v>
                </c:pt>
                <c:pt idx="56">
                  <c:v>43861</c:v>
                </c:pt>
                <c:pt idx="57">
                  <c:v>43830</c:v>
                </c:pt>
                <c:pt idx="58">
                  <c:v>43798</c:v>
                </c:pt>
                <c:pt idx="59">
                  <c:v>43769</c:v>
                </c:pt>
                <c:pt idx="60">
                  <c:v>43738</c:v>
                </c:pt>
                <c:pt idx="61">
                  <c:v>43707</c:v>
                </c:pt>
                <c:pt idx="62">
                  <c:v>43677</c:v>
                </c:pt>
                <c:pt idx="63">
                  <c:v>43644</c:v>
                </c:pt>
                <c:pt idx="64">
                  <c:v>43616</c:v>
                </c:pt>
                <c:pt idx="65">
                  <c:v>43585</c:v>
                </c:pt>
                <c:pt idx="66">
                  <c:v>43553</c:v>
                </c:pt>
                <c:pt idx="67">
                  <c:v>43524</c:v>
                </c:pt>
                <c:pt idx="68">
                  <c:v>43496</c:v>
                </c:pt>
                <c:pt idx="69">
                  <c:v>43465</c:v>
                </c:pt>
                <c:pt idx="70">
                  <c:v>43434</c:v>
                </c:pt>
                <c:pt idx="71">
                  <c:v>43404</c:v>
                </c:pt>
                <c:pt idx="72">
                  <c:v>43371</c:v>
                </c:pt>
                <c:pt idx="73">
                  <c:v>43343</c:v>
                </c:pt>
                <c:pt idx="74">
                  <c:v>43312</c:v>
                </c:pt>
                <c:pt idx="75">
                  <c:v>43280</c:v>
                </c:pt>
                <c:pt idx="76">
                  <c:v>43251</c:v>
                </c:pt>
                <c:pt idx="77">
                  <c:v>43220</c:v>
                </c:pt>
                <c:pt idx="78">
                  <c:v>43189</c:v>
                </c:pt>
                <c:pt idx="79">
                  <c:v>43159</c:v>
                </c:pt>
                <c:pt idx="80">
                  <c:v>43131</c:v>
                </c:pt>
                <c:pt idx="81">
                  <c:v>43098</c:v>
                </c:pt>
                <c:pt idx="82">
                  <c:v>43069</c:v>
                </c:pt>
                <c:pt idx="83">
                  <c:v>43039</c:v>
                </c:pt>
                <c:pt idx="84">
                  <c:v>43007</c:v>
                </c:pt>
                <c:pt idx="85">
                  <c:v>42978</c:v>
                </c:pt>
                <c:pt idx="86">
                  <c:v>42947</c:v>
                </c:pt>
                <c:pt idx="87">
                  <c:v>42916</c:v>
                </c:pt>
                <c:pt idx="88">
                  <c:v>42886</c:v>
                </c:pt>
                <c:pt idx="89">
                  <c:v>42853</c:v>
                </c:pt>
                <c:pt idx="90">
                  <c:v>42825</c:v>
                </c:pt>
                <c:pt idx="91">
                  <c:v>42794</c:v>
                </c:pt>
                <c:pt idx="92">
                  <c:v>42766</c:v>
                </c:pt>
                <c:pt idx="93">
                  <c:v>42734</c:v>
                </c:pt>
                <c:pt idx="94">
                  <c:v>42704</c:v>
                </c:pt>
                <c:pt idx="95">
                  <c:v>42674</c:v>
                </c:pt>
                <c:pt idx="96">
                  <c:v>42643</c:v>
                </c:pt>
                <c:pt idx="97">
                  <c:v>42613</c:v>
                </c:pt>
                <c:pt idx="98">
                  <c:v>42580</c:v>
                </c:pt>
                <c:pt idx="99">
                  <c:v>42551</c:v>
                </c:pt>
                <c:pt idx="100">
                  <c:v>42521</c:v>
                </c:pt>
                <c:pt idx="101">
                  <c:v>42489</c:v>
                </c:pt>
                <c:pt idx="102">
                  <c:v>42460</c:v>
                </c:pt>
                <c:pt idx="103">
                  <c:v>42429</c:v>
                </c:pt>
                <c:pt idx="104">
                  <c:v>42398</c:v>
                </c:pt>
                <c:pt idx="105">
                  <c:v>42369</c:v>
                </c:pt>
                <c:pt idx="106">
                  <c:v>42338</c:v>
                </c:pt>
                <c:pt idx="107">
                  <c:v>42307</c:v>
                </c:pt>
                <c:pt idx="108">
                  <c:v>42277</c:v>
                </c:pt>
                <c:pt idx="109">
                  <c:v>42247</c:v>
                </c:pt>
                <c:pt idx="110">
                  <c:v>42216</c:v>
                </c:pt>
                <c:pt idx="111">
                  <c:v>42185</c:v>
                </c:pt>
                <c:pt idx="112">
                  <c:v>42153</c:v>
                </c:pt>
                <c:pt idx="113">
                  <c:v>42124</c:v>
                </c:pt>
                <c:pt idx="114">
                  <c:v>42094</c:v>
                </c:pt>
                <c:pt idx="115">
                  <c:v>42062</c:v>
                </c:pt>
                <c:pt idx="116">
                  <c:v>42034</c:v>
                </c:pt>
                <c:pt idx="117">
                  <c:v>42004</c:v>
                </c:pt>
                <c:pt idx="118">
                  <c:v>41971</c:v>
                </c:pt>
                <c:pt idx="119">
                  <c:v>41943</c:v>
                </c:pt>
                <c:pt idx="120">
                  <c:v>41912</c:v>
                </c:pt>
                <c:pt idx="121">
                  <c:v>41880</c:v>
                </c:pt>
                <c:pt idx="122">
                  <c:v>41851</c:v>
                </c:pt>
                <c:pt idx="123">
                  <c:v>41820</c:v>
                </c:pt>
                <c:pt idx="124">
                  <c:v>41789</c:v>
                </c:pt>
                <c:pt idx="125">
                  <c:v>41759</c:v>
                </c:pt>
                <c:pt idx="126">
                  <c:v>41729</c:v>
                </c:pt>
                <c:pt idx="127">
                  <c:v>41698</c:v>
                </c:pt>
                <c:pt idx="128">
                  <c:v>41670</c:v>
                </c:pt>
                <c:pt idx="129">
                  <c:v>41639</c:v>
                </c:pt>
                <c:pt idx="130">
                  <c:v>41607</c:v>
                </c:pt>
                <c:pt idx="131">
                  <c:v>41578</c:v>
                </c:pt>
                <c:pt idx="132">
                  <c:v>41547</c:v>
                </c:pt>
                <c:pt idx="133">
                  <c:v>41516</c:v>
                </c:pt>
                <c:pt idx="134">
                  <c:v>41486</c:v>
                </c:pt>
                <c:pt idx="135">
                  <c:v>41453</c:v>
                </c:pt>
                <c:pt idx="136">
                  <c:v>41425</c:v>
                </c:pt>
                <c:pt idx="137">
                  <c:v>41394</c:v>
                </c:pt>
                <c:pt idx="138">
                  <c:v>41362</c:v>
                </c:pt>
                <c:pt idx="139">
                  <c:v>41333</c:v>
                </c:pt>
                <c:pt idx="140">
                  <c:v>41305</c:v>
                </c:pt>
                <c:pt idx="141">
                  <c:v>41274</c:v>
                </c:pt>
                <c:pt idx="142">
                  <c:v>41243</c:v>
                </c:pt>
                <c:pt idx="143">
                  <c:v>41213</c:v>
                </c:pt>
                <c:pt idx="144">
                  <c:v>41180</c:v>
                </c:pt>
                <c:pt idx="145">
                  <c:v>41152</c:v>
                </c:pt>
                <c:pt idx="146">
                  <c:v>41121</c:v>
                </c:pt>
                <c:pt idx="147">
                  <c:v>41089</c:v>
                </c:pt>
                <c:pt idx="148">
                  <c:v>41060</c:v>
                </c:pt>
                <c:pt idx="149">
                  <c:v>41029</c:v>
                </c:pt>
                <c:pt idx="150">
                  <c:v>40998</c:v>
                </c:pt>
                <c:pt idx="151">
                  <c:v>40968</c:v>
                </c:pt>
                <c:pt idx="152">
                  <c:v>40939</c:v>
                </c:pt>
                <c:pt idx="153">
                  <c:v>40907</c:v>
                </c:pt>
                <c:pt idx="154">
                  <c:v>40877</c:v>
                </c:pt>
                <c:pt idx="155">
                  <c:v>40847</c:v>
                </c:pt>
                <c:pt idx="156">
                  <c:v>40816</c:v>
                </c:pt>
                <c:pt idx="157">
                  <c:v>40786</c:v>
                </c:pt>
                <c:pt idx="158">
                  <c:v>40753</c:v>
                </c:pt>
                <c:pt idx="159">
                  <c:v>40724</c:v>
                </c:pt>
                <c:pt idx="160">
                  <c:v>40694</c:v>
                </c:pt>
                <c:pt idx="161">
                  <c:v>40662</c:v>
                </c:pt>
                <c:pt idx="162">
                  <c:v>40633</c:v>
                </c:pt>
                <c:pt idx="163">
                  <c:v>40602</c:v>
                </c:pt>
                <c:pt idx="164">
                  <c:v>40574</c:v>
                </c:pt>
                <c:pt idx="165">
                  <c:v>40543</c:v>
                </c:pt>
                <c:pt idx="166">
                  <c:v>40512</c:v>
                </c:pt>
                <c:pt idx="167">
                  <c:v>40480</c:v>
                </c:pt>
                <c:pt idx="168">
                  <c:v>40451</c:v>
                </c:pt>
                <c:pt idx="169">
                  <c:v>40421</c:v>
                </c:pt>
                <c:pt idx="170">
                  <c:v>40389</c:v>
                </c:pt>
                <c:pt idx="171">
                  <c:v>40359</c:v>
                </c:pt>
                <c:pt idx="172">
                  <c:v>40329</c:v>
                </c:pt>
                <c:pt idx="173">
                  <c:v>40298</c:v>
                </c:pt>
                <c:pt idx="174">
                  <c:v>40268</c:v>
                </c:pt>
                <c:pt idx="175">
                  <c:v>40235</c:v>
                </c:pt>
                <c:pt idx="176">
                  <c:v>40207</c:v>
                </c:pt>
                <c:pt idx="177">
                  <c:v>40178</c:v>
                </c:pt>
                <c:pt idx="178">
                  <c:v>40147</c:v>
                </c:pt>
                <c:pt idx="179">
                  <c:v>40116</c:v>
                </c:pt>
                <c:pt idx="180">
                  <c:v>40086</c:v>
                </c:pt>
                <c:pt idx="181">
                  <c:v>40056</c:v>
                </c:pt>
                <c:pt idx="182">
                  <c:v>40025</c:v>
                </c:pt>
                <c:pt idx="183">
                  <c:v>39994</c:v>
                </c:pt>
                <c:pt idx="184">
                  <c:v>39962</c:v>
                </c:pt>
                <c:pt idx="185">
                  <c:v>39933</c:v>
                </c:pt>
                <c:pt idx="186">
                  <c:v>39903</c:v>
                </c:pt>
                <c:pt idx="187">
                  <c:v>39871</c:v>
                </c:pt>
                <c:pt idx="188">
                  <c:v>39843</c:v>
                </c:pt>
                <c:pt idx="189">
                  <c:v>39813</c:v>
                </c:pt>
                <c:pt idx="190">
                  <c:v>39780</c:v>
                </c:pt>
                <c:pt idx="191">
                  <c:v>39752</c:v>
                </c:pt>
                <c:pt idx="192">
                  <c:v>39721</c:v>
                </c:pt>
                <c:pt idx="193">
                  <c:v>39689</c:v>
                </c:pt>
                <c:pt idx="194">
                  <c:v>39660</c:v>
                </c:pt>
                <c:pt idx="195">
                  <c:v>39629</c:v>
                </c:pt>
                <c:pt idx="196">
                  <c:v>39598</c:v>
                </c:pt>
                <c:pt idx="197">
                  <c:v>39568</c:v>
                </c:pt>
                <c:pt idx="198">
                  <c:v>39538</c:v>
                </c:pt>
                <c:pt idx="199">
                  <c:v>39507</c:v>
                </c:pt>
                <c:pt idx="200">
                  <c:v>39478</c:v>
                </c:pt>
                <c:pt idx="201">
                  <c:v>39447</c:v>
                </c:pt>
                <c:pt idx="202">
                  <c:v>39416</c:v>
                </c:pt>
                <c:pt idx="203">
                  <c:v>39386</c:v>
                </c:pt>
                <c:pt idx="204">
                  <c:v>39353</c:v>
                </c:pt>
                <c:pt idx="205">
                  <c:v>39325</c:v>
                </c:pt>
                <c:pt idx="206">
                  <c:v>39294</c:v>
                </c:pt>
                <c:pt idx="207">
                  <c:v>39262</c:v>
                </c:pt>
                <c:pt idx="208">
                  <c:v>39233</c:v>
                </c:pt>
                <c:pt idx="209">
                  <c:v>39202</c:v>
                </c:pt>
                <c:pt idx="210">
                  <c:v>39171</c:v>
                </c:pt>
                <c:pt idx="211">
                  <c:v>39141</c:v>
                </c:pt>
                <c:pt idx="212">
                  <c:v>39113</c:v>
                </c:pt>
              </c:numCache>
            </c:numRef>
          </c:cat>
          <c:val>
            <c:numRef>
              <c:f>DXY!$F$4:$F$216</c:f>
              <c:numCache>
                <c:formatCode>General</c:formatCode>
                <c:ptCount val="213"/>
                <c:pt idx="0">
                  <c:v>101.71</c:v>
                </c:pt>
                <c:pt idx="1">
                  <c:v>101.69799999999999</c:v>
                </c:pt>
                <c:pt idx="2">
                  <c:v>104.096</c:v>
                </c:pt>
                <c:pt idx="3">
                  <c:v>105.866</c:v>
                </c:pt>
                <c:pt idx="4">
                  <c:v>104.67100000000001</c:v>
                </c:pt>
                <c:pt idx="5">
                  <c:v>106.221</c:v>
                </c:pt>
                <c:pt idx="6">
                  <c:v>104.48699999999999</c:v>
                </c:pt>
                <c:pt idx="7">
                  <c:v>104.15600000000001</c:v>
                </c:pt>
                <c:pt idx="8">
                  <c:v>103.274</c:v>
                </c:pt>
                <c:pt idx="9">
                  <c:v>101.333</c:v>
                </c:pt>
                <c:pt idx="10">
                  <c:v>103.497</c:v>
                </c:pt>
                <c:pt idx="11">
                  <c:v>106.663</c:v>
                </c:pt>
                <c:pt idx="12">
                  <c:v>106.17400000000001</c:v>
                </c:pt>
                <c:pt idx="13">
                  <c:v>103.619</c:v>
                </c:pt>
                <c:pt idx="14">
                  <c:v>101.855</c:v>
                </c:pt>
                <c:pt idx="15">
                  <c:v>102.91200000000001</c:v>
                </c:pt>
                <c:pt idx="16">
                  <c:v>104.32599999999999</c:v>
                </c:pt>
                <c:pt idx="17">
                  <c:v>101.65900000000001</c:v>
                </c:pt>
                <c:pt idx="18">
                  <c:v>102.506</c:v>
                </c:pt>
                <c:pt idx="19">
                  <c:v>104.869</c:v>
                </c:pt>
                <c:pt idx="20">
                  <c:v>102.09699999999999</c:v>
                </c:pt>
                <c:pt idx="21">
                  <c:v>103.52200000000001</c:v>
                </c:pt>
                <c:pt idx="22">
                  <c:v>105.95</c:v>
                </c:pt>
                <c:pt idx="23">
                  <c:v>111.527</c:v>
                </c:pt>
                <c:pt idx="24">
                  <c:v>112.117</c:v>
                </c:pt>
                <c:pt idx="25">
                  <c:v>108.7</c:v>
                </c:pt>
                <c:pt idx="26">
                  <c:v>105.90300000000001</c:v>
                </c:pt>
                <c:pt idx="27">
                  <c:v>104.685</c:v>
                </c:pt>
                <c:pt idx="28">
                  <c:v>101.752</c:v>
                </c:pt>
                <c:pt idx="29">
                  <c:v>102.959</c:v>
                </c:pt>
                <c:pt idx="30">
                  <c:v>98.311999999999998</c:v>
                </c:pt>
                <c:pt idx="31">
                  <c:v>96.706999999999994</c:v>
                </c:pt>
                <c:pt idx="32">
                  <c:v>96.54</c:v>
                </c:pt>
                <c:pt idx="33">
                  <c:v>95.67</c:v>
                </c:pt>
                <c:pt idx="34">
                  <c:v>95.994</c:v>
                </c:pt>
                <c:pt idx="35">
                  <c:v>94.123000000000005</c:v>
                </c:pt>
                <c:pt idx="36">
                  <c:v>94.23</c:v>
                </c:pt>
                <c:pt idx="37">
                  <c:v>92.626000000000005</c:v>
                </c:pt>
                <c:pt idx="38">
                  <c:v>92.174000000000007</c:v>
                </c:pt>
                <c:pt idx="39">
                  <c:v>92.436000000000007</c:v>
                </c:pt>
                <c:pt idx="40">
                  <c:v>89.828999999999994</c:v>
                </c:pt>
                <c:pt idx="41">
                  <c:v>91.28</c:v>
                </c:pt>
                <c:pt idx="42">
                  <c:v>93.231999999999999</c:v>
                </c:pt>
                <c:pt idx="43">
                  <c:v>90.879000000000005</c:v>
                </c:pt>
                <c:pt idx="44">
                  <c:v>90.584000000000003</c:v>
                </c:pt>
                <c:pt idx="45">
                  <c:v>89.936999999999998</c:v>
                </c:pt>
                <c:pt idx="46">
                  <c:v>91.869</c:v>
                </c:pt>
                <c:pt idx="47">
                  <c:v>94.037999999999997</c:v>
                </c:pt>
                <c:pt idx="48">
                  <c:v>93.885999999999996</c:v>
                </c:pt>
                <c:pt idx="49">
                  <c:v>92.144000000000005</c:v>
                </c:pt>
                <c:pt idx="50">
                  <c:v>93.349000000000004</c:v>
                </c:pt>
                <c:pt idx="51">
                  <c:v>97.391000000000005</c:v>
                </c:pt>
                <c:pt idx="52">
                  <c:v>98.343999999999994</c:v>
                </c:pt>
                <c:pt idx="53">
                  <c:v>99.016000000000005</c:v>
                </c:pt>
                <c:pt idx="54">
                  <c:v>99.048000000000002</c:v>
                </c:pt>
                <c:pt idx="55">
                  <c:v>98.132000000000005</c:v>
                </c:pt>
                <c:pt idx="56">
                  <c:v>97.39</c:v>
                </c:pt>
                <c:pt idx="57">
                  <c:v>96.388999999999996</c:v>
                </c:pt>
                <c:pt idx="58">
                  <c:v>98.272999999999996</c:v>
                </c:pt>
                <c:pt idx="59">
                  <c:v>97.352000000000004</c:v>
                </c:pt>
                <c:pt idx="60">
                  <c:v>99.376999999999995</c:v>
                </c:pt>
                <c:pt idx="61">
                  <c:v>98.915999999999997</c:v>
                </c:pt>
                <c:pt idx="62">
                  <c:v>98.516000000000005</c:v>
                </c:pt>
                <c:pt idx="63">
                  <c:v>96.13</c:v>
                </c:pt>
                <c:pt idx="64">
                  <c:v>97.75</c:v>
                </c:pt>
                <c:pt idx="65">
                  <c:v>97.478999999999999</c:v>
                </c:pt>
                <c:pt idx="66">
                  <c:v>97.284000000000006</c:v>
                </c:pt>
                <c:pt idx="67">
                  <c:v>96.156999999999996</c:v>
                </c:pt>
                <c:pt idx="68">
                  <c:v>95.578000000000003</c:v>
                </c:pt>
                <c:pt idx="69">
                  <c:v>96.173000000000002</c:v>
                </c:pt>
                <c:pt idx="70">
                  <c:v>97.272000000000006</c:v>
                </c:pt>
                <c:pt idx="71">
                  <c:v>97.126999999999995</c:v>
                </c:pt>
                <c:pt idx="72">
                  <c:v>95.132000000000005</c:v>
                </c:pt>
                <c:pt idx="73">
                  <c:v>95.14</c:v>
                </c:pt>
                <c:pt idx="74">
                  <c:v>94.554000000000002</c:v>
                </c:pt>
                <c:pt idx="75">
                  <c:v>94.47</c:v>
                </c:pt>
                <c:pt idx="76">
                  <c:v>93.978999999999999</c:v>
                </c:pt>
                <c:pt idx="77">
                  <c:v>91.840999999999994</c:v>
                </c:pt>
                <c:pt idx="78">
                  <c:v>89.974000000000004</c:v>
                </c:pt>
                <c:pt idx="79">
                  <c:v>90.613</c:v>
                </c:pt>
                <c:pt idx="80">
                  <c:v>89.132999999999996</c:v>
                </c:pt>
                <c:pt idx="81">
                  <c:v>92.123999999999995</c:v>
                </c:pt>
                <c:pt idx="82">
                  <c:v>93.046999999999997</c:v>
                </c:pt>
                <c:pt idx="83">
                  <c:v>94.552000000000007</c:v>
                </c:pt>
                <c:pt idx="84">
                  <c:v>93.075999999999993</c:v>
                </c:pt>
                <c:pt idx="85">
                  <c:v>92.668000000000006</c:v>
                </c:pt>
                <c:pt idx="86">
                  <c:v>92.863</c:v>
                </c:pt>
                <c:pt idx="87">
                  <c:v>95.628</c:v>
                </c:pt>
                <c:pt idx="88">
                  <c:v>96.921999999999997</c:v>
                </c:pt>
                <c:pt idx="89">
                  <c:v>99.05</c:v>
                </c:pt>
                <c:pt idx="90">
                  <c:v>100.35</c:v>
                </c:pt>
                <c:pt idx="91">
                  <c:v>101.12</c:v>
                </c:pt>
                <c:pt idx="92">
                  <c:v>99.512</c:v>
                </c:pt>
                <c:pt idx="93">
                  <c:v>102.21</c:v>
                </c:pt>
                <c:pt idx="94">
                  <c:v>101.5</c:v>
                </c:pt>
                <c:pt idx="95">
                  <c:v>98.444999999999993</c:v>
                </c:pt>
                <c:pt idx="96">
                  <c:v>95.462999999999994</c:v>
                </c:pt>
                <c:pt idx="97">
                  <c:v>96.022000000000006</c:v>
                </c:pt>
                <c:pt idx="98">
                  <c:v>95.53</c:v>
                </c:pt>
                <c:pt idx="99">
                  <c:v>96.143000000000001</c:v>
                </c:pt>
                <c:pt idx="100">
                  <c:v>95.891000000000005</c:v>
                </c:pt>
                <c:pt idx="101">
                  <c:v>93.081999999999994</c:v>
                </c:pt>
                <c:pt idx="102">
                  <c:v>94.585999999999999</c:v>
                </c:pt>
                <c:pt idx="103">
                  <c:v>98.210999999999999</c:v>
                </c:pt>
                <c:pt idx="104">
                  <c:v>99.605999999999995</c:v>
                </c:pt>
                <c:pt idx="105">
                  <c:v>98.631</c:v>
                </c:pt>
                <c:pt idx="106">
                  <c:v>100.17</c:v>
                </c:pt>
                <c:pt idx="107">
                  <c:v>96.945999999999998</c:v>
                </c:pt>
                <c:pt idx="108">
                  <c:v>96.35</c:v>
                </c:pt>
                <c:pt idx="109">
                  <c:v>95.823999999999998</c:v>
                </c:pt>
                <c:pt idx="110">
                  <c:v>97.335999999999999</c:v>
                </c:pt>
                <c:pt idx="111">
                  <c:v>95.484999999999999</c:v>
                </c:pt>
                <c:pt idx="112">
                  <c:v>96.906999999999996</c:v>
                </c:pt>
                <c:pt idx="113">
                  <c:v>94.6</c:v>
                </c:pt>
                <c:pt idx="114">
                  <c:v>98.356999999999999</c:v>
                </c:pt>
                <c:pt idx="115">
                  <c:v>95.293000000000006</c:v>
                </c:pt>
                <c:pt idx="116">
                  <c:v>94.804000000000002</c:v>
                </c:pt>
                <c:pt idx="117">
                  <c:v>90.269000000000005</c:v>
                </c:pt>
                <c:pt idx="118">
                  <c:v>88.355999999999995</c:v>
                </c:pt>
                <c:pt idx="119">
                  <c:v>86.917000000000002</c:v>
                </c:pt>
                <c:pt idx="120">
                  <c:v>85.936000000000007</c:v>
                </c:pt>
                <c:pt idx="121">
                  <c:v>82.748000000000005</c:v>
                </c:pt>
                <c:pt idx="122">
                  <c:v>81.456000000000003</c:v>
                </c:pt>
                <c:pt idx="123">
                  <c:v>79.775000000000006</c:v>
                </c:pt>
                <c:pt idx="124">
                  <c:v>80.369</c:v>
                </c:pt>
                <c:pt idx="125">
                  <c:v>79.474000000000004</c:v>
                </c:pt>
                <c:pt idx="126">
                  <c:v>80.099999999999994</c:v>
                </c:pt>
                <c:pt idx="127">
                  <c:v>79.691000000000003</c:v>
                </c:pt>
                <c:pt idx="128">
                  <c:v>81.311000000000007</c:v>
                </c:pt>
                <c:pt idx="129">
                  <c:v>80.034999999999997</c:v>
                </c:pt>
                <c:pt idx="130">
                  <c:v>80.680000000000007</c:v>
                </c:pt>
                <c:pt idx="131">
                  <c:v>80.194999999999993</c:v>
                </c:pt>
                <c:pt idx="132">
                  <c:v>80.221000000000004</c:v>
                </c:pt>
                <c:pt idx="133">
                  <c:v>82.087000000000003</c:v>
                </c:pt>
                <c:pt idx="134">
                  <c:v>81.451999999999998</c:v>
                </c:pt>
                <c:pt idx="135">
                  <c:v>83.135999999999996</c:v>
                </c:pt>
                <c:pt idx="136">
                  <c:v>83.375</c:v>
                </c:pt>
                <c:pt idx="137">
                  <c:v>81.745999999999995</c:v>
                </c:pt>
                <c:pt idx="138">
                  <c:v>82.975999999999999</c:v>
                </c:pt>
                <c:pt idx="139">
                  <c:v>81.948999999999998</c:v>
                </c:pt>
                <c:pt idx="140">
                  <c:v>79.206999999999994</c:v>
                </c:pt>
                <c:pt idx="141">
                  <c:v>79.769000000000005</c:v>
                </c:pt>
                <c:pt idx="142">
                  <c:v>80.153000000000006</c:v>
                </c:pt>
                <c:pt idx="143">
                  <c:v>79.918999999999997</c:v>
                </c:pt>
                <c:pt idx="144">
                  <c:v>79.935000000000002</c:v>
                </c:pt>
                <c:pt idx="145">
                  <c:v>81.207999999999998</c:v>
                </c:pt>
                <c:pt idx="146">
                  <c:v>82.635000000000005</c:v>
                </c:pt>
                <c:pt idx="147">
                  <c:v>81.626999999999995</c:v>
                </c:pt>
                <c:pt idx="148">
                  <c:v>83.043000000000006</c:v>
                </c:pt>
                <c:pt idx="149">
                  <c:v>78.775999999999996</c:v>
                </c:pt>
                <c:pt idx="150">
                  <c:v>79.004000000000005</c:v>
                </c:pt>
                <c:pt idx="151">
                  <c:v>78.736999999999995</c:v>
                </c:pt>
                <c:pt idx="152">
                  <c:v>79.287999999999997</c:v>
                </c:pt>
                <c:pt idx="153">
                  <c:v>80.177999999999997</c:v>
                </c:pt>
                <c:pt idx="154">
                  <c:v>78.384</c:v>
                </c:pt>
                <c:pt idx="155">
                  <c:v>76.165999999999997</c:v>
                </c:pt>
                <c:pt idx="156">
                  <c:v>78.552999999999997</c:v>
                </c:pt>
                <c:pt idx="157">
                  <c:v>74.117000000000004</c:v>
                </c:pt>
                <c:pt idx="158">
                  <c:v>73.897000000000006</c:v>
                </c:pt>
                <c:pt idx="159">
                  <c:v>74.302999999999997</c:v>
                </c:pt>
                <c:pt idx="160">
                  <c:v>74.638000000000005</c:v>
                </c:pt>
                <c:pt idx="161">
                  <c:v>72.933000000000007</c:v>
                </c:pt>
                <c:pt idx="162">
                  <c:v>75.856999999999999</c:v>
                </c:pt>
                <c:pt idx="163">
                  <c:v>76.888999999999996</c:v>
                </c:pt>
                <c:pt idx="164">
                  <c:v>77.734999999999999</c:v>
                </c:pt>
                <c:pt idx="165">
                  <c:v>79.028000000000006</c:v>
                </c:pt>
                <c:pt idx="166">
                  <c:v>81.194999999999993</c:v>
                </c:pt>
                <c:pt idx="167">
                  <c:v>77.266000000000005</c:v>
                </c:pt>
                <c:pt idx="168">
                  <c:v>78.72</c:v>
                </c:pt>
                <c:pt idx="169">
                  <c:v>83.201999999999998</c:v>
                </c:pt>
                <c:pt idx="170">
                  <c:v>81.539000000000001</c:v>
                </c:pt>
                <c:pt idx="171">
                  <c:v>86.019000000000005</c:v>
                </c:pt>
                <c:pt idx="172">
                  <c:v>86.587999999999994</c:v>
                </c:pt>
                <c:pt idx="173">
                  <c:v>81.866</c:v>
                </c:pt>
                <c:pt idx="174">
                  <c:v>81.072999999999993</c:v>
                </c:pt>
                <c:pt idx="175">
                  <c:v>80.361999999999995</c:v>
                </c:pt>
                <c:pt idx="176">
                  <c:v>79.462000000000003</c:v>
                </c:pt>
                <c:pt idx="177">
                  <c:v>77.86</c:v>
                </c:pt>
                <c:pt idx="178">
                  <c:v>74.879000000000005</c:v>
                </c:pt>
                <c:pt idx="179">
                  <c:v>76.3</c:v>
                </c:pt>
                <c:pt idx="180">
                  <c:v>76.653000000000006</c:v>
                </c:pt>
                <c:pt idx="181">
                  <c:v>78.171999999999997</c:v>
                </c:pt>
                <c:pt idx="182">
                  <c:v>78.346999999999994</c:v>
                </c:pt>
                <c:pt idx="183">
                  <c:v>80.132999999999996</c:v>
                </c:pt>
                <c:pt idx="184">
                  <c:v>79.347999999999999</c:v>
                </c:pt>
                <c:pt idx="185">
                  <c:v>84.614000000000004</c:v>
                </c:pt>
                <c:pt idx="186">
                  <c:v>85.43</c:v>
                </c:pt>
                <c:pt idx="187">
                  <c:v>88.007999999999996</c:v>
                </c:pt>
                <c:pt idx="188">
                  <c:v>85.998999999999995</c:v>
                </c:pt>
                <c:pt idx="189">
                  <c:v>81.308000000000007</c:v>
                </c:pt>
                <c:pt idx="190">
                  <c:v>86.516999999999996</c:v>
                </c:pt>
                <c:pt idx="191">
                  <c:v>85.632999999999996</c:v>
                </c:pt>
                <c:pt idx="192">
                  <c:v>79.447999999999993</c:v>
                </c:pt>
                <c:pt idx="193">
                  <c:v>77.381</c:v>
                </c:pt>
                <c:pt idx="194">
                  <c:v>73.227000000000004</c:v>
                </c:pt>
                <c:pt idx="195">
                  <c:v>72.462999999999994</c:v>
                </c:pt>
                <c:pt idx="196">
                  <c:v>72.879000000000005</c:v>
                </c:pt>
                <c:pt idx="197">
                  <c:v>72.509</c:v>
                </c:pt>
                <c:pt idx="198">
                  <c:v>71.802000000000007</c:v>
                </c:pt>
                <c:pt idx="199">
                  <c:v>73.713999999999999</c:v>
                </c:pt>
                <c:pt idx="200">
                  <c:v>75.177999999999997</c:v>
                </c:pt>
                <c:pt idx="201">
                  <c:v>76.694999999999993</c:v>
                </c:pt>
                <c:pt idx="202">
                  <c:v>76.147000000000006</c:v>
                </c:pt>
                <c:pt idx="203">
                  <c:v>76.478999999999999</c:v>
                </c:pt>
                <c:pt idx="204">
                  <c:v>77.718999999999994</c:v>
                </c:pt>
                <c:pt idx="205">
                  <c:v>80.790999999999997</c:v>
                </c:pt>
                <c:pt idx="206">
                  <c:v>80.77</c:v>
                </c:pt>
                <c:pt idx="207">
                  <c:v>81.92</c:v>
                </c:pt>
                <c:pt idx="208">
                  <c:v>82.301000000000002</c:v>
                </c:pt>
                <c:pt idx="209">
                  <c:v>81.447000000000003</c:v>
                </c:pt>
                <c:pt idx="210">
                  <c:v>82.93</c:v>
                </c:pt>
                <c:pt idx="211">
                  <c:v>83.57</c:v>
                </c:pt>
                <c:pt idx="212">
                  <c:v>84.6</c:v>
                </c:pt>
              </c:numCache>
            </c:numRef>
          </c:val>
          <c:smooth val="0"/>
          <c:extLst>
            <c:ext xmlns:c16="http://schemas.microsoft.com/office/drawing/2014/chart" uri="{C3380CC4-5D6E-409C-BE32-E72D297353CC}">
              <c16:uniqueId val="{00000001-8AB1-4744-80FB-6CA884C786A9}"/>
            </c:ext>
          </c:extLst>
        </c:ser>
        <c:dLbls>
          <c:showLegendKey val="0"/>
          <c:showVal val="0"/>
          <c:showCatName val="0"/>
          <c:showSerName val="0"/>
          <c:showPercent val="0"/>
          <c:showBubbleSize val="0"/>
        </c:dLbls>
        <c:marker val="1"/>
        <c:smooth val="0"/>
        <c:axId val="294489680"/>
        <c:axId val="294491600"/>
      </c:lineChart>
      <c:dateAx>
        <c:axId val="508279007"/>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508284767"/>
        <c:crosses val="autoZero"/>
        <c:auto val="1"/>
        <c:lblOffset val="100"/>
        <c:baseTimeUnit val="days"/>
      </c:dateAx>
      <c:valAx>
        <c:axId val="508284767"/>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r>
                  <a:rPr lang="es-PE" dirty="0"/>
                  <a:t>Oro</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508279007"/>
        <c:crosses val="autoZero"/>
        <c:crossBetween val="between"/>
      </c:valAx>
      <c:valAx>
        <c:axId val="294491600"/>
        <c:scaling>
          <c:orientation val="minMax"/>
          <c:min val="60"/>
        </c:scaling>
        <c:delete val="0"/>
        <c:axPos val="r"/>
        <c:title>
          <c:tx>
            <c:rich>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r>
                  <a:rPr lang="es-PE"/>
                  <a:t>DXY</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294489680"/>
        <c:crosses val="max"/>
        <c:crossBetween val="between"/>
      </c:valAx>
      <c:dateAx>
        <c:axId val="294489680"/>
        <c:scaling>
          <c:orientation val="minMax"/>
        </c:scaling>
        <c:delete val="1"/>
        <c:axPos val="b"/>
        <c:numFmt formatCode="m/d/yyyy" sourceLinked="1"/>
        <c:majorTickMark val="out"/>
        <c:minorTickMark val="none"/>
        <c:tickLblPos val="nextTo"/>
        <c:crossAx val="294491600"/>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679090812450877E-2"/>
          <c:y val="4.1219495139374708E-2"/>
          <c:w val="0.90262295641968016"/>
          <c:h val="0.66540273984243359"/>
        </c:manualLayout>
      </c:layout>
      <c:barChart>
        <c:barDir val="col"/>
        <c:grouping val="clustered"/>
        <c:varyColors val="0"/>
        <c:ser>
          <c:idx val="0"/>
          <c:order val="0"/>
          <c:tx>
            <c:strRef>
              <c:f>'Copper demand'!$AG$20</c:f>
              <c:strCache>
                <c:ptCount val="1"/>
                <c:pt idx="0">
                  <c:v>2000-2010</c:v>
                </c:pt>
              </c:strCache>
            </c:strRef>
          </c:tx>
          <c:spPr>
            <a:solidFill>
              <a:schemeClr val="accent5"/>
            </a:solidFill>
            <a:ln>
              <a:noFill/>
            </a:ln>
            <a:effectLst/>
          </c:spPr>
          <c:invertIfNegative val="0"/>
          <c:cat>
            <c:strRef>
              <c:f>'Copper demand'!$AF$21:$AF$27</c:f>
              <c:strCache>
                <c:ptCount val="7"/>
                <c:pt idx="0">
                  <c:v>China</c:v>
                </c:pt>
                <c:pt idx="1">
                  <c:v>Europa</c:v>
                </c:pt>
                <c:pt idx="2">
                  <c:v>Resto de Asia</c:v>
                </c:pt>
                <c:pt idx="3">
                  <c:v>Estados Unidos y Canadá</c:v>
                </c:pt>
                <c:pt idx="4">
                  <c:v>India</c:v>
                </c:pt>
                <c:pt idx="5">
                  <c:v>Resto del Mundo</c:v>
                </c:pt>
                <c:pt idx="6">
                  <c:v>Mundo</c:v>
                </c:pt>
              </c:strCache>
            </c:strRef>
          </c:cat>
          <c:val>
            <c:numRef>
              <c:f>'Copper demand'!$AG$21:$AG$27</c:f>
              <c:numCache>
                <c:formatCode>0%</c:formatCode>
                <c:ptCount val="7"/>
                <c:pt idx="0">
                  <c:v>0.15064965048115542</c:v>
                </c:pt>
                <c:pt idx="1">
                  <c:v>-1.9118648929362103E-2</c:v>
                </c:pt>
                <c:pt idx="2">
                  <c:v>-1.0831714670372916E-3</c:v>
                </c:pt>
                <c:pt idx="3">
                  <c:v>-5.3463407267183349E-2</c:v>
                </c:pt>
                <c:pt idx="4">
                  <c:v>5.9123499281475977E-2</c:v>
                </c:pt>
                <c:pt idx="5">
                  <c:v>3.1013006316758407E-2</c:v>
                </c:pt>
                <c:pt idx="6">
                  <c:v>2.2847038085435312E-2</c:v>
                </c:pt>
              </c:numCache>
            </c:numRef>
          </c:val>
          <c:extLst>
            <c:ext xmlns:c16="http://schemas.microsoft.com/office/drawing/2014/chart" uri="{C3380CC4-5D6E-409C-BE32-E72D297353CC}">
              <c16:uniqueId val="{00000000-9FC9-46F6-B2B7-C815C0761566}"/>
            </c:ext>
          </c:extLst>
        </c:ser>
        <c:ser>
          <c:idx val="1"/>
          <c:order val="1"/>
          <c:tx>
            <c:strRef>
              <c:f>'Copper demand'!$AH$20</c:f>
              <c:strCache>
                <c:ptCount val="1"/>
                <c:pt idx="0">
                  <c:v>2011-2020</c:v>
                </c:pt>
              </c:strCache>
            </c:strRef>
          </c:tx>
          <c:spPr>
            <a:solidFill>
              <a:schemeClr val="accent4"/>
            </a:solidFill>
            <a:ln>
              <a:noFill/>
            </a:ln>
            <a:effectLst/>
          </c:spPr>
          <c:invertIfNegative val="0"/>
          <c:cat>
            <c:strRef>
              <c:f>'Copper demand'!$AF$21:$AF$27</c:f>
              <c:strCache>
                <c:ptCount val="7"/>
                <c:pt idx="0">
                  <c:v>China</c:v>
                </c:pt>
                <c:pt idx="1">
                  <c:v>Europa</c:v>
                </c:pt>
                <c:pt idx="2">
                  <c:v>Resto de Asia</c:v>
                </c:pt>
                <c:pt idx="3">
                  <c:v>Estados Unidos y Canadá</c:v>
                </c:pt>
                <c:pt idx="4">
                  <c:v>India</c:v>
                </c:pt>
                <c:pt idx="5">
                  <c:v>Resto del Mundo</c:v>
                </c:pt>
                <c:pt idx="6">
                  <c:v>Mundo</c:v>
                </c:pt>
              </c:strCache>
            </c:strRef>
          </c:cat>
          <c:val>
            <c:numRef>
              <c:f>'Copper demand'!$AH$21:$AH$27</c:f>
              <c:numCache>
                <c:formatCode>0%</c:formatCode>
                <c:ptCount val="7"/>
                <c:pt idx="0">
                  <c:v>4.9863502908761292E-2</c:v>
                </c:pt>
                <c:pt idx="1">
                  <c:v>-1.0684162512807238E-2</c:v>
                </c:pt>
                <c:pt idx="2">
                  <c:v>-8.0286707949475122E-3</c:v>
                </c:pt>
                <c:pt idx="3">
                  <c:v>-9.8031858583036424E-6</c:v>
                </c:pt>
                <c:pt idx="4">
                  <c:v>7.6611999794071739E-3</c:v>
                </c:pt>
                <c:pt idx="5">
                  <c:v>-1.9518897393994705E-2</c:v>
                </c:pt>
                <c:pt idx="6">
                  <c:v>1.6002620367711939E-2</c:v>
                </c:pt>
              </c:numCache>
            </c:numRef>
          </c:val>
          <c:extLst>
            <c:ext xmlns:c16="http://schemas.microsoft.com/office/drawing/2014/chart" uri="{C3380CC4-5D6E-409C-BE32-E72D297353CC}">
              <c16:uniqueId val="{00000001-9FC9-46F6-B2B7-C815C0761566}"/>
            </c:ext>
          </c:extLst>
        </c:ser>
        <c:ser>
          <c:idx val="2"/>
          <c:order val="2"/>
          <c:tx>
            <c:strRef>
              <c:f>'Copper demand'!$AI$20</c:f>
              <c:strCache>
                <c:ptCount val="1"/>
                <c:pt idx="0">
                  <c:v>2021-2023</c:v>
                </c:pt>
              </c:strCache>
            </c:strRef>
          </c:tx>
          <c:spPr>
            <a:solidFill>
              <a:schemeClr val="bg2"/>
            </a:solidFill>
            <a:ln>
              <a:noFill/>
            </a:ln>
            <a:effectLst/>
          </c:spPr>
          <c:invertIfNegative val="0"/>
          <c:cat>
            <c:strRef>
              <c:f>'Copper demand'!$AF$21:$AF$27</c:f>
              <c:strCache>
                <c:ptCount val="7"/>
                <c:pt idx="0">
                  <c:v>China</c:v>
                </c:pt>
                <c:pt idx="1">
                  <c:v>Europa</c:v>
                </c:pt>
                <c:pt idx="2">
                  <c:v>Resto de Asia</c:v>
                </c:pt>
                <c:pt idx="3">
                  <c:v>Estados Unidos y Canadá</c:v>
                </c:pt>
                <c:pt idx="4">
                  <c:v>India</c:v>
                </c:pt>
                <c:pt idx="5">
                  <c:v>Resto del Mundo</c:v>
                </c:pt>
                <c:pt idx="6">
                  <c:v>Mundo</c:v>
                </c:pt>
              </c:strCache>
            </c:strRef>
          </c:cat>
          <c:val>
            <c:numRef>
              <c:f>'Copper demand'!$AI$21:$AI$27</c:f>
              <c:numCache>
                <c:formatCode>0%</c:formatCode>
                <c:ptCount val="7"/>
                <c:pt idx="0">
                  <c:v>2.3345509772656481E-2</c:v>
                </c:pt>
                <c:pt idx="1">
                  <c:v>7.5263397762130868E-3</c:v>
                </c:pt>
                <c:pt idx="2">
                  <c:v>-5.3108266248480529E-4</c:v>
                </c:pt>
                <c:pt idx="3">
                  <c:v>4.3326325035621949E-3</c:v>
                </c:pt>
                <c:pt idx="4">
                  <c:v>8.9349242798118844E-2</c:v>
                </c:pt>
                <c:pt idx="5">
                  <c:v>1.1721621731330956E-2</c:v>
                </c:pt>
                <c:pt idx="6">
                  <c:v>1.7301879376988127E-2</c:v>
                </c:pt>
              </c:numCache>
            </c:numRef>
          </c:val>
          <c:extLst>
            <c:ext xmlns:c16="http://schemas.microsoft.com/office/drawing/2014/chart" uri="{C3380CC4-5D6E-409C-BE32-E72D297353CC}">
              <c16:uniqueId val="{00000002-9FC9-46F6-B2B7-C815C0761566}"/>
            </c:ext>
          </c:extLst>
        </c:ser>
        <c:dLbls>
          <c:showLegendKey val="0"/>
          <c:showVal val="0"/>
          <c:showCatName val="0"/>
          <c:showSerName val="0"/>
          <c:showPercent val="0"/>
          <c:showBubbleSize val="0"/>
        </c:dLbls>
        <c:gapWidth val="219"/>
        <c:overlap val="-27"/>
        <c:axId val="407656000"/>
        <c:axId val="407667040"/>
      </c:barChart>
      <c:catAx>
        <c:axId val="4076560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407667040"/>
        <c:crosses val="autoZero"/>
        <c:auto val="1"/>
        <c:lblAlgn val="ctr"/>
        <c:lblOffset val="100"/>
        <c:noMultiLvlLbl val="0"/>
      </c:catAx>
      <c:valAx>
        <c:axId val="407667040"/>
        <c:scaling>
          <c:orientation val="minMax"/>
        </c:scaling>
        <c:delete val="0"/>
        <c:axPos val="l"/>
        <c:majorGridlines>
          <c:spPr>
            <a:ln w="9525" cap="flat" cmpd="sng" algn="ctr">
              <a:solidFill>
                <a:schemeClr val="bg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407656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defRPr>
      </a:pPr>
      <a:endParaRPr lang="es-P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1219495139374708E-2"/>
          <c:w val="1"/>
          <c:h val="0.66808599029910831"/>
        </c:manualLayout>
      </c:layout>
      <c:barChart>
        <c:barDir val="col"/>
        <c:grouping val="percentStacked"/>
        <c:varyColors val="0"/>
        <c:ser>
          <c:idx val="0"/>
          <c:order val="0"/>
          <c:tx>
            <c:strRef>
              <c:f>'Copper demand'!$AF$30</c:f>
              <c:strCache>
                <c:ptCount val="1"/>
                <c:pt idx="0">
                  <c:v>China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'Copper demand'!$AG$29:$AI$29</c:f>
              <c:strCache>
                <c:ptCount val="3"/>
                <c:pt idx="0">
                  <c:v>2000-2010</c:v>
                </c:pt>
                <c:pt idx="1">
                  <c:v>2011-2020</c:v>
                </c:pt>
                <c:pt idx="2">
                  <c:v>2021-2023</c:v>
                </c:pt>
              </c:strCache>
            </c:strRef>
          </c:cat>
          <c:val>
            <c:numRef>
              <c:f>'Copper demand'!$AG$30:$AI$30</c:f>
              <c:numCache>
                <c:formatCode>0%</c:formatCode>
                <c:ptCount val="3"/>
                <c:pt idx="0">
                  <c:v>0.2357362664181967</c:v>
                </c:pt>
                <c:pt idx="1">
                  <c:v>0.43836801713136547</c:v>
                </c:pt>
                <c:pt idx="2">
                  <c:v>0.49715585915011079</c:v>
                </c:pt>
              </c:numCache>
            </c:numRef>
          </c:val>
          <c:extLst>
            <c:ext xmlns:c16="http://schemas.microsoft.com/office/drawing/2014/chart" uri="{C3380CC4-5D6E-409C-BE32-E72D297353CC}">
              <c16:uniqueId val="{00000000-222C-4FDF-BA11-C667D202D2FA}"/>
            </c:ext>
          </c:extLst>
        </c:ser>
        <c:ser>
          <c:idx val="1"/>
          <c:order val="1"/>
          <c:tx>
            <c:strRef>
              <c:f>'Copper demand'!$AF$31</c:f>
              <c:strCache>
                <c:ptCount val="1"/>
                <c:pt idx="0">
                  <c:v>Europa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'Copper demand'!$AG$29:$AI$29</c:f>
              <c:strCache>
                <c:ptCount val="3"/>
                <c:pt idx="0">
                  <c:v>2000-2010</c:v>
                </c:pt>
                <c:pt idx="1">
                  <c:v>2011-2020</c:v>
                </c:pt>
                <c:pt idx="2">
                  <c:v>2021-2023</c:v>
                </c:pt>
              </c:strCache>
            </c:strRef>
          </c:cat>
          <c:val>
            <c:numRef>
              <c:f>'Copper demand'!$AG$31:$AI$31</c:f>
              <c:numCache>
                <c:formatCode>0%</c:formatCode>
                <c:ptCount val="3"/>
                <c:pt idx="0">
                  <c:v>0.2620383490150886</c:v>
                </c:pt>
                <c:pt idx="1">
                  <c:v>0.18126756839993877</c:v>
                </c:pt>
                <c:pt idx="2">
                  <c:v>0.16343628825360004</c:v>
                </c:pt>
              </c:numCache>
            </c:numRef>
          </c:val>
          <c:extLst>
            <c:ext xmlns:c16="http://schemas.microsoft.com/office/drawing/2014/chart" uri="{C3380CC4-5D6E-409C-BE32-E72D297353CC}">
              <c16:uniqueId val="{00000001-222C-4FDF-BA11-C667D202D2FA}"/>
            </c:ext>
          </c:extLst>
        </c:ser>
        <c:ser>
          <c:idx val="2"/>
          <c:order val="2"/>
          <c:tx>
            <c:strRef>
              <c:f>'Copper demand'!$AF$32</c:f>
              <c:strCache>
                <c:ptCount val="1"/>
                <c:pt idx="0">
                  <c:v>Resto de Asia</c:v>
                </c:pt>
              </c:strCache>
            </c:strRef>
          </c:tx>
          <c:spPr>
            <a:solidFill>
              <a:srgbClr val="852A59"/>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'Copper demand'!$AG$29:$AI$29</c:f>
              <c:strCache>
                <c:ptCount val="3"/>
                <c:pt idx="0">
                  <c:v>2000-2010</c:v>
                </c:pt>
                <c:pt idx="1">
                  <c:v>2011-2020</c:v>
                </c:pt>
                <c:pt idx="2">
                  <c:v>2021-2023</c:v>
                </c:pt>
              </c:strCache>
            </c:strRef>
          </c:cat>
          <c:val>
            <c:numRef>
              <c:f>'Copper demand'!$AG$32:$AI$32</c:f>
              <c:numCache>
                <c:formatCode>0%</c:formatCode>
                <c:ptCount val="3"/>
                <c:pt idx="0">
                  <c:v>0.21036897018316403</c:v>
                </c:pt>
                <c:pt idx="1">
                  <c:v>0.16426364793760151</c:v>
                </c:pt>
                <c:pt idx="2">
                  <c:v>0.14387698673696339</c:v>
                </c:pt>
              </c:numCache>
            </c:numRef>
          </c:val>
          <c:extLst>
            <c:ext xmlns:c16="http://schemas.microsoft.com/office/drawing/2014/chart" uri="{C3380CC4-5D6E-409C-BE32-E72D297353CC}">
              <c16:uniqueId val="{00000002-222C-4FDF-BA11-C667D202D2FA}"/>
            </c:ext>
          </c:extLst>
        </c:ser>
        <c:ser>
          <c:idx val="3"/>
          <c:order val="3"/>
          <c:tx>
            <c:strRef>
              <c:f>'Copper demand'!$AF$33</c:f>
              <c:strCache>
                <c:ptCount val="1"/>
                <c:pt idx="0">
                  <c:v>Estados Unidos y Canadá</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'Copper demand'!$AG$29:$AI$29</c:f>
              <c:strCache>
                <c:ptCount val="3"/>
                <c:pt idx="0">
                  <c:v>2000-2010</c:v>
                </c:pt>
                <c:pt idx="1">
                  <c:v>2011-2020</c:v>
                </c:pt>
                <c:pt idx="2">
                  <c:v>2021-2023</c:v>
                </c:pt>
              </c:strCache>
            </c:strRef>
          </c:cat>
          <c:val>
            <c:numRef>
              <c:f>'Copper demand'!$AG$33:$AI$33</c:f>
              <c:numCache>
                <c:formatCode>0%</c:formatCode>
                <c:ptCount val="3"/>
                <c:pt idx="0">
                  <c:v>0.1414776571323032</c:v>
                </c:pt>
                <c:pt idx="1">
                  <c:v>8.586158750408808E-2</c:v>
                </c:pt>
                <c:pt idx="2">
                  <c:v>7.8808279022821157E-2</c:v>
                </c:pt>
              </c:numCache>
            </c:numRef>
          </c:val>
          <c:extLst>
            <c:ext xmlns:c16="http://schemas.microsoft.com/office/drawing/2014/chart" uri="{C3380CC4-5D6E-409C-BE32-E72D297353CC}">
              <c16:uniqueId val="{00000003-222C-4FDF-BA11-C667D202D2FA}"/>
            </c:ext>
          </c:extLst>
        </c:ser>
        <c:ser>
          <c:idx val="4"/>
          <c:order val="4"/>
          <c:tx>
            <c:strRef>
              <c:f>'Copper demand'!$AF$34</c:f>
              <c:strCache>
                <c:ptCount val="1"/>
                <c:pt idx="0">
                  <c:v>India</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'Copper demand'!$AG$29:$AI$29</c:f>
              <c:strCache>
                <c:ptCount val="3"/>
                <c:pt idx="0">
                  <c:v>2000-2010</c:v>
                </c:pt>
                <c:pt idx="1">
                  <c:v>2011-2020</c:v>
                </c:pt>
                <c:pt idx="2">
                  <c:v>2021-2023</c:v>
                </c:pt>
              </c:strCache>
            </c:strRef>
          </c:cat>
          <c:val>
            <c:numRef>
              <c:f>'Copper demand'!$AG$34:$AI$34</c:f>
              <c:numCache>
                <c:formatCode>0%</c:formatCode>
                <c:ptCount val="3"/>
                <c:pt idx="0">
                  <c:v>3.1797925329578966E-2</c:v>
                </c:pt>
                <c:pt idx="1">
                  <c:v>3.0910847492245101E-2</c:v>
                </c:pt>
                <c:pt idx="2">
                  <c:v>3.5660764965577955E-2</c:v>
                </c:pt>
              </c:numCache>
            </c:numRef>
          </c:val>
          <c:extLst>
            <c:ext xmlns:c16="http://schemas.microsoft.com/office/drawing/2014/chart" uri="{C3380CC4-5D6E-409C-BE32-E72D297353CC}">
              <c16:uniqueId val="{00000004-222C-4FDF-BA11-C667D202D2FA}"/>
            </c:ext>
          </c:extLst>
        </c:ser>
        <c:ser>
          <c:idx val="5"/>
          <c:order val="5"/>
          <c:tx>
            <c:strRef>
              <c:f>'Copper demand'!$AF$35</c:f>
              <c:strCache>
                <c:ptCount val="1"/>
                <c:pt idx="0">
                  <c:v>Resto del Mundo</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'Copper demand'!$AG$29:$AI$29</c:f>
              <c:strCache>
                <c:ptCount val="3"/>
                <c:pt idx="0">
                  <c:v>2000-2010</c:v>
                </c:pt>
                <c:pt idx="1">
                  <c:v>2011-2020</c:v>
                </c:pt>
                <c:pt idx="2">
                  <c:v>2021-2023</c:v>
                </c:pt>
              </c:strCache>
            </c:strRef>
          </c:cat>
          <c:val>
            <c:numRef>
              <c:f>'Copper demand'!$AG$35:$AI$35</c:f>
              <c:numCache>
                <c:formatCode>0%</c:formatCode>
                <c:ptCount val="3"/>
                <c:pt idx="0">
                  <c:v>0.11858083192166873</c:v>
                </c:pt>
                <c:pt idx="1">
                  <c:v>9.932833153476095E-2</c:v>
                </c:pt>
                <c:pt idx="2">
                  <c:v>8.1061821870926642E-2</c:v>
                </c:pt>
              </c:numCache>
            </c:numRef>
          </c:val>
          <c:extLst>
            <c:ext xmlns:c16="http://schemas.microsoft.com/office/drawing/2014/chart" uri="{C3380CC4-5D6E-409C-BE32-E72D297353CC}">
              <c16:uniqueId val="{00000005-222C-4FDF-BA11-C667D202D2FA}"/>
            </c:ext>
          </c:extLst>
        </c:ser>
        <c:dLbls>
          <c:showLegendKey val="0"/>
          <c:showVal val="0"/>
          <c:showCatName val="0"/>
          <c:showSerName val="0"/>
          <c:showPercent val="0"/>
          <c:showBubbleSize val="0"/>
        </c:dLbls>
        <c:gapWidth val="150"/>
        <c:overlap val="100"/>
        <c:axId val="585934640"/>
        <c:axId val="585932240"/>
      </c:barChart>
      <c:catAx>
        <c:axId val="58593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585932240"/>
        <c:crosses val="autoZero"/>
        <c:auto val="1"/>
        <c:lblAlgn val="ctr"/>
        <c:lblOffset val="100"/>
        <c:noMultiLvlLbl val="0"/>
      </c:catAx>
      <c:valAx>
        <c:axId val="585932240"/>
        <c:scaling>
          <c:orientation val="minMax"/>
        </c:scaling>
        <c:delete val="1"/>
        <c:axPos val="l"/>
        <c:numFmt formatCode="0%" sourceLinked="1"/>
        <c:majorTickMark val="none"/>
        <c:minorTickMark val="none"/>
        <c:tickLblPos val="nextTo"/>
        <c:crossAx val="585934640"/>
        <c:crosses val="autoZero"/>
        <c:crossBetween val="between"/>
      </c:valAx>
      <c:spPr>
        <a:noFill/>
        <a:ln>
          <a:noFill/>
        </a:ln>
        <a:effectLst/>
      </c:spPr>
    </c:plotArea>
    <c:legend>
      <c:legendPos val="b"/>
      <c:layout>
        <c:manualLayout>
          <c:xMode val="edge"/>
          <c:yMode val="edge"/>
          <c:x val="0.10259138883149986"/>
          <c:y val="0.83296397085660712"/>
          <c:w val="0.79793340592977846"/>
          <c:h val="0.167036029143392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latin typeface="Roboto" panose="02000000000000000000" pitchFamily="2" charset="0"/>
          <a:ea typeface="Roboto" panose="02000000000000000000" pitchFamily="2" charset="0"/>
        </a:defRPr>
      </a:pPr>
      <a:endParaRPr lang="es-P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0832444856691"/>
          <c:y val="4.2377251575875602E-2"/>
          <c:w val="0.76056156639292249"/>
          <c:h val="0.74403381686475079"/>
        </c:manualLayout>
      </c:layout>
      <c:lineChart>
        <c:grouping val="standard"/>
        <c:varyColors val="0"/>
        <c:ser>
          <c:idx val="1"/>
          <c:order val="1"/>
          <c:tx>
            <c:strRef>
              <c:f>'China M1'!$J$81</c:f>
              <c:strCache>
                <c:ptCount val="1"/>
                <c:pt idx="0">
                  <c:v>PBI nominal (Var. YoY)</c:v>
                </c:pt>
              </c:strCache>
            </c:strRef>
          </c:tx>
          <c:spPr>
            <a:ln w="19050" cap="rnd">
              <a:solidFill>
                <a:schemeClr val="accent1"/>
              </a:solidFill>
              <a:round/>
            </a:ln>
            <a:effectLst/>
          </c:spPr>
          <c:marker>
            <c:symbol val="none"/>
          </c:marker>
          <c:cat>
            <c:strRef>
              <c:f>'China M1'!$H$82:$H$195</c:f>
              <c:strCache>
                <c:ptCount val="114"/>
                <c:pt idx="0">
                  <c:v>1T96</c:v>
                </c:pt>
                <c:pt idx="1">
                  <c:v>2T96</c:v>
                </c:pt>
                <c:pt idx="2">
                  <c:v>3T96</c:v>
                </c:pt>
                <c:pt idx="3">
                  <c:v>4T96</c:v>
                </c:pt>
                <c:pt idx="4">
                  <c:v>1T97</c:v>
                </c:pt>
                <c:pt idx="5">
                  <c:v>2T97</c:v>
                </c:pt>
                <c:pt idx="6">
                  <c:v>3T97</c:v>
                </c:pt>
                <c:pt idx="7">
                  <c:v>4T97</c:v>
                </c:pt>
                <c:pt idx="8">
                  <c:v>1T98</c:v>
                </c:pt>
                <c:pt idx="9">
                  <c:v>2T98</c:v>
                </c:pt>
                <c:pt idx="10">
                  <c:v>3T98</c:v>
                </c:pt>
                <c:pt idx="11">
                  <c:v>4T98</c:v>
                </c:pt>
                <c:pt idx="12">
                  <c:v>1T99</c:v>
                </c:pt>
                <c:pt idx="13">
                  <c:v>2T99</c:v>
                </c:pt>
                <c:pt idx="14">
                  <c:v>3T99</c:v>
                </c:pt>
                <c:pt idx="15">
                  <c:v>4T99</c:v>
                </c:pt>
                <c:pt idx="16">
                  <c:v>1T00</c:v>
                </c:pt>
                <c:pt idx="17">
                  <c:v>2T00</c:v>
                </c:pt>
                <c:pt idx="18">
                  <c:v>3T00</c:v>
                </c:pt>
                <c:pt idx="19">
                  <c:v>4T00</c:v>
                </c:pt>
                <c:pt idx="20">
                  <c:v>1T01</c:v>
                </c:pt>
                <c:pt idx="21">
                  <c:v>2T01</c:v>
                </c:pt>
                <c:pt idx="22">
                  <c:v>3T01</c:v>
                </c:pt>
                <c:pt idx="23">
                  <c:v>4T01</c:v>
                </c:pt>
                <c:pt idx="24">
                  <c:v>1T02</c:v>
                </c:pt>
                <c:pt idx="25">
                  <c:v>2T02</c:v>
                </c:pt>
                <c:pt idx="26">
                  <c:v>3T02</c:v>
                </c:pt>
                <c:pt idx="27">
                  <c:v>4T02</c:v>
                </c:pt>
                <c:pt idx="28">
                  <c:v>1T03</c:v>
                </c:pt>
                <c:pt idx="29">
                  <c:v>2T03</c:v>
                </c:pt>
                <c:pt idx="30">
                  <c:v>3T03</c:v>
                </c:pt>
                <c:pt idx="31">
                  <c:v>4T03</c:v>
                </c:pt>
                <c:pt idx="32">
                  <c:v>1T04</c:v>
                </c:pt>
                <c:pt idx="33">
                  <c:v>2T04</c:v>
                </c:pt>
                <c:pt idx="34">
                  <c:v>3T04</c:v>
                </c:pt>
                <c:pt idx="35">
                  <c:v>4T04</c:v>
                </c:pt>
                <c:pt idx="36">
                  <c:v>1T05</c:v>
                </c:pt>
                <c:pt idx="37">
                  <c:v>2T05</c:v>
                </c:pt>
                <c:pt idx="38">
                  <c:v>3T05</c:v>
                </c:pt>
                <c:pt idx="39">
                  <c:v>4T05</c:v>
                </c:pt>
                <c:pt idx="40">
                  <c:v>1T06</c:v>
                </c:pt>
                <c:pt idx="41">
                  <c:v>2T06</c:v>
                </c:pt>
                <c:pt idx="42">
                  <c:v>3T06</c:v>
                </c:pt>
                <c:pt idx="43">
                  <c:v>4T06</c:v>
                </c:pt>
                <c:pt idx="44">
                  <c:v>1T07</c:v>
                </c:pt>
                <c:pt idx="45">
                  <c:v>2T07</c:v>
                </c:pt>
                <c:pt idx="46">
                  <c:v>3T07</c:v>
                </c:pt>
                <c:pt idx="47">
                  <c:v>4T07</c:v>
                </c:pt>
                <c:pt idx="48">
                  <c:v>1T08</c:v>
                </c:pt>
                <c:pt idx="49">
                  <c:v>2T08</c:v>
                </c:pt>
                <c:pt idx="50">
                  <c:v>3T08</c:v>
                </c:pt>
                <c:pt idx="51">
                  <c:v>4T08</c:v>
                </c:pt>
                <c:pt idx="52">
                  <c:v>1T09</c:v>
                </c:pt>
                <c:pt idx="53">
                  <c:v>2T09</c:v>
                </c:pt>
                <c:pt idx="54">
                  <c:v>3T09</c:v>
                </c:pt>
                <c:pt idx="55">
                  <c:v>4T09</c:v>
                </c:pt>
                <c:pt idx="56">
                  <c:v>1T10</c:v>
                </c:pt>
                <c:pt idx="57">
                  <c:v>2T10</c:v>
                </c:pt>
                <c:pt idx="58">
                  <c:v>3T10</c:v>
                </c:pt>
                <c:pt idx="59">
                  <c:v>4T10</c:v>
                </c:pt>
                <c:pt idx="60">
                  <c:v>1T11</c:v>
                </c:pt>
                <c:pt idx="61">
                  <c:v>2T11</c:v>
                </c:pt>
                <c:pt idx="62">
                  <c:v>3T11</c:v>
                </c:pt>
                <c:pt idx="63">
                  <c:v>4T11</c:v>
                </c:pt>
                <c:pt idx="64">
                  <c:v>1T12</c:v>
                </c:pt>
                <c:pt idx="65">
                  <c:v>2T12</c:v>
                </c:pt>
                <c:pt idx="66">
                  <c:v>3T12</c:v>
                </c:pt>
                <c:pt idx="67">
                  <c:v>4T12</c:v>
                </c:pt>
                <c:pt idx="68">
                  <c:v>1T13</c:v>
                </c:pt>
                <c:pt idx="69">
                  <c:v>2T13</c:v>
                </c:pt>
                <c:pt idx="70">
                  <c:v>3T13</c:v>
                </c:pt>
                <c:pt idx="71">
                  <c:v>4T13</c:v>
                </c:pt>
                <c:pt idx="72">
                  <c:v>1T14</c:v>
                </c:pt>
                <c:pt idx="73">
                  <c:v>2T14</c:v>
                </c:pt>
                <c:pt idx="74">
                  <c:v>3T14</c:v>
                </c:pt>
                <c:pt idx="75">
                  <c:v>4T14</c:v>
                </c:pt>
                <c:pt idx="76">
                  <c:v>1T15</c:v>
                </c:pt>
                <c:pt idx="77">
                  <c:v>2T15</c:v>
                </c:pt>
                <c:pt idx="78">
                  <c:v>3T15</c:v>
                </c:pt>
                <c:pt idx="79">
                  <c:v>4T15</c:v>
                </c:pt>
                <c:pt idx="80">
                  <c:v>1T16</c:v>
                </c:pt>
                <c:pt idx="81">
                  <c:v>2T16</c:v>
                </c:pt>
                <c:pt idx="82">
                  <c:v>3T16</c:v>
                </c:pt>
                <c:pt idx="83">
                  <c:v>4T16</c:v>
                </c:pt>
                <c:pt idx="84">
                  <c:v>1T17</c:v>
                </c:pt>
                <c:pt idx="85">
                  <c:v>2T17</c:v>
                </c:pt>
                <c:pt idx="86">
                  <c:v>3T17</c:v>
                </c:pt>
                <c:pt idx="87">
                  <c:v>4T17</c:v>
                </c:pt>
                <c:pt idx="88">
                  <c:v>1T18</c:v>
                </c:pt>
                <c:pt idx="89">
                  <c:v>2T18</c:v>
                </c:pt>
                <c:pt idx="90">
                  <c:v>3T18</c:v>
                </c:pt>
                <c:pt idx="91">
                  <c:v>4T18</c:v>
                </c:pt>
                <c:pt idx="92">
                  <c:v>1T19</c:v>
                </c:pt>
                <c:pt idx="93">
                  <c:v>2T19</c:v>
                </c:pt>
                <c:pt idx="94">
                  <c:v>3T19</c:v>
                </c:pt>
                <c:pt idx="95">
                  <c:v>4T19</c:v>
                </c:pt>
                <c:pt idx="96">
                  <c:v>1T20</c:v>
                </c:pt>
                <c:pt idx="97">
                  <c:v>2T20</c:v>
                </c:pt>
                <c:pt idx="98">
                  <c:v>3T20</c:v>
                </c:pt>
                <c:pt idx="99">
                  <c:v>4T20</c:v>
                </c:pt>
                <c:pt idx="100">
                  <c:v>1T21</c:v>
                </c:pt>
                <c:pt idx="101">
                  <c:v>2T21</c:v>
                </c:pt>
                <c:pt idx="102">
                  <c:v>3T21</c:v>
                </c:pt>
                <c:pt idx="103">
                  <c:v>4T21</c:v>
                </c:pt>
                <c:pt idx="104">
                  <c:v>1T22</c:v>
                </c:pt>
                <c:pt idx="105">
                  <c:v>2T22</c:v>
                </c:pt>
                <c:pt idx="106">
                  <c:v>3T22</c:v>
                </c:pt>
                <c:pt idx="107">
                  <c:v>4T22</c:v>
                </c:pt>
                <c:pt idx="108">
                  <c:v>1T23</c:v>
                </c:pt>
                <c:pt idx="109">
                  <c:v>2T23</c:v>
                </c:pt>
                <c:pt idx="110">
                  <c:v>3T23</c:v>
                </c:pt>
                <c:pt idx="111">
                  <c:v>4T23</c:v>
                </c:pt>
                <c:pt idx="112">
                  <c:v>1T24</c:v>
                </c:pt>
                <c:pt idx="113">
                  <c:v>2T24</c:v>
                </c:pt>
              </c:strCache>
            </c:strRef>
          </c:cat>
          <c:val>
            <c:numRef>
              <c:f>'China M1'!$J$82:$J$195</c:f>
              <c:numCache>
                <c:formatCode>_(* #,##0.00_);_(* \(#,##0.00\);_(* "-"??_);_(@_)</c:formatCode>
                <c:ptCount val="114"/>
                <c:pt idx="0">
                  <c:v>65.152642833533079</c:v>
                </c:pt>
                <c:pt idx="1">
                  <c:v>65.152642833533079</c:v>
                </c:pt>
                <c:pt idx="2">
                  <c:v>65.152642833533079</c:v>
                </c:pt>
                <c:pt idx="3">
                  <c:v>61.121628797158422</c:v>
                </c:pt>
                <c:pt idx="4">
                  <c:v>53.059600724409115</c:v>
                </c:pt>
                <c:pt idx="5">
                  <c:v>53.059600724409115</c:v>
                </c:pt>
                <c:pt idx="6">
                  <c:v>53.059600724409115</c:v>
                </c:pt>
                <c:pt idx="7">
                  <c:v>45.680379983314957</c:v>
                </c:pt>
                <c:pt idx="8">
                  <c:v>30.921938501126633</c:v>
                </c:pt>
                <c:pt idx="9">
                  <c:v>30.921938501126633</c:v>
                </c:pt>
                <c:pt idx="10">
                  <c:v>30.921938501126633</c:v>
                </c:pt>
                <c:pt idx="11">
                  <c:v>26.994256787106462</c:v>
                </c:pt>
                <c:pt idx="12">
                  <c:v>19.13889335906611</c:v>
                </c:pt>
                <c:pt idx="13">
                  <c:v>19.13889335906611</c:v>
                </c:pt>
                <c:pt idx="14">
                  <c:v>19.13889335906611</c:v>
                </c:pt>
                <c:pt idx="15">
                  <c:v>17.348894956447463</c:v>
                </c:pt>
                <c:pt idx="16">
                  <c:v>13.768898151210161</c:v>
                </c:pt>
                <c:pt idx="17">
                  <c:v>13.768898151210161</c:v>
                </c:pt>
                <c:pt idx="18">
                  <c:v>13.768898151210161</c:v>
                </c:pt>
                <c:pt idx="19">
                  <c:v>15.08338579240848</c:v>
                </c:pt>
                <c:pt idx="20">
                  <c:v>17.712361074805116</c:v>
                </c:pt>
                <c:pt idx="21">
                  <c:v>17.712361074805116</c:v>
                </c:pt>
                <c:pt idx="22">
                  <c:v>17.712361074805116</c:v>
                </c:pt>
                <c:pt idx="23">
                  <c:v>19.285270050981595</c:v>
                </c:pt>
                <c:pt idx="24">
                  <c:v>22.431088003334555</c:v>
                </c:pt>
                <c:pt idx="25">
                  <c:v>22.431088003334555</c:v>
                </c:pt>
                <c:pt idx="26">
                  <c:v>22.431088003334555</c:v>
                </c:pt>
                <c:pt idx="27">
                  <c:v>22.087418199279938</c:v>
                </c:pt>
                <c:pt idx="28">
                  <c:v>21.400078591170701</c:v>
                </c:pt>
                <c:pt idx="29">
                  <c:v>21.400078591170701</c:v>
                </c:pt>
                <c:pt idx="30">
                  <c:v>21.400078591170701</c:v>
                </c:pt>
                <c:pt idx="31">
                  <c:v>22.252378321897933</c:v>
                </c:pt>
                <c:pt idx="32">
                  <c:v>23.956977783352396</c:v>
                </c:pt>
                <c:pt idx="33">
                  <c:v>23.956977783352396</c:v>
                </c:pt>
                <c:pt idx="34">
                  <c:v>23.956977783352396</c:v>
                </c:pt>
                <c:pt idx="35">
                  <c:v>26.960095118148406</c:v>
                </c:pt>
                <c:pt idx="36">
                  <c:v>32.966329787740435</c:v>
                </c:pt>
                <c:pt idx="37">
                  <c:v>32.966329787740435</c:v>
                </c:pt>
                <c:pt idx="38">
                  <c:v>32.966329787740435</c:v>
                </c:pt>
                <c:pt idx="39">
                  <c:v>34.539282200350208</c:v>
                </c:pt>
                <c:pt idx="40">
                  <c:v>37.685187025569753</c:v>
                </c:pt>
                <c:pt idx="41">
                  <c:v>37.685187025569753</c:v>
                </c:pt>
                <c:pt idx="42">
                  <c:v>37.685187025569753</c:v>
                </c:pt>
                <c:pt idx="43">
                  <c:v>38.706247499765773</c:v>
                </c:pt>
                <c:pt idx="44">
                  <c:v>40.748368448157812</c:v>
                </c:pt>
                <c:pt idx="45">
                  <c:v>40.748368448157812</c:v>
                </c:pt>
                <c:pt idx="46">
                  <c:v>40.748368448157812</c:v>
                </c:pt>
                <c:pt idx="47">
                  <c:v>45.60227437129484</c:v>
                </c:pt>
                <c:pt idx="48">
                  <c:v>55.310086217568902</c:v>
                </c:pt>
                <c:pt idx="49">
                  <c:v>55.310086217568902</c:v>
                </c:pt>
                <c:pt idx="50">
                  <c:v>55.310086217568902</c:v>
                </c:pt>
                <c:pt idx="51">
                  <c:v>59.186112996569683</c:v>
                </c:pt>
                <c:pt idx="52">
                  <c:v>66.938166554571239</c:v>
                </c:pt>
                <c:pt idx="53">
                  <c:v>66.938166554571239</c:v>
                </c:pt>
                <c:pt idx="54">
                  <c:v>66.938166554571239</c:v>
                </c:pt>
                <c:pt idx="55">
                  <c:v>59.190887337237164</c:v>
                </c:pt>
                <c:pt idx="56">
                  <c:v>43.696328902569007</c:v>
                </c:pt>
                <c:pt idx="57">
                  <c:v>43.696328902569007</c:v>
                </c:pt>
                <c:pt idx="58">
                  <c:v>43.696328902569007</c:v>
                </c:pt>
                <c:pt idx="59">
                  <c:v>39.962009845489085</c:v>
                </c:pt>
                <c:pt idx="60">
                  <c:v>32.493371731329226</c:v>
                </c:pt>
                <c:pt idx="61">
                  <c:v>32.493371731329226</c:v>
                </c:pt>
                <c:pt idx="62">
                  <c:v>32.493371731329226</c:v>
                </c:pt>
                <c:pt idx="63">
                  <c:v>37.669058111826942</c:v>
                </c:pt>
                <c:pt idx="64">
                  <c:v>48.020430872822374</c:v>
                </c:pt>
                <c:pt idx="65">
                  <c:v>48.020430872822374</c:v>
                </c:pt>
                <c:pt idx="66">
                  <c:v>48.020430872822374</c:v>
                </c:pt>
                <c:pt idx="67">
                  <c:v>45.402355486251281</c:v>
                </c:pt>
                <c:pt idx="68">
                  <c:v>40.166204713109096</c:v>
                </c:pt>
                <c:pt idx="69">
                  <c:v>40.166204713109096</c:v>
                </c:pt>
                <c:pt idx="70">
                  <c:v>40.166204713109096</c:v>
                </c:pt>
                <c:pt idx="71">
                  <c:v>35.689226718528495</c:v>
                </c:pt>
                <c:pt idx="72">
                  <c:v>26.735270729367301</c:v>
                </c:pt>
                <c:pt idx="73">
                  <c:v>26.735270729367301</c:v>
                </c:pt>
                <c:pt idx="74">
                  <c:v>26.735270729367301</c:v>
                </c:pt>
                <c:pt idx="75">
                  <c:v>25.416093259360689</c:v>
                </c:pt>
                <c:pt idx="76">
                  <c:v>22.777738319347463</c:v>
                </c:pt>
                <c:pt idx="77">
                  <c:v>22.777738319347463</c:v>
                </c:pt>
                <c:pt idx="78">
                  <c:v>22.777738319347463</c:v>
                </c:pt>
                <c:pt idx="79">
                  <c:v>20.378570990630354</c:v>
                </c:pt>
                <c:pt idx="80">
                  <c:v>15.58023633319614</c:v>
                </c:pt>
                <c:pt idx="81">
                  <c:v>15.58023633319614</c:v>
                </c:pt>
                <c:pt idx="82">
                  <c:v>15.58023633319614</c:v>
                </c:pt>
                <c:pt idx="83">
                  <c:v>12.797782995473641</c:v>
                </c:pt>
                <c:pt idx="84">
                  <c:v>7.2328763200286472</c:v>
                </c:pt>
                <c:pt idx="85">
                  <c:v>7.2328763200286472</c:v>
                </c:pt>
                <c:pt idx="86">
                  <c:v>7.2328763200286472</c:v>
                </c:pt>
                <c:pt idx="87">
                  <c:v>8.5854509971272126</c:v>
                </c:pt>
                <c:pt idx="88">
                  <c:v>11.290600351324343</c:v>
                </c:pt>
                <c:pt idx="89">
                  <c:v>11.290600351324343</c:v>
                </c:pt>
                <c:pt idx="90">
                  <c:v>11.290600351324343</c:v>
                </c:pt>
                <c:pt idx="91">
                  <c:v>15.424982570886122</c:v>
                </c:pt>
                <c:pt idx="92">
                  <c:v>23.693747010009684</c:v>
                </c:pt>
                <c:pt idx="93">
                  <c:v>23.693747010009684</c:v>
                </c:pt>
                <c:pt idx="94">
                  <c:v>23.693747010009684</c:v>
                </c:pt>
                <c:pt idx="95">
                  <c:v>21.128618905777255</c:v>
                </c:pt>
                <c:pt idx="96">
                  <c:v>15.998362697312407</c:v>
                </c:pt>
                <c:pt idx="97">
                  <c:v>15.998362697312407</c:v>
                </c:pt>
                <c:pt idx="98">
                  <c:v>15.998362697312407</c:v>
                </c:pt>
                <c:pt idx="99">
                  <c:v>12.567559793979433</c:v>
                </c:pt>
                <c:pt idx="100">
                  <c:v>5.7059539873134826</c:v>
                </c:pt>
                <c:pt idx="101">
                  <c:v>5.7059539873134826</c:v>
                </c:pt>
                <c:pt idx="102">
                  <c:v>5.7059539873134826</c:v>
                </c:pt>
                <c:pt idx="103">
                  <c:v>12.068439291941871</c:v>
                </c:pt>
                <c:pt idx="104">
                  <c:v>24.793409901198647</c:v>
                </c:pt>
                <c:pt idx="105">
                  <c:v>24.793409901198647</c:v>
                </c:pt>
                <c:pt idx="106">
                  <c:v>24.793409901198647</c:v>
                </c:pt>
                <c:pt idx="107">
                  <c:v>23.777702349018387</c:v>
                </c:pt>
                <c:pt idx="108">
                  <c:v>21.746287244657861</c:v>
                </c:pt>
                <c:pt idx="109">
                  <c:v>21.746287244657861</c:v>
                </c:pt>
                <c:pt idx="110">
                  <c:v>21.746287244657861</c:v>
                </c:pt>
                <c:pt idx="111">
                  <c:v>14.449495763853905</c:v>
                </c:pt>
                <c:pt idx="112">
                  <c:v>-0.14408719775399481</c:v>
                </c:pt>
                <c:pt idx="113">
                  <c:v>-0.14408719775399481</c:v>
                </c:pt>
              </c:numCache>
            </c:numRef>
          </c:val>
          <c:smooth val="0"/>
          <c:extLst>
            <c:ext xmlns:c16="http://schemas.microsoft.com/office/drawing/2014/chart" uri="{C3380CC4-5D6E-409C-BE32-E72D297353CC}">
              <c16:uniqueId val="{00000000-48A1-45BE-B451-491A4C9EDE6C}"/>
            </c:ext>
          </c:extLst>
        </c:ser>
        <c:dLbls>
          <c:showLegendKey val="0"/>
          <c:showVal val="0"/>
          <c:showCatName val="0"/>
          <c:showSerName val="0"/>
          <c:showPercent val="0"/>
          <c:showBubbleSize val="0"/>
        </c:dLbls>
        <c:marker val="1"/>
        <c:smooth val="0"/>
        <c:axId val="856639952"/>
        <c:axId val="856640912"/>
      </c:lineChart>
      <c:lineChart>
        <c:grouping val="standard"/>
        <c:varyColors val="0"/>
        <c:ser>
          <c:idx val="0"/>
          <c:order val="0"/>
          <c:tx>
            <c:strRef>
              <c:f>'China M1'!$I$81</c:f>
              <c:strCache>
                <c:ptCount val="1"/>
                <c:pt idx="0">
                  <c:v>M1 (Var. YoY)</c:v>
                </c:pt>
              </c:strCache>
            </c:strRef>
          </c:tx>
          <c:spPr>
            <a:ln w="19050" cap="rnd">
              <a:solidFill>
                <a:schemeClr val="accent1">
                  <a:lumMod val="40000"/>
                  <a:lumOff val="60000"/>
                </a:schemeClr>
              </a:solidFill>
              <a:prstDash val="sysDash"/>
              <a:round/>
            </a:ln>
            <a:effectLst/>
          </c:spPr>
          <c:marker>
            <c:symbol val="none"/>
          </c:marker>
          <c:cat>
            <c:strRef>
              <c:f>'China M1'!$H$82:$H$195</c:f>
              <c:strCache>
                <c:ptCount val="114"/>
                <c:pt idx="0">
                  <c:v>1T96</c:v>
                </c:pt>
                <c:pt idx="1">
                  <c:v>2T96</c:v>
                </c:pt>
                <c:pt idx="2">
                  <c:v>3T96</c:v>
                </c:pt>
                <c:pt idx="3">
                  <c:v>4T96</c:v>
                </c:pt>
                <c:pt idx="4">
                  <c:v>1T97</c:v>
                </c:pt>
                <c:pt idx="5">
                  <c:v>2T97</c:v>
                </c:pt>
                <c:pt idx="6">
                  <c:v>3T97</c:v>
                </c:pt>
                <c:pt idx="7">
                  <c:v>4T97</c:v>
                </c:pt>
                <c:pt idx="8">
                  <c:v>1T98</c:v>
                </c:pt>
                <c:pt idx="9">
                  <c:v>2T98</c:v>
                </c:pt>
                <c:pt idx="10">
                  <c:v>3T98</c:v>
                </c:pt>
                <c:pt idx="11">
                  <c:v>4T98</c:v>
                </c:pt>
                <c:pt idx="12">
                  <c:v>1T99</c:v>
                </c:pt>
                <c:pt idx="13">
                  <c:v>2T99</c:v>
                </c:pt>
                <c:pt idx="14">
                  <c:v>3T99</c:v>
                </c:pt>
                <c:pt idx="15">
                  <c:v>4T99</c:v>
                </c:pt>
                <c:pt idx="16">
                  <c:v>1T00</c:v>
                </c:pt>
                <c:pt idx="17">
                  <c:v>2T00</c:v>
                </c:pt>
                <c:pt idx="18">
                  <c:v>3T00</c:v>
                </c:pt>
                <c:pt idx="19">
                  <c:v>4T00</c:v>
                </c:pt>
                <c:pt idx="20">
                  <c:v>1T01</c:v>
                </c:pt>
                <c:pt idx="21">
                  <c:v>2T01</c:v>
                </c:pt>
                <c:pt idx="22">
                  <c:v>3T01</c:v>
                </c:pt>
                <c:pt idx="23">
                  <c:v>4T01</c:v>
                </c:pt>
                <c:pt idx="24">
                  <c:v>1T02</c:v>
                </c:pt>
                <c:pt idx="25">
                  <c:v>2T02</c:v>
                </c:pt>
                <c:pt idx="26">
                  <c:v>3T02</c:v>
                </c:pt>
                <c:pt idx="27">
                  <c:v>4T02</c:v>
                </c:pt>
                <c:pt idx="28">
                  <c:v>1T03</c:v>
                </c:pt>
                <c:pt idx="29">
                  <c:v>2T03</c:v>
                </c:pt>
                <c:pt idx="30">
                  <c:v>3T03</c:v>
                </c:pt>
                <c:pt idx="31">
                  <c:v>4T03</c:v>
                </c:pt>
                <c:pt idx="32">
                  <c:v>1T04</c:v>
                </c:pt>
                <c:pt idx="33">
                  <c:v>2T04</c:v>
                </c:pt>
                <c:pt idx="34">
                  <c:v>3T04</c:v>
                </c:pt>
                <c:pt idx="35">
                  <c:v>4T04</c:v>
                </c:pt>
                <c:pt idx="36">
                  <c:v>1T05</c:v>
                </c:pt>
                <c:pt idx="37">
                  <c:v>2T05</c:v>
                </c:pt>
                <c:pt idx="38">
                  <c:v>3T05</c:v>
                </c:pt>
                <c:pt idx="39">
                  <c:v>4T05</c:v>
                </c:pt>
                <c:pt idx="40">
                  <c:v>1T06</c:v>
                </c:pt>
                <c:pt idx="41">
                  <c:v>2T06</c:v>
                </c:pt>
                <c:pt idx="42">
                  <c:v>3T06</c:v>
                </c:pt>
                <c:pt idx="43">
                  <c:v>4T06</c:v>
                </c:pt>
                <c:pt idx="44">
                  <c:v>1T07</c:v>
                </c:pt>
                <c:pt idx="45">
                  <c:v>2T07</c:v>
                </c:pt>
                <c:pt idx="46">
                  <c:v>3T07</c:v>
                </c:pt>
                <c:pt idx="47">
                  <c:v>4T07</c:v>
                </c:pt>
                <c:pt idx="48">
                  <c:v>1T08</c:v>
                </c:pt>
                <c:pt idx="49">
                  <c:v>2T08</c:v>
                </c:pt>
                <c:pt idx="50">
                  <c:v>3T08</c:v>
                </c:pt>
                <c:pt idx="51">
                  <c:v>4T08</c:v>
                </c:pt>
                <c:pt idx="52">
                  <c:v>1T09</c:v>
                </c:pt>
                <c:pt idx="53">
                  <c:v>2T09</c:v>
                </c:pt>
                <c:pt idx="54">
                  <c:v>3T09</c:v>
                </c:pt>
                <c:pt idx="55">
                  <c:v>4T09</c:v>
                </c:pt>
                <c:pt idx="56">
                  <c:v>1T10</c:v>
                </c:pt>
                <c:pt idx="57">
                  <c:v>2T10</c:v>
                </c:pt>
                <c:pt idx="58">
                  <c:v>3T10</c:v>
                </c:pt>
                <c:pt idx="59">
                  <c:v>4T10</c:v>
                </c:pt>
                <c:pt idx="60">
                  <c:v>1T11</c:v>
                </c:pt>
                <c:pt idx="61">
                  <c:v>2T11</c:v>
                </c:pt>
                <c:pt idx="62">
                  <c:v>3T11</c:v>
                </c:pt>
                <c:pt idx="63">
                  <c:v>4T11</c:v>
                </c:pt>
                <c:pt idx="64">
                  <c:v>1T12</c:v>
                </c:pt>
                <c:pt idx="65">
                  <c:v>2T12</c:v>
                </c:pt>
                <c:pt idx="66">
                  <c:v>3T12</c:v>
                </c:pt>
                <c:pt idx="67">
                  <c:v>4T12</c:v>
                </c:pt>
                <c:pt idx="68">
                  <c:v>1T13</c:v>
                </c:pt>
                <c:pt idx="69">
                  <c:v>2T13</c:v>
                </c:pt>
                <c:pt idx="70">
                  <c:v>3T13</c:v>
                </c:pt>
                <c:pt idx="71">
                  <c:v>4T13</c:v>
                </c:pt>
                <c:pt idx="72">
                  <c:v>1T14</c:v>
                </c:pt>
                <c:pt idx="73">
                  <c:v>2T14</c:v>
                </c:pt>
                <c:pt idx="74">
                  <c:v>3T14</c:v>
                </c:pt>
                <c:pt idx="75">
                  <c:v>4T14</c:v>
                </c:pt>
                <c:pt idx="76">
                  <c:v>1T15</c:v>
                </c:pt>
                <c:pt idx="77">
                  <c:v>2T15</c:v>
                </c:pt>
                <c:pt idx="78">
                  <c:v>3T15</c:v>
                </c:pt>
                <c:pt idx="79">
                  <c:v>4T15</c:v>
                </c:pt>
                <c:pt idx="80">
                  <c:v>1T16</c:v>
                </c:pt>
                <c:pt idx="81">
                  <c:v>2T16</c:v>
                </c:pt>
                <c:pt idx="82">
                  <c:v>3T16</c:v>
                </c:pt>
                <c:pt idx="83">
                  <c:v>4T16</c:v>
                </c:pt>
                <c:pt idx="84">
                  <c:v>1T17</c:v>
                </c:pt>
                <c:pt idx="85">
                  <c:v>2T17</c:v>
                </c:pt>
                <c:pt idx="86">
                  <c:v>3T17</c:v>
                </c:pt>
                <c:pt idx="87">
                  <c:v>4T17</c:v>
                </c:pt>
                <c:pt idx="88">
                  <c:v>1T18</c:v>
                </c:pt>
                <c:pt idx="89">
                  <c:v>2T18</c:v>
                </c:pt>
                <c:pt idx="90">
                  <c:v>3T18</c:v>
                </c:pt>
                <c:pt idx="91">
                  <c:v>4T18</c:v>
                </c:pt>
                <c:pt idx="92">
                  <c:v>1T19</c:v>
                </c:pt>
                <c:pt idx="93">
                  <c:v>2T19</c:v>
                </c:pt>
                <c:pt idx="94">
                  <c:v>3T19</c:v>
                </c:pt>
                <c:pt idx="95">
                  <c:v>4T19</c:v>
                </c:pt>
                <c:pt idx="96">
                  <c:v>1T20</c:v>
                </c:pt>
                <c:pt idx="97">
                  <c:v>2T20</c:v>
                </c:pt>
                <c:pt idx="98">
                  <c:v>3T20</c:v>
                </c:pt>
                <c:pt idx="99">
                  <c:v>4T20</c:v>
                </c:pt>
                <c:pt idx="100">
                  <c:v>1T21</c:v>
                </c:pt>
                <c:pt idx="101">
                  <c:v>2T21</c:v>
                </c:pt>
                <c:pt idx="102">
                  <c:v>3T21</c:v>
                </c:pt>
                <c:pt idx="103">
                  <c:v>4T21</c:v>
                </c:pt>
                <c:pt idx="104">
                  <c:v>1T22</c:v>
                </c:pt>
                <c:pt idx="105">
                  <c:v>2T22</c:v>
                </c:pt>
                <c:pt idx="106">
                  <c:v>3T22</c:v>
                </c:pt>
                <c:pt idx="107">
                  <c:v>4T22</c:v>
                </c:pt>
                <c:pt idx="108">
                  <c:v>1T23</c:v>
                </c:pt>
                <c:pt idx="109">
                  <c:v>2T23</c:v>
                </c:pt>
                <c:pt idx="110">
                  <c:v>3T23</c:v>
                </c:pt>
                <c:pt idx="111">
                  <c:v>4T23</c:v>
                </c:pt>
                <c:pt idx="112">
                  <c:v>1T24</c:v>
                </c:pt>
                <c:pt idx="113">
                  <c:v>2T24</c:v>
                </c:pt>
              </c:strCache>
            </c:strRef>
          </c:cat>
          <c:val>
            <c:numRef>
              <c:f>'China M1'!$I$82:$I$195</c:f>
              <c:numCache>
                <c:formatCode>_(* #,##0.00_);_(* \(#,##0.00\);_(* "-"??_);_(@_)</c:formatCode>
                <c:ptCount val="114"/>
                <c:pt idx="0">
                  <c:v>13.9</c:v>
                </c:pt>
                <c:pt idx="1">
                  <c:v>14.4</c:v>
                </c:pt>
                <c:pt idx="2">
                  <c:v>15.866666666666665</c:v>
                </c:pt>
                <c:pt idx="3">
                  <c:v>17.7</c:v>
                </c:pt>
                <c:pt idx="4">
                  <c:v>19.033333333333335</c:v>
                </c:pt>
                <c:pt idx="5">
                  <c:v>19.2</c:v>
                </c:pt>
                <c:pt idx="6">
                  <c:v>17.633333333333329</c:v>
                </c:pt>
                <c:pt idx="7">
                  <c:v>15.733333333333334</c:v>
                </c:pt>
                <c:pt idx="8">
                  <c:v>12.933333333333332</c:v>
                </c:pt>
                <c:pt idx="9">
                  <c:v>10.24</c:v>
                </c:pt>
                <c:pt idx="10">
                  <c:v>11.526666666666666</c:v>
                </c:pt>
                <c:pt idx="11">
                  <c:v>12.946666666666667</c:v>
                </c:pt>
                <c:pt idx="12">
                  <c:v>13.530000000000001</c:v>
                </c:pt>
                <c:pt idx="13">
                  <c:v>14.093333333333334</c:v>
                </c:pt>
                <c:pt idx="14">
                  <c:v>14.24</c:v>
                </c:pt>
                <c:pt idx="15">
                  <c:v>16.239999999999998</c:v>
                </c:pt>
                <c:pt idx="16">
                  <c:v>17.790000000000003</c:v>
                </c:pt>
                <c:pt idx="17">
                  <c:v>22.583333333333332</c:v>
                </c:pt>
                <c:pt idx="18">
                  <c:v>21.76</c:v>
                </c:pt>
                <c:pt idx="19">
                  <c:v>17.080000000000002</c:v>
                </c:pt>
                <c:pt idx="20">
                  <c:v>16.883333333333329</c:v>
                </c:pt>
                <c:pt idx="21">
                  <c:v>14.94</c:v>
                </c:pt>
                <c:pt idx="22">
                  <c:v>12.78</c:v>
                </c:pt>
                <c:pt idx="23">
                  <c:v>12.146666666666667</c:v>
                </c:pt>
                <c:pt idx="24">
                  <c:v>10.166666666666666</c:v>
                </c:pt>
                <c:pt idx="25">
                  <c:v>12.966666666666669</c:v>
                </c:pt>
                <c:pt idx="26">
                  <c:v>15.833333333333334</c:v>
                </c:pt>
                <c:pt idx="27">
                  <c:v>17.733333333333334</c:v>
                </c:pt>
                <c:pt idx="28">
                  <c:v>19.466666666666665</c:v>
                </c:pt>
                <c:pt idx="29">
                  <c:v>19</c:v>
                </c:pt>
                <c:pt idx="30">
                  <c:v>19.099999999999998</c:v>
                </c:pt>
                <c:pt idx="31">
                  <c:v>19.066666666666666</c:v>
                </c:pt>
                <c:pt idx="32">
                  <c:v>18.540000000000003</c:v>
                </c:pt>
                <c:pt idx="33">
                  <c:v>18.27</c:v>
                </c:pt>
                <c:pt idx="34">
                  <c:v>14.603333333333333</c:v>
                </c:pt>
                <c:pt idx="35">
                  <c:v>13.313333333333333</c:v>
                </c:pt>
                <c:pt idx="36">
                  <c:v>11.94</c:v>
                </c:pt>
                <c:pt idx="37">
                  <c:v>10.573333333333334</c:v>
                </c:pt>
                <c:pt idx="38">
                  <c:v>11.38</c:v>
                </c:pt>
                <c:pt idx="39">
                  <c:v>12.19</c:v>
                </c:pt>
                <c:pt idx="40">
                  <c:v>11.913333333333334</c:v>
                </c:pt>
                <c:pt idx="41">
                  <c:v>13.476666666666667</c:v>
                </c:pt>
                <c:pt idx="42">
                  <c:v>15.536666666666667</c:v>
                </c:pt>
                <c:pt idx="43">
                  <c:v>16.88</c:v>
                </c:pt>
                <c:pt idx="44">
                  <c:v>20.2</c:v>
                </c:pt>
                <c:pt idx="45">
                  <c:v>20.070000000000004</c:v>
                </c:pt>
                <c:pt idx="46">
                  <c:v>21.926666666666666</c:v>
                </c:pt>
                <c:pt idx="47">
                  <c:v>21.63</c:v>
                </c:pt>
                <c:pt idx="48">
                  <c:v>19.39</c:v>
                </c:pt>
                <c:pt idx="49">
                  <c:v>17.056666666666668</c:v>
                </c:pt>
                <c:pt idx="50">
                  <c:v>11.623333333333335</c:v>
                </c:pt>
                <c:pt idx="51">
                  <c:v>8.2366666666666664</c:v>
                </c:pt>
                <c:pt idx="52">
                  <c:v>11.450000000000001</c:v>
                </c:pt>
                <c:pt idx="53">
                  <c:v>20.32</c:v>
                </c:pt>
                <c:pt idx="54">
                  <c:v>27.866666666666671</c:v>
                </c:pt>
                <c:pt idx="55">
                  <c:v>33.669999999999995</c:v>
                </c:pt>
                <c:pt idx="56">
                  <c:v>34.630000000000003</c:v>
                </c:pt>
                <c:pt idx="57">
                  <c:v>28.58</c:v>
                </c:pt>
                <c:pt idx="58">
                  <c:v>21.886666666666667</c:v>
                </c:pt>
                <c:pt idx="59">
                  <c:v>21.786666666666665</c:v>
                </c:pt>
                <c:pt idx="60">
                  <c:v>14.35</c:v>
                </c:pt>
                <c:pt idx="61">
                  <c:v>12.873333333333335</c:v>
                </c:pt>
                <c:pt idx="62">
                  <c:v>10.536666666666667</c:v>
                </c:pt>
                <c:pt idx="63">
                  <c:v>8.0133333333333336</c:v>
                </c:pt>
                <c:pt idx="64">
                  <c:v>3.9499999999999997</c:v>
                </c:pt>
                <c:pt idx="65">
                  <c:v>3.7466666666666666</c:v>
                </c:pt>
                <c:pt idx="66">
                  <c:v>5.496666666666667</c:v>
                </c:pt>
                <c:pt idx="67">
                  <c:v>6.0166666666666657</c:v>
                </c:pt>
                <c:pt idx="68">
                  <c:v>12.213333333333333</c:v>
                </c:pt>
                <c:pt idx="69">
                  <c:v>10.743333333333334</c:v>
                </c:pt>
                <c:pt idx="70">
                  <c:v>9.5166666666666675</c:v>
                </c:pt>
                <c:pt idx="71">
                  <c:v>9.2033333333333331</c:v>
                </c:pt>
                <c:pt idx="72">
                  <c:v>4.503333333333333</c:v>
                </c:pt>
                <c:pt idx="73">
                  <c:v>6.7033333333333331</c:v>
                </c:pt>
                <c:pt idx="74">
                  <c:v>5.73</c:v>
                </c:pt>
                <c:pt idx="75">
                  <c:v>3.2000000000000006</c:v>
                </c:pt>
                <c:pt idx="76">
                  <c:v>6.3666666666666663</c:v>
                </c:pt>
                <c:pt idx="77">
                  <c:v>4.2333333333333334</c:v>
                </c:pt>
                <c:pt idx="78">
                  <c:v>9.1</c:v>
                </c:pt>
                <c:pt idx="79">
                  <c:v>14.966666666666667</c:v>
                </c:pt>
                <c:pt idx="80">
                  <c:v>19.366666666666667</c:v>
                </c:pt>
                <c:pt idx="81">
                  <c:v>23.733333333333331</c:v>
                </c:pt>
                <c:pt idx="82">
                  <c:v>25.133333333333336</c:v>
                </c:pt>
                <c:pt idx="83">
                  <c:v>22.666666666666668</c:v>
                </c:pt>
                <c:pt idx="84">
                  <c:v>18.233333333333334</c:v>
                </c:pt>
                <c:pt idx="85">
                  <c:v>16.833333333333332</c:v>
                </c:pt>
                <c:pt idx="86">
                  <c:v>14.433333333333332</c:v>
                </c:pt>
                <c:pt idx="87">
                  <c:v>12.5</c:v>
                </c:pt>
                <c:pt idx="88">
                  <c:v>10.200000000000001</c:v>
                </c:pt>
                <c:pt idx="89">
                  <c:v>6.5999999999999988</c:v>
                </c:pt>
                <c:pt idx="90">
                  <c:v>4.333333333333333</c:v>
                </c:pt>
                <c:pt idx="91">
                  <c:v>1.9000000000000001</c:v>
                </c:pt>
                <c:pt idx="92">
                  <c:v>2.3333333333333335</c:v>
                </c:pt>
                <c:pt idx="93">
                  <c:v>3.5666666666666664</c:v>
                </c:pt>
                <c:pt idx="94">
                  <c:v>3.3000000000000003</c:v>
                </c:pt>
                <c:pt idx="95">
                  <c:v>3.7333333333333329</c:v>
                </c:pt>
                <c:pt idx="96">
                  <c:v>3.2666666666666671</c:v>
                </c:pt>
                <c:pt idx="97">
                  <c:v>6.2666666666666666</c:v>
                </c:pt>
                <c:pt idx="98">
                  <c:v>7.666666666666667</c:v>
                </c:pt>
                <c:pt idx="99">
                  <c:v>9.2333333333333343</c:v>
                </c:pt>
                <c:pt idx="100">
                  <c:v>9.7333333333333343</c:v>
                </c:pt>
                <c:pt idx="101">
                  <c:v>5.9333333333333336</c:v>
                </c:pt>
                <c:pt idx="102">
                  <c:v>4.2666666666666666</c:v>
                </c:pt>
                <c:pt idx="103">
                  <c:v>3.1</c:v>
                </c:pt>
                <c:pt idx="104">
                  <c:v>2.5</c:v>
                </c:pt>
                <c:pt idx="105">
                  <c:v>5.166666666666667</c:v>
                </c:pt>
                <c:pt idx="106">
                  <c:v>6.4000000000000012</c:v>
                </c:pt>
                <c:pt idx="107">
                  <c:v>4.6999999999999993</c:v>
                </c:pt>
                <c:pt idx="108">
                  <c:v>5.8666666666666671</c:v>
                </c:pt>
                <c:pt idx="109">
                  <c:v>4.3666666666666663</c:v>
                </c:pt>
                <c:pt idx="110">
                  <c:v>2.1999999999999997</c:v>
                </c:pt>
                <c:pt idx="111">
                  <c:v>1.5</c:v>
                </c:pt>
                <c:pt idx="112">
                  <c:v>2.7333333333333338</c:v>
                </c:pt>
                <c:pt idx="113">
                  <c:v>-3.5333333333333332</c:v>
                </c:pt>
              </c:numCache>
            </c:numRef>
          </c:val>
          <c:smooth val="0"/>
          <c:extLst>
            <c:ext xmlns:c16="http://schemas.microsoft.com/office/drawing/2014/chart" uri="{C3380CC4-5D6E-409C-BE32-E72D297353CC}">
              <c16:uniqueId val="{00000001-48A1-45BE-B451-491A4C9EDE6C}"/>
            </c:ext>
          </c:extLst>
        </c:ser>
        <c:dLbls>
          <c:showLegendKey val="0"/>
          <c:showVal val="0"/>
          <c:showCatName val="0"/>
          <c:showSerName val="0"/>
          <c:showPercent val="0"/>
          <c:showBubbleSize val="0"/>
        </c:dLbls>
        <c:marker val="1"/>
        <c:smooth val="0"/>
        <c:axId val="282196928"/>
        <c:axId val="2065754080"/>
      </c:lineChart>
      <c:catAx>
        <c:axId val="8566399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856640912"/>
        <c:crosses val="autoZero"/>
        <c:auto val="0"/>
        <c:lblAlgn val="ctr"/>
        <c:lblOffset val="100"/>
        <c:noMultiLvlLbl val="0"/>
      </c:catAx>
      <c:valAx>
        <c:axId val="856640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r>
                  <a:rPr lang="es-PE"/>
                  <a:t>PBI nominal</a:t>
                </a:r>
              </a:p>
            </c:rich>
          </c:tx>
          <c:layout>
            <c:manualLayout>
              <c:xMode val="edge"/>
              <c:yMode val="edge"/>
              <c:x val="0"/>
              <c:y val="0.2997251697213475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856639952"/>
        <c:crosses val="autoZero"/>
        <c:crossBetween val="between"/>
      </c:valAx>
      <c:valAx>
        <c:axId val="206575408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r>
                  <a:rPr lang="es-PE"/>
                  <a:t>M1</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282196928"/>
        <c:crosses val="max"/>
        <c:crossBetween val="between"/>
      </c:valAx>
      <c:catAx>
        <c:axId val="282196928"/>
        <c:scaling>
          <c:orientation val="minMax"/>
        </c:scaling>
        <c:delete val="1"/>
        <c:axPos val="b"/>
        <c:numFmt formatCode="General" sourceLinked="1"/>
        <c:majorTickMark val="out"/>
        <c:minorTickMark val="none"/>
        <c:tickLblPos val="nextTo"/>
        <c:crossAx val="2065754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05561579278235"/>
          <c:y val="4.2377264430793253E-2"/>
          <c:w val="0.6603775604254416"/>
          <c:h val="0.65513218400044415"/>
        </c:manualLayout>
      </c:layout>
      <c:areaChart>
        <c:grouping val="standard"/>
        <c:varyColors val="0"/>
        <c:ser>
          <c:idx val="0"/>
          <c:order val="0"/>
          <c:tx>
            <c:strRef>
              <c:f>'LME Inventories'!$C$2</c:f>
              <c:strCache>
                <c:ptCount val="1"/>
                <c:pt idx="0">
                  <c:v>Inventarios LME (mil ton)</c:v>
                </c:pt>
              </c:strCache>
            </c:strRef>
          </c:tx>
          <c:spPr>
            <a:solidFill>
              <a:schemeClr val="accent5">
                <a:lumMod val="60000"/>
                <a:lumOff val="40000"/>
              </a:schemeClr>
            </a:solidFill>
            <a:ln w="19050">
              <a:noFill/>
            </a:ln>
            <a:effectLst/>
          </c:spPr>
          <c:cat>
            <c:numRef>
              <c:f>'LME Inventories'!$B$3:$B$367</c:f>
              <c:numCache>
                <c:formatCode>m/d/yyyy</c:formatCode>
                <c:ptCount val="365"/>
                <c:pt idx="0">
                  <c:v>45541</c:v>
                </c:pt>
                <c:pt idx="1">
                  <c:v>45534</c:v>
                </c:pt>
                <c:pt idx="2">
                  <c:v>45504</c:v>
                </c:pt>
                <c:pt idx="3">
                  <c:v>45471</c:v>
                </c:pt>
                <c:pt idx="4">
                  <c:v>45443</c:v>
                </c:pt>
                <c:pt idx="5">
                  <c:v>45412</c:v>
                </c:pt>
                <c:pt idx="6">
                  <c:v>45380</c:v>
                </c:pt>
                <c:pt idx="7">
                  <c:v>45351</c:v>
                </c:pt>
                <c:pt idx="8">
                  <c:v>45322</c:v>
                </c:pt>
                <c:pt idx="9">
                  <c:v>45289</c:v>
                </c:pt>
                <c:pt idx="10">
                  <c:v>45260</c:v>
                </c:pt>
                <c:pt idx="11">
                  <c:v>45230</c:v>
                </c:pt>
                <c:pt idx="12">
                  <c:v>45198</c:v>
                </c:pt>
                <c:pt idx="13">
                  <c:v>45169</c:v>
                </c:pt>
                <c:pt idx="14">
                  <c:v>45138</c:v>
                </c:pt>
                <c:pt idx="15">
                  <c:v>45107</c:v>
                </c:pt>
                <c:pt idx="16">
                  <c:v>45077</c:v>
                </c:pt>
                <c:pt idx="17">
                  <c:v>45044</c:v>
                </c:pt>
                <c:pt idx="18">
                  <c:v>45016</c:v>
                </c:pt>
                <c:pt idx="19">
                  <c:v>44985</c:v>
                </c:pt>
                <c:pt idx="20">
                  <c:v>44957</c:v>
                </c:pt>
                <c:pt idx="21">
                  <c:v>44925</c:v>
                </c:pt>
                <c:pt idx="22">
                  <c:v>44895</c:v>
                </c:pt>
                <c:pt idx="23">
                  <c:v>44865</c:v>
                </c:pt>
                <c:pt idx="24">
                  <c:v>44834</c:v>
                </c:pt>
                <c:pt idx="25">
                  <c:v>44804</c:v>
                </c:pt>
                <c:pt idx="26">
                  <c:v>44771</c:v>
                </c:pt>
                <c:pt idx="27">
                  <c:v>44742</c:v>
                </c:pt>
                <c:pt idx="28">
                  <c:v>44712</c:v>
                </c:pt>
                <c:pt idx="29">
                  <c:v>44680</c:v>
                </c:pt>
                <c:pt idx="30">
                  <c:v>44651</c:v>
                </c:pt>
                <c:pt idx="31">
                  <c:v>44620</c:v>
                </c:pt>
                <c:pt idx="32">
                  <c:v>44592</c:v>
                </c:pt>
                <c:pt idx="33">
                  <c:v>44561</c:v>
                </c:pt>
                <c:pt idx="34">
                  <c:v>44530</c:v>
                </c:pt>
                <c:pt idx="35">
                  <c:v>44498</c:v>
                </c:pt>
                <c:pt idx="36">
                  <c:v>44469</c:v>
                </c:pt>
                <c:pt idx="37">
                  <c:v>44439</c:v>
                </c:pt>
                <c:pt idx="38">
                  <c:v>44407</c:v>
                </c:pt>
                <c:pt idx="39">
                  <c:v>44377</c:v>
                </c:pt>
                <c:pt idx="40">
                  <c:v>44347</c:v>
                </c:pt>
                <c:pt idx="41">
                  <c:v>44316</c:v>
                </c:pt>
                <c:pt idx="42">
                  <c:v>44286</c:v>
                </c:pt>
                <c:pt idx="43">
                  <c:v>44253</c:v>
                </c:pt>
                <c:pt idx="44">
                  <c:v>44225</c:v>
                </c:pt>
                <c:pt idx="45">
                  <c:v>44196</c:v>
                </c:pt>
                <c:pt idx="46">
                  <c:v>44165</c:v>
                </c:pt>
                <c:pt idx="47">
                  <c:v>44134</c:v>
                </c:pt>
                <c:pt idx="48">
                  <c:v>44104</c:v>
                </c:pt>
                <c:pt idx="49">
                  <c:v>44074</c:v>
                </c:pt>
                <c:pt idx="50">
                  <c:v>44043</c:v>
                </c:pt>
                <c:pt idx="51">
                  <c:v>44012</c:v>
                </c:pt>
                <c:pt idx="52">
                  <c:v>43980</c:v>
                </c:pt>
                <c:pt idx="53">
                  <c:v>43951</c:v>
                </c:pt>
                <c:pt idx="54">
                  <c:v>43921</c:v>
                </c:pt>
                <c:pt idx="55">
                  <c:v>43889</c:v>
                </c:pt>
                <c:pt idx="56">
                  <c:v>43861</c:v>
                </c:pt>
                <c:pt idx="57">
                  <c:v>43830</c:v>
                </c:pt>
                <c:pt idx="58">
                  <c:v>43798</c:v>
                </c:pt>
                <c:pt idx="59">
                  <c:v>43769</c:v>
                </c:pt>
                <c:pt idx="60">
                  <c:v>43738</c:v>
                </c:pt>
                <c:pt idx="61">
                  <c:v>43707</c:v>
                </c:pt>
                <c:pt idx="62">
                  <c:v>43677</c:v>
                </c:pt>
                <c:pt idx="63">
                  <c:v>43644</c:v>
                </c:pt>
                <c:pt idx="64">
                  <c:v>43616</c:v>
                </c:pt>
                <c:pt idx="65">
                  <c:v>43585</c:v>
                </c:pt>
                <c:pt idx="66">
                  <c:v>43553</c:v>
                </c:pt>
                <c:pt idx="67">
                  <c:v>43524</c:v>
                </c:pt>
                <c:pt idx="68">
                  <c:v>43496</c:v>
                </c:pt>
                <c:pt idx="69">
                  <c:v>43465</c:v>
                </c:pt>
                <c:pt idx="70">
                  <c:v>43434</c:v>
                </c:pt>
                <c:pt idx="71">
                  <c:v>43404</c:v>
                </c:pt>
                <c:pt idx="72">
                  <c:v>43371</c:v>
                </c:pt>
                <c:pt idx="73">
                  <c:v>43343</c:v>
                </c:pt>
                <c:pt idx="74">
                  <c:v>43312</c:v>
                </c:pt>
                <c:pt idx="75">
                  <c:v>43280</c:v>
                </c:pt>
                <c:pt idx="76">
                  <c:v>43251</c:v>
                </c:pt>
                <c:pt idx="77">
                  <c:v>43220</c:v>
                </c:pt>
                <c:pt idx="78">
                  <c:v>43189</c:v>
                </c:pt>
                <c:pt idx="79">
                  <c:v>43159</c:v>
                </c:pt>
                <c:pt idx="80">
                  <c:v>43131</c:v>
                </c:pt>
                <c:pt idx="81">
                  <c:v>43098</c:v>
                </c:pt>
                <c:pt idx="82">
                  <c:v>43069</c:v>
                </c:pt>
                <c:pt idx="83">
                  <c:v>43039</c:v>
                </c:pt>
                <c:pt idx="84">
                  <c:v>43007</c:v>
                </c:pt>
                <c:pt idx="85">
                  <c:v>42978</c:v>
                </c:pt>
                <c:pt idx="86">
                  <c:v>42947</c:v>
                </c:pt>
                <c:pt idx="87">
                  <c:v>42916</c:v>
                </c:pt>
                <c:pt idx="88">
                  <c:v>42886</c:v>
                </c:pt>
                <c:pt idx="89">
                  <c:v>42853</c:v>
                </c:pt>
                <c:pt idx="90">
                  <c:v>42825</c:v>
                </c:pt>
                <c:pt idx="91">
                  <c:v>42794</c:v>
                </c:pt>
                <c:pt idx="92">
                  <c:v>42766</c:v>
                </c:pt>
                <c:pt idx="93">
                  <c:v>42734</c:v>
                </c:pt>
                <c:pt idx="94">
                  <c:v>42704</c:v>
                </c:pt>
                <c:pt idx="95">
                  <c:v>42674</c:v>
                </c:pt>
                <c:pt idx="96">
                  <c:v>42643</c:v>
                </c:pt>
                <c:pt idx="97">
                  <c:v>42613</c:v>
                </c:pt>
                <c:pt idx="98">
                  <c:v>42580</c:v>
                </c:pt>
                <c:pt idx="99">
                  <c:v>42551</c:v>
                </c:pt>
                <c:pt idx="100">
                  <c:v>42521</c:v>
                </c:pt>
                <c:pt idx="101">
                  <c:v>42489</c:v>
                </c:pt>
                <c:pt idx="102">
                  <c:v>42460</c:v>
                </c:pt>
                <c:pt idx="103">
                  <c:v>42429</c:v>
                </c:pt>
                <c:pt idx="104">
                  <c:v>42398</c:v>
                </c:pt>
                <c:pt idx="105">
                  <c:v>42369</c:v>
                </c:pt>
                <c:pt idx="106">
                  <c:v>42338</c:v>
                </c:pt>
                <c:pt idx="107">
                  <c:v>42307</c:v>
                </c:pt>
                <c:pt idx="108">
                  <c:v>42277</c:v>
                </c:pt>
                <c:pt idx="109">
                  <c:v>42247</c:v>
                </c:pt>
                <c:pt idx="110">
                  <c:v>42216</c:v>
                </c:pt>
                <c:pt idx="111">
                  <c:v>42185</c:v>
                </c:pt>
                <c:pt idx="112">
                  <c:v>42153</c:v>
                </c:pt>
                <c:pt idx="113">
                  <c:v>42124</c:v>
                </c:pt>
                <c:pt idx="114">
                  <c:v>42094</c:v>
                </c:pt>
                <c:pt idx="115">
                  <c:v>42062</c:v>
                </c:pt>
                <c:pt idx="116">
                  <c:v>42034</c:v>
                </c:pt>
                <c:pt idx="117">
                  <c:v>42004</c:v>
                </c:pt>
                <c:pt idx="118">
                  <c:v>41971</c:v>
                </c:pt>
                <c:pt idx="119">
                  <c:v>41943</c:v>
                </c:pt>
                <c:pt idx="120">
                  <c:v>41912</c:v>
                </c:pt>
                <c:pt idx="121">
                  <c:v>41880</c:v>
                </c:pt>
                <c:pt idx="122">
                  <c:v>41851</c:v>
                </c:pt>
                <c:pt idx="123">
                  <c:v>41820</c:v>
                </c:pt>
                <c:pt idx="124">
                  <c:v>41789</c:v>
                </c:pt>
                <c:pt idx="125">
                  <c:v>41759</c:v>
                </c:pt>
                <c:pt idx="126">
                  <c:v>41729</c:v>
                </c:pt>
                <c:pt idx="127">
                  <c:v>41698</c:v>
                </c:pt>
                <c:pt idx="128">
                  <c:v>41670</c:v>
                </c:pt>
                <c:pt idx="129">
                  <c:v>41639</c:v>
                </c:pt>
                <c:pt idx="130">
                  <c:v>41607</c:v>
                </c:pt>
                <c:pt idx="131">
                  <c:v>41578</c:v>
                </c:pt>
                <c:pt idx="132">
                  <c:v>41547</c:v>
                </c:pt>
                <c:pt idx="133">
                  <c:v>41516</c:v>
                </c:pt>
                <c:pt idx="134">
                  <c:v>41486</c:v>
                </c:pt>
                <c:pt idx="135">
                  <c:v>41453</c:v>
                </c:pt>
                <c:pt idx="136">
                  <c:v>41425</c:v>
                </c:pt>
                <c:pt idx="137">
                  <c:v>41394</c:v>
                </c:pt>
                <c:pt idx="138">
                  <c:v>41362</c:v>
                </c:pt>
                <c:pt idx="139">
                  <c:v>41333</c:v>
                </c:pt>
                <c:pt idx="140">
                  <c:v>41305</c:v>
                </c:pt>
                <c:pt idx="141">
                  <c:v>41274</c:v>
                </c:pt>
                <c:pt idx="142">
                  <c:v>41243</c:v>
                </c:pt>
                <c:pt idx="143">
                  <c:v>41213</c:v>
                </c:pt>
                <c:pt idx="144">
                  <c:v>41180</c:v>
                </c:pt>
                <c:pt idx="145">
                  <c:v>41152</c:v>
                </c:pt>
                <c:pt idx="146">
                  <c:v>41121</c:v>
                </c:pt>
                <c:pt idx="147">
                  <c:v>41089</c:v>
                </c:pt>
                <c:pt idx="148">
                  <c:v>41060</c:v>
                </c:pt>
                <c:pt idx="149">
                  <c:v>41029</c:v>
                </c:pt>
                <c:pt idx="150">
                  <c:v>40998</c:v>
                </c:pt>
                <c:pt idx="151">
                  <c:v>40968</c:v>
                </c:pt>
                <c:pt idx="152">
                  <c:v>40939</c:v>
                </c:pt>
                <c:pt idx="153">
                  <c:v>40907</c:v>
                </c:pt>
                <c:pt idx="154">
                  <c:v>40877</c:v>
                </c:pt>
                <c:pt idx="155">
                  <c:v>40847</c:v>
                </c:pt>
                <c:pt idx="156">
                  <c:v>40816</c:v>
                </c:pt>
                <c:pt idx="157">
                  <c:v>40786</c:v>
                </c:pt>
                <c:pt idx="158">
                  <c:v>40753</c:v>
                </c:pt>
                <c:pt idx="159">
                  <c:v>40724</c:v>
                </c:pt>
                <c:pt idx="160">
                  <c:v>40694</c:v>
                </c:pt>
                <c:pt idx="161">
                  <c:v>40662</c:v>
                </c:pt>
                <c:pt idx="162">
                  <c:v>40633</c:v>
                </c:pt>
                <c:pt idx="163">
                  <c:v>40602</c:v>
                </c:pt>
                <c:pt idx="164">
                  <c:v>40574</c:v>
                </c:pt>
                <c:pt idx="165">
                  <c:v>40543</c:v>
                </c:pt>
                <c:pt idx="166">
                  <c:v>40512</c:v>
                </c:pt>
                <c:pt idx="167">
                  <c:v>40480</c:v>
                </c:pt>
                <c:pt idx="168">
                  <c:v>40451</c:v>
                </c:pt>
                <c:pt idx="169">
                  <c:v>40421</c:v>
                </c:pt>
                <c:pt idx="170">
                  <c:v>40389</c:v>
                </c:pt>
                <c:pt idx="171">
                  <c:v>40359</c:v>
                </c:pt>
                <c:pt idx="172">
                  <c:v>40329</c:v>
                </c:pt>
                <c:pt idx="173">
                  <c:v>40298</c:v>
                </c:pt>
                <c:pt idx="174">
                  <c:v>40268</c:v>
                </c:pt>
                <c:pt idx="175">
                  <c:v>40235</c:v>
                </c:pt>
                <c:pt idx="176">
                  <c:v>40207</c:v>
                </c:pt>
                <c:pt idx="177">
                  <c:v>40178</c:v>
                </c:pt>
                <c:pt idx="178">
                  <c:v>40147</c:v>
                </c:pt>
                <c:pt idx="179">
                  <c:v>40116</c:v>
                </c:pt>
                <c:pt idx="180">
                  <c:v>40086</c:v>
                </c:pt>
                <c:pt idx="181">
                  <c:v>40056</c:v>
                </c:pt>
                <c:pt idx="182">
                  <c:v>40025</c:v>
                </c:pt>
                <c:pt idx="183">
                  <c:v>39994</c:v>
                </c:pt>
                <c:pt idx="184">
                  <c:v>39962</c:v>
                </c:pt>
                <c:pt idx="185">
                  <c:v>39933</c:v>
                </c:pt>
                <c:pt idx="186">
                  <c:v>39903</c:v>
                </c:pt>
                <c:pt idx="187">
                  <c:v>39871</c:v>
                </c:pt>
                <c:pt idx="188">
                  <c:v>39843</c:v>
                </c:pt>
                <c:pt idx="189">
                  <c:v>39813</c:v>
                </c:pt>
                <c:pt idx="190">
                  <c:v>39780</c:v>
                </c:pt>
                <c:pt idx="191">
                  <c:v>39752</c:v>
                </c:pt>
                <c:pt idx="192">
                  <c:v>39721</c:v>
                </c:pt>
                <c:pt idx="193">
                  <c:v>39689</c:v>
                </c:pt>
                <c:pt idx="194">
                  <c:v>39660</c:v>
                </c:pt>
                <c:pt idx="195">
                  <c:v>39629</c:v>
                </c:pt>
                <c:pt idx="196">
                  <c:v>39598</c:v>
                </c:pt>
                <c:pt idx="197">
                  <c:v>39568</c:v>
                </c:pt>
                <c:pt idx="198">
                  <c:v>39538</c:v>
                </c:pt>
                <c:pt idx="199">
                  <c:v>39507</c:v>
                </c:pt>
                <c:pt idx="200">
                  <c:v>39478</c:v>
                </c:pt>
                <c:pt idx="201">
                  <c:v>39447</c:v>
                </c:pt>
                <c:pt idx="202">
                  <c:v>39416</c:v>
                </c:pt>
                <c:pt idx="203">
                  <c:v>39386</c:v>
                </c:pt>
                <c:pt idx="204">
                  <c:v>39353</c:v>
                </c:pt>
                <c:pt idx="205">
                  <c:v>39325</c:v>
                </c:pt>
                <c:pt idx="206">
                  <c:v>39294</c:v>
                </c:pt>
                <c:pt idx="207">
                  <c:v>39262</c:v>
                </c:pt>
                <c:pt idx="208">
                  <c:v>39233</c:v>
                </c:pt>
                <c:pt idx="209">
                  <c:v>39202</c:v>
                </c:pt>
                <c:pt idx="210">
                  <c:v>39171</c:v>
                </c:pt>
                <c:pt idx="211">
                  <c:v>39141</c:v>
                </c:pt>
                <c:pt idx="212">
                  <c:v>39113</c:v>
                </c:pt>
                <c:pt idx="213">
                  <c:v>39080</c:v>
                </c:pt>
                <c:pt idx="214">
                  <c:v>39051</c:v>
                </c:pt>
                <c:pt idx="215">
                  <c:v>39021</c:v>
                </c:pt>
                <c:pt idx="216">
                  <c:v>38989</c:v>
                </c:pt>
                <c:pt idx="217">
                  <c:v>38960</c:v>
                </c:pt>
                <c:pt idx="218">
                  <c:v>38929</c:v>
                </c:pt>
                <c:pt idx="219">
                  <c:v>38898</c:v>
                </c:pt>
                <c:pt idx="220">
                  <c:v>38868</c:v>
                </c:pt>
                <c:pt idx="221">
                  <c:v>38835</c:v>
                </c:pt>
                <c:pt idx="222">
                  <c:v>38807</c:v>
                </c:pt>
                <c:pt idx="223">
                  <c:v>38776</c:v>
                </c:pt>
                <c:pt idx="224">
                  <c:v>38748</c:v>
                </c:pt>
                <c:pt idx="225">
                  <c:v>38716</c:v>
                </c:pt>
                <c:pt idx="226">
                  <c:v>38686</c:v>
                </c:pt>
                <c:pt idx="227">
                  <c:v>38656</c:v>
                </c:pt>
                <c:pt idx="228">
                  <c:v>38625</c:v>
                </c:pt>
                <c:pt idx="229">
                  <c:v>38595</c:v>
                </c:pt>
                <c:pt idx="230">
                  <c:v>38562</c:v>
                </c:pt>
                <c:pt idx="231">
                  <c:v>38533</c:v>
                </c:pt>
                <c:pt idx="232">
                  <c:v>38503</c:v>
                </c:pt>
                <c:pt idx="233">
                  <c:v>38471</c:v>
                </c:pt>
                <c:pt idx="234">
                  <c:v>38442</c:v>
                </c:pt>
                <c:pt idx="235">
                  <c:v>38411</c:v>
                </c:pt>
                <c:pt idx="236">
                  <c:v>38383</c:v>
                </c:pt>
                <c:pt idx="237">
                  <c:v>38352</c:v>
                </c:pt>
                <c:pt idx="238">
                  <c:v>38321</c:v>
                </c:pt>
                <c:pt idx="239">
                  <c:v>38289</c:v>
                </c:pt>
                <c:pt idx="240">
                  <c:v>38260</c:v>
                </c:pt>
                <c:pt idx="241">
                  <c:v>38230</c:v>
                </c:pt>
                <c:pt idx="242">
                  <c:v>38198</c:v>
                </c:pt>
                <c:pt idx="243">
                  <c:v>38168</c:v>
                </c:pt>
                <c:pt idx="244">
                  <c:v>38138</c:v>
                </c:pt>
                <c:pt idx="245">
                  <c:v>38107</c:v>
                </c:pt>
                <c:pt idx="246">
                  <c:v>38077</c:v>
                </c:pt>
                <c:pt idx="247">
                  <c:v>38044</c:v>
                </c:pt>
                <c:pt idx="248">
                  <c:v>38016</c:v>
                </c:pt>
                <c:pt idx="249">
                  <c:v>37986</c:v>
                </c:pt>
                <c:pt idx="250">
                  <c:v>37953</c:v>
                </c:pt>
                <c:pt idx="251">
                  <c:v>37925</c:v>
                </c:pt>
                <c:pt idx="252">
                  <c:v>37894</c:v>
                </c:pt>
                <c:pt idx="253">
                  <c:v>37862</c:v>
                </c:pt>
                <c:pt idx="254">
                  <c:v>37833</c:v>
                </c:pt>
                <c:pt idx="255">
                  <c:v>37802</c:v>
                </c:pt>
                <c:pt idx="256">
                  <c:v>37771</c:v>
                </c:pt>
                <c:pt idx="257">
                  <c:v>37741</c:v>
                </c:pt>
                <c:pt idx="258">
                  <c:v>37711</c:v>
                </c:pt>
                <c:pt idx="259">
                  <c:v>37680</c:v>
                </c:pt>
                <c:pt idx="260">
                  <c:v>37652</c:v>
                </c:pt>
                <c:pt idx="261">
                  <c:v>37621</c:v>
                </c:pt>
                <c:pt idx="262">
                  <c:v>37589</c:v>
                </c:pt>
                <c:pt idx="263">
                  <c:v>37560</c:v>
                </c:pt>
                <c:pt idx="264">
                  <c:v>37529</c:v>
                </c:pt>
                <c:pt idx="265">
                  <c:v>37498</c:v>
                </c:pt>
                <c:pt idx="266">
                  <c:v>37468</c:v>
                </c:pt>
                <c:pt idx="267">
                  <c:v>37435</c:v>
                </c:pt>
                <c:pt idx="268">
                  <c:v>37407</c:v>
                </c:pt>
                <c:pt idx="269">
                  <c:v>37376</c:v>
                </c:pt>
                <c:pt idx="270">
                  <c:v>37344</c:v>
                </c:pt>
                <c:pt idx="271">
                  <c:v>37315</c:v>
                </c:pt>
                <c:pt idx="272">
                  <c:v>37287</c:v>
                </c:pt>
                <c:pt idx="273">
                  <c:v>37256</c:v>
                </c:pt>
                <c:pt idx="274">
                  <c:v>37225</c:v>
                </c:pt>
                <c:pt idx="275">
                  <c:v>37195</c:v>
                </c:pt>
                <c:pt idx="276">
                  <c:v>37162</c:v>
                </c:pt>
                <c:pt idx="277">
                  <c:v>37134</c:v>
                </c:pt>
                <c:pt idx="278">
                  <c:v>37103</c:v>
                </c:pt>
                <c:pt idx="279">
                  <c:v>37071</c:v>
                </c:pt>
                <c:pt idx="280">
                  <c:v>37042</c:v>
                </c:pt>
                <c:pt idx="281">
                  <c:v>37011</c:v>
                </c:pt>
                <c:pt idx="282">
                  <c:v>36980</c:v>
                </c:pt>
                <c:pt idx="283">
                  <c:v>36950</c:v>
                </c:pt>
                <c:pt idx="284">
                  <c:v>36922</c:v>
                </c:pt>
                <c:pt idx="285">
                  <c:v>36889</c:v>
                </c:pt>
                <c:pt idx="286">
                  <c:v>36860</c:v>
                </c:pt>
                <c:pt idx="287">
                  <c:v>36830</c:v>
                </c:pt>
                <c:pt idx="288">
                  <c:v>36798</c:v>
                </c:pt>
                <c:pt idx="289">
                  <c:v>36769</c:v>
                </c:pt>
                <c:pt idx="290">
                  <c:v>36738</c:v>
                </c:pt>
                <c:pt idx="291">
                  <c:v>36707</c:v>
                </c:pt>
                <c:pt idx="292">
                  <c:v>36677</c:v>
                </c:pt>
                <c:pt idx="293">
                  <c:v>36644</c:v>
                </c:pt>
                <c:pt idx="294">
                  <c:v>36616</c:v>
                </c:pt>
                <c:pt idx="295">
                  <c:v>36585</c:v>
                </c:pt>
                <c:pt idx="296">
                  <c:v>36556</c:v>
                </c:pt>
                <c:pt idx="297">
                  <c:v>36525</c:v>
                </c:pt>
                <c:pt idx="298">
                  <c:v>36494</c:v>
                </c:pt>
                <c:pt idx="299">
                  <c:v>36462</c:v>
                </c:pt>
                <c:pt idx="300">
                  <c:v>36433</c:v>
                </c:pt>
                <c:pt idx="301">
                  <c:v>36403</c:v>
                </c:pt>
                <c:pt idx="302">
                  <c:v>36371</c:v>
                </c:pt>
                <c:pt idx="303">
                  <c:v>36341</c:v>
                </c:pt>
                <c:pt idx="304">
                  <c:v>36311</c:v>
                </c:pt>
                <c:pt idx="305">
                  <c:v>36280</c:v>
                </c:pt>
                <c:pt idx="306">
                  <c:v>36250</c:v>
                </c:pt>
                <c:pt idx="307">
                  <c:v>36217</c:v>
                </c:pt>
                <c:pt idx="308">
                  <c:v>36189</c:v>
                </c:pt>
                <c:pt idx="309">
                  <c:v>36160</c:v>
                </c:pt>
                <c:pt idx="310">
                  <c:v>36129</c:v>
                </c:pt>
                <c:pt idx="311">
                  <c:v>36098</c:v>
                </c:pt>
                <c:pt idx="312">
                  <c:v>36068</c:v>
                </c:pt>
                <c:pt idx="313">
                  <c:v>36038</c:v>
                </c:pt>
                <c:pt idx="314">
                  <c:v>36007</c:v>
                </c:pt>
                <c:pt idx="315">
                  <c:v>35976</c:v>
                </c:pt>
                <c:pt idx="316">
                  <c:v>35944</c:v>
                </c:pt>
                <c:pt idx="317">
                  <c:v>35915</c:v>
                </c:pt>
                <c:pt idx="318">
                  <c:v>35885</c:v>
                </c:pt>
                <c:pt idx="319">
                  <c:v>35853</c:v>
                </c:pt>
                <c:pt idx="320">
                  <c:v>35825</c:v>
                </c:pt>
                <c:pt idx="321">
                  <c:v>35795</c:v>
                </c:pt>
                <c:pt idx="322">
                  <c:v>35762</c:v>
                </c:pt>
                <c:pt idx="323">
                  <c:v>35734</c:v>
                </c:pt>
                <c:pt idx="324">
                  <c:v>35703</c:v>
                </c:pt>
                <c:pt idx="325">
                  <c:v>35671</c:v>
                </c:pt>
                <c:pt idx="326">
                  <c:v>35642</c:v>
                </c:pt>
                <c:pt idx="327">
                  <c:v>35611</c:v>
                </c:pt>
                <c:pt idx="328">
                  <c:v>35580</c:v>
                </c:pt>
                <c:pt idx="329">
                  <c:v>35550</c:v>
                </c:pt>
                <c:pt idx="330">
                  <c:v>35520</c:v>
                </c:pt>
                <c:pt idx="331">
                  <c:v>35489</c:v>
                </c:pt>
                <c:pt idx="332">
                  <c:v>35461</c:v>
                </c:pt>
                <c:pt idx="333">
                  <c:v>35430</c:v>
                </c:pt>
                <c:pt idx="334">
                  <c:v>35398</c:v>
                </c:pt>
                <c:pt idx="335">
                  <c:v>35369</c:v>
                </c:pt>
                <c:pt idx="336">
                  <c:v>35338</c:v>
                </c:pt>
                <c:pt idx="337">
                  <c:v>35307</c:v>
                </c:pt>
                <c:pt idx="338">
                  <c:v>35277</c:v>
                </c:pt>
                <c:pt idx="339">
                  <c:v>35244</c:v>
                </c:pt>
                <c:pt idx="340">
                  <c:v>35216</c:v>
                </c:pt>
                <c:pt idx="341">
                  <c:v>35185</c:v>
                </c:pt>
                <c:pt idx="342">
                  <c:v>35153</c:v>
                </c:pt>
                <c:pt idx="343">
                  <c:v>35124</c:v>
                </c:pt>
                <c:pt idx="344">
                  <c:v>35095</c:v>
                </c:pt>
                <c:pt idx="345">
                  <c:v>35062</c:v>
                </c:pt>
                <c:pt idx="346">
                  <c:v>35033</c:v>
                </c:pt>
                <c:pt idx="347">
                  <c:v>35003</c:v>
                </c:pt>
                <c:pt idx="348">
                  <c:v>34971</c:v>
                </c:pt>
                <c:pt idx="349">
                  <c:v>34942</c:v>
                </c:pt>
                <c:pt idx="350">
                  <c:v>34911</c:v>
                </c:pt>
                <c:pt idx="351">
                  <c:v>34880</c:v>
                </c:pt>
                <c:pt idx="352">
                  <c:v>34850</c:v>
                </c:pt>
                <c:pt idx="353">
                  <c:v>34817</c:v>
                </c:pt>
                <c:pt idx="354">
                  <c:v>34789</c:v>
                </c:pt>
                <c:pt idx="355">
                  <c:v>34758</c:v>
                </c:pt>
                <c:pt idx="356">
                  <c:v>34730</c:v>
                </c:pt>
                <c:pt idx="357">
                  <c:v>34698</c:v>
                </c:pt>
                <c:pt idx="358">
                  <c:v>34668</c:v>
                </c:pt>
                <c:pt idx="359">
                  <c:v>34638</c:v>
                </c:pt>
                <c:pt idx="360">
                  <c:v>34607</c:v>
                </c:pt>
                <c:pt idx="361">
                  <c:v>34577</c:v>
                </c:pt>
                <c:pt idx="362">
                  <c:v>34544</c:v>
                </c:pt>
                <c:pt idx="363">
                  <c:v>34515</c:v>
                </c:pt>
                <c:pt idx="364">
                  <c:v>34485</c:v>
                </c:pt>
              </c:numCache>
            </c:numRef>
          </c:cat>
          <c:val>
            <c:numRef>
              <c:f>'LME Inventories'!$C$3:$C$367</c:f>
              <c:numCache>
                <c:formatCode>General</c:formatCode>
                <c:ptCount val="365"/>
                <c:pt idx="0">
                  <c:v>317175</c:v>
                </c:pt>
                <c:pt idx="1">
                  <c:v>322950</c:v>
                </c:pt>
                <c:pt idx="2">
                  <c:v>239400</c:v>
                </c:pt>
                <c:pt idx="3">
                  <c:v>177750</c:v>
                </c:pt>
                <c:pt idx="4">
                  <c:v>118125</c:v>
                </c:pt>
                <c:pt idx="5">
                  <c:v>117500</c:v>
                </c:pt>
                <c:pt idx="6">
                  <c:v>113100</c:v>
                </c:pt>
                <c:pt idx="7">
                  <c:v>124825</c:v>
                </c:pt>
                <c:pt idx="8">
                  <c:v>148475</c:v>
                </c:pt>
                <c:pt idx="9">
                  <c:v>166775</c:v>
                </c:pt>
                <c:pt idx="10">
                  <c:v>174950</c:v>
                </c:pt>
                <c:pt idx="11">
                  <c:v>178400</c:v>
                </c:pt>
                <c:pt idx="12">
                  <c:v>167825</c:v>
                </c:pt>
                <c:pt idx="13">
                  <c:v>99225</c:v>
                </c:pt>
                <c:pt idx="14">
                  <c:v>64425</c:v>
                </c:pt>
                <c:pt idx="15">
                  <c:v>75425</c:v>
                </c:pt>
                <c:pt idx="16">
                  <c:v>99700</c:v>
                </c:pt>
                <c:pt idx="17">
                  <c:v>62675</c:v>
                </c:pt>
                <c:pt idx="18">
                  <c:v>69525</c:v>
                </c:pt>
                <c:pt idx="19">
                  <c:v>64275</c:v>
                </c:pt>
                <c:pt idx="20">
                  <c:v>76100</c:v>
                </c:pt>
                <c:pt idx="21">
                  <c:v>86025</c:v>
                </c:pt>
                <c:pt idx="22">
                  <c:v>90900</c:v>
                </c:pt>
                <c:pt idx="23">
                  <c:v>119375</c:v>
                </c:pt>
                <c:pt idx="24">
                  <c:v>134900</c:v>
                </c:pt>
                <c:pt idx="25">
                  <c:v>121000</c:v>
                </c:pt>
                <c:pt idx="26">
                  <c:v>131700</c:v>
                </c:pt>
                <c:pt idx="27">
                  <c:v>123825</c:v>
                </c:pt>
                <c:pt idx="28">
                  <c:v>154650</c:v>
                </c:pt>
                <c:pt idx="29">
                  <c:v>150850</c:v>
                </c:pt>
                <c:pt idx="30">
                  <c:v>87925</c:v>
                </c:pt>
                <c:pt idx="31">
                  <c:v>74875</c:v>
                </c:pt>
                <c:pt idx="32">
                  <c:v>90125</c:v>
                </c:pt>
                <c:pt idx="33">
                  <c:v>89375</c:v>
                </c:pt>
                <c:pt idx="34">
                  <c:v>80075</c:v>
                </c:pt>
                <c:pt idx="35">
                  <c:v>143650</c:v>
                </c:pt>
                <c:pt idx="36">
                  <c:v>220875</c:v>
                </c:pt>
                <c:pt idx="37">
                  <c:v>254250</c:v>
                </c:pt>
                <c:pt idx="38">
                  <c:v>235175</c:v>
                </c:pt>
                <c:pt idx="39">
                  <c:v>210350</c:v>
                </c:pt>
                <c:pt idx="40">
                  <c:v>123750</c:v>
                </c:pt>
                <c:pt idx="41">
                  <c:v>147325</c:v>
                </c:pt>
                <c:pt idx="42">
                  <c:v>142550</c:v>
                </c:pt>
                <c:pt idx="43">
                  <c:v>78575</c:v>
                </c:pt>
                <c:pt idx="44">
                  <c:v>76250</c:v>
                </c:pt>
                <c:pt idx="45">
                  <c:v>110875</c:v>
                </c:pt>
                <c:pt idx="46">
                  <c:v>150775</c:v>
                </c:pt>
                <c:pt idx="47">
                  <c:v>172625</c:v>
                </c:pt>
                <c:pt idx="48">
                  <c:v>136325</c:v>
                </c:pt>
                <c:pt idx="49">
                  <c:v>90775</c:v>
                </c:pt>
                <c:pt idx="50">
                  <c:v>129225</c:v>
                </c:pt>
                <c:pt idx="51">
                  <c:v>219600</c:v>
                </c:pt>
                <c:pt idx="52">
                  <c:v>264425</c:v>
                </c:pt>
                <c:pt idx="53">
                  <c:v>256100</c:v>
                </c:pt>
                <c:pt idx="54">
                  <c:v>222900</c:v>
                </c:pt>
                <c:pt idx="55">
                  <c:v>219875</c:v>
                </c:pt>
                <c:pt idx="56">
                  <c:v>182550</c:v>
                </c:pt>
                <c:pt idx="57">
                  <c:v>147125</c:v>
                </c:pt>
                <c:pt idx="58">
                  <c:v>210200</c:v>
                </c:pt>
                <c:pt idx="59">
                  <c:v>270325</c:v>
                </c:pt>
                <c:pt idx="60">
                  <c:v>266225</c:v>
                </c:pt>
                <c:pt idx="61">
                  <c:v>336575</c:v>
                </c:pt>
                <c:pt idx="62">
                  <c:v>292500</c:v>
                </c:pt>
                <c:pt idx="63">
                  <c:v>241175</c:v>
                </c:pt>
                <c:pt idx="64">
                  <c:v>212450</c:v>
                </c:pt>
                <c:pt idx="65">
                  <c:v>232225</c:v>
                </c:pt>
                <c:pt idx="66">
                  <c:v>169950</c:v>
                </c:pt>
                <c:pt idx="67">
                  <c:v>130925</c:v>
                </c:pt>
                <c:pt idx="68">
                  <c:v>149100</c:v>
                </c:pt>
                <c:pt idx="69">
                  <c:v>130025</c:v>
                </c:pt>
                <c:pt idx="70">
                  <c:v>136250</c:v>
                </c:pt>
                <c:pt idx="71">
                  <c:v>139250</c:v>
                </c:pt>
                <c:pt idx="72">
                  <c:v>209900</c:v>
                </c:pt>
                <c:pt idx="73">
                  <c:v>266450</c:v>
                </c:pt>
                <c:pt idx="74">
                  <c:v>256275</c:v>
                </c:pt>
                <c:pt idx="75">
                  <c:v>298250</c:v>
                </c:pt>
                <c:pt idx="76">
                  <c:v>283375</c:v>
                </c:pt>
                <c:pt idx="77">
                  <c:v>337700</c:v>
                </c:pt>
                <c:pt idx="78">
                  <c:v>388175</c:v>
                </c:pt>
                <c:pt idx="79">
                  <c:v>330425</c:v>
                </c:pt>
                <c:pt idx="80">
                  <c:v>306950</c:v>
                </c:pt>
                <c:pt idx="81">
                  <c:v>202850</c:v>
                </c:pt>
                <c:pt idx="82">
                  <c:v>191725</c:v>
                </c:pt>
                <c:pt idx="83">
                  <c:v>273625</c:v>
                </c:pt>
                <c:pt idx="84">
                  <c:v>298425</c:v>
                </c:pt>
                <c:pt idx="85">
                  <c:v>223050</c:v>
                </c:pt>
                <c:pt idx="86">
                  <c:v>300575</c:v>
                </c:pt>
                <c:pt idx="87">
                  <c:v>243300</c:v>
                </c:pt>
                <c:pt idx="88">
                  <c:v>315200</c:v>
                </c:pt>
                <c:pt idx="89">
                  <c:v>260575</c:v>
                </c:pt>
                <c:pt idx="90">
                  <c:v>297550</c:v>
                </c:pt>
                <c:pt idx="91">
                  <c:v>206875</c:v>
                </c:pt>
                <c:pt idx="92">
                  <c:v>262150</c:v>
                </c:pt>
                <c:pt idx="93">
                  <c:v>328350</c:v>
                </c:pt>
                <c:pt idx="94">
                  <c:v>235475</c:v>
                </c:pt>
                <c:pt idx="95">
                  <c:v>326400</c:v>
                </c:pt>
                <c:pt idx="96">
                  <c:v>379175</c:v>
                </c:pt>
                <c:pt idx="97">
                  <c:v>283225</c:v>
                </c:pt>
                <c:pt idx="98">
                  <c:v>208725</c:v>
                </c:pt>
                <c:pt idx="99">
                  <c:v>194200</c:v>
                </c:pt>
                <c:pt idx="100">
                  <c:v>153750</c:v>
                </c:pt>
                <c:pt idx="101">
                  <c:v>150725</c:v>
                </c:pt>
                <c:pt idx="102">
                  <c:v>145450</c:v>
                </c:pt>
                <c:pt idx="103">
                  <c:v>197225</c:v>
                </c:pt>
                <c:pt idx="104">
                  <c:v>241250</c:v>
                </c:pt>
                <c:pt idx="105">
                  <c:v>236975</c:v>
                </c:pt>
                <c:pt idx="106">
                  <c:v>243350</c:v>
                </c:pt>
                <c:pt idx="107">
                  <c:v>270200</c:v>
                </c:pt>
                <c:pt idx="108">
                  <c:v>323975</c:v>
                </c:pt>
                <c:pt idx="109">
                  <c:v>370425</c:v>
                </c:pt>
                <c:pt idx="110">
                  <c:v>346125</c:v>
                </c:pt>
                <c:pt idx="111">
                  <c:v>307650</c:v>
                </c:pt>
                <c:pt idx="112">
                  <c:v>325075</c:v>
                </c:pt>
                <c:pt idx="113">
                  <c:v>338125</c:v>
                </c:pt>
                <c:pt idx="114">
                  <c:v>334600</c:v>
                </c:pt>
                <c:pt idx="115">
                  <c:v>295025</c:v>
                </c:pt>
                <c:pt idx="116">
                  <c:v>247450</c:v>
                </c:pt>
                <c:pt idx="117">
                  <c:v>172250</c:v>
                </c:pt>
                <c:pt idx="118">
                  <c:v>161950</c:v>
                </c:pt>
                <c:pt idx="119">
                  <c:v>162625</c:v>
                </c:pt>
                <c:pt idx="120">
                  <c:v>154100</c:v>
                </c:pt>
                <c:pt idx="121">
                  <c:v>148425</c:v>
                </c:pt>
                <c:pt idx="122">
                  <c:v>147925</c:v>
                </c:pt>
                <c:pt idx="123">
                  <c:v>155150</c:v>
                </c:pt>
                <c:pt idx="124">
                  <c:v>172500</c:v>
                </c:pt>
                <c:pt idx="125">
                  <c:v>235075</c:v>
                </c:pt>
                <c:pt idx="126">
                  <c:v>267200</c:v>
                </c:pt>
                <c:pt idx="127">
                  <c:v>274350</c:v>
                </c:pt>
                <c:pt idx="128">
                  <c:v>316200</c:v>
                </c:pt>
                <c:pt idx="129">
                  <c:v>367450</c:v>
                </c:pt>
                <c:pt idx="130">
                  <c:v>429200</c:v>
                </c:pt>
                <c:pt idx="131">
                  <c:v>476025</c:v>
                </c:pt>
                <c:pt idx="132">
                  <c:v>541125</c:v>
                </c:pt>
                <c:pt idx="133">
                  <c:v>577675</c:v>
                </c:pt>
                <c:pt idx="134">
                  <c:v>613550</c:v>
                </c:pt>
                <c:pt idx="135">
                  <c:v>667425</c:v>
                </c:pt>
                <c:pt idx="136">
                  <c:v>611125</c:v>
                </c:pt>
                <c:pt idx="137">
                  <c:v>617650</c:v>
                </c:pt>
                <c:pt idx="138">
                  <c:v>567900</c:v>
                </c:pt>
                <c:pt idx="139">
                  <c:v>444350</c:v>
                </c:pt>
                <c:pt idx="140">
                  <c:v>371425</c:v>
                </c:pt>
                <c:pt idx="141">
                  <c:v>318050</c:v>
                </c:pt>
                <c:pt idx="142">
                  <c:v>249125</c:v>
                </c:pt>
                <c:pt idx="143">
                  <c:v>240525</c:v>
                </c:pt>
                <c:pt idx="144">
                  <c:v>220075</c:v>
                </c:pt>
                <c:pt idx="145">
                  <c:v>230175</c:v>
                </c:pt>
                <c:pt idx="146">
                  <c:v>249075</c:v>
                </c:pt>
                <c:pt idx="147">
                  <c:v>256100</c:v>
                </c:pt>
                <c:pt idx="148">
                  <c:v>227100</c:v>
                </c:pt>
                <c:pt idx="149">
                  <c:v>251825</c:v>
                </c:pt>
                <c:pt idx="150">
                  <c:v>255625</c:v>
                </c:pt>
                <c:pt idx="151">
                  <c:v>298850</c:v>
                </c:pt>
                <c:pt idx="152">
                  <c:v>333125</c:v>
                </c:pt>
                <c:pt idx="153">
                  <c:v>370400</c:v>
                </c:pt>
                <c:pt idx="154">
                  <c:v>390525</c:v>
                </c:pt>
                <c:pt idx="155">
                  <c:v>432375</c:v>
                </c:pt>
                <c:pt idx="156">
                  <c:v>470700</c:v>
                </c:pt>
                <c:pt idx="157">
                  <c:v>464375</c:v>
                </c:pt>
                <c:pt idx="158">
                  <c:v>468350</c:v>
                </c:pt>
                <c:pt idx="159">
                  <c:v>467025</c:v>
                </c:pt>
                <c:pt idx="160">
                  <c:v>469475</c:v>
                </c:pt>
                <c:pt idx="161">
                  <c:v>463500</c:v>
                </c:pt>
                <c:pt idx="162">
                  <c:v>439725</c:v>
                </c:pt>
                <c:pt idx="163">
                  <c:v>416825</c:v>
                </c:pt>
                <c:pt idx="164">
                  <c:v>398075</c:v>
                </c:pt>
                <c:pt idx="165">
                  <c:v>376000</c:v>
                </c:pt>
                <c:pt idx="166">
                  <c:v>356550</c:v>
                </c:pt>
                <c:pt idx="167">
                  <c:v>368025</c:v>
                </c:pt>
                <c:pt idx="168">
                  <c:v>375100</c:v>
                </c:pt>
                <c:pt idx="169">
                  <c:v>400100</c:v>
                </c:pt>
                <c:pt idx="170">
                  <c:v>411525</c:v>
                </c:pt>
                <c:pt idx="171">
                  <c:v>451950</c:v>
                </c:pt>
                <c:pt idx="172">
                  <c:v>477775</c:v>
                </c:pt>
                <c:pt idx="173">
                  <c:v>502550</c:v>
                </c:pt>
                <c:pt idx="174">
                  <c:v>514900</c:v>
                </c:pt>
                <c:pt idx="175">
                  <c:v>550225</c:v>
                </c:pt>
                <c:pt idx="176">
                  <c:v>540175</c:v>
                </c:pt>
                <c:pt idx="177">
                  <c:v>495950</c:v>
                </c:pt>
                <c:pt idx="178">
                  <c:v>435075</c:v>
                </c:pt>
                <c:pt idx="179">
                  <c:v>371400</c:v>
                </c:pt>
                <c:pt idx="180">
                  <c:v>344225</c:v>
                </c:pt>
                <c:pt idx="181">
                  <c:v>297550</c:v>
                </c:pt>
                <c:pt idx="182">
                  <c:v>278050</c:v>
                </c:pt>
                <c:pt idx="183">
                  <c:v>267300</c:v>
                </c:pt>
                <c:pt idx="184">
                  <c:v>317125</c:v>
                </c:pt>
                <c:pt idx="185">
                  <c:v>411450</c:v>
                </c:pt>
                <c:pt idx="186">
                  <c:v>501400</c:v>
                </c:pt>
                <c:pt idx="187">
                  <c:v>545475</c:v>
                </c:pt>
                <c:pt idx="188">
                  <c:v>477675</c:v>
                </c:pt>
                <c:pt idx="189">
                  <c:v>337350</c:v>
                </c:pt>
                <c:pt idx="190">
                  <c:v>288725</c:v>
                </c:pt>
                <c:pt idx="191">
                  <c:v>223875</c:v>
                </c:pt>
                <c:pt idx="192">
                  <c:v>198925</c:v>
                </c:pt>
                <c:pt idx="193">
                  <c:v>170050</c:v>
                </c:pt>
                <c:pt idx="194">
                  <c:v>137950</c:v>
                </c:pt>
                <c:pt idx="195">
                  <c:v>122900</c:v>
                </c:pt>
                <c:pt idx="196">
                  <c:v>126400</c:v>
                </c:pt>
                <c:pt idx="197">
                  <c:v>109650</c:v>
                </c:pt>
                <c:pt idx="198">
                  <c:v>115250</c:v>
                </c:pt>
                <c:pt idx="199">
                  <c:v>144850</c:v>
                </c:pt>
                <c:pt idx="200">
                  <c:v>170650</c:v>
                </c:pt>
                <c:pt idx="201">
                  <c:v>198350</c:v>
                </c:pt>
                <c:pt idx="202">
                  <c:v>188600</c:v>
                </c:pt>
                <c:pt idx="203">
                  <c:v>160750</c:v>
                </c:pt>
                <c:pt idx="204">
                  <c:v>130950</c:v>
                </c:pt>
                <c:pt idx="205">
                  <c:v>138925</c:v>
                </c:pt>
                <c:pt idx="206">
                  <c:v>101800</c:v>
                </c:pt>
                <c:pt idx="207">
                  <c:v>116375</c:v>
                </c:pt>
                <c:pt idx="208">
                  <c:v>130250</c:v>
                </c:pt>
                <c:pt idx="209">
                  <c:v>159125</c:v>
                </c:pt>
                <c:pt idx="210">
                  <c:v>179875</c:v>
                </c:pt>
                <c:pt idx="211">
                  <c:v>208350</c:v>
                </c:pt>
                <c:pt idx="212">
                  <c:v>210400</c:v>
                </c:pt>
                <c:pt idx="213">
                  <c:v>180275</c:v>
                </c:pt>
                <c:pt idx="214">
                  <c:v>156650</c:v>
                </c:pt>
                <c:pt idx="215">
                  <c:v>129475</c:v>
                </c:pt>
                <c:pt idx="216">
                  <c:v>121375</c:v>
                </c:pt>
                <c:pt idx="217">
                  <c:v>126225</c:v>
                </c:pt>
                <c:pt idx="218">
                  <c:v>98350</c:v>
                </c:pt>
                <c:pt idx="219">
                  <c:v>93925</c:v>
                </c:pt>
                <c:pt idx="220">
                  <c:v>106025</c:v>
                </c:pt>
                <c:pt idx="221">
                  <c:v>117950</c:v>
                </c:pt>
                <c:pt idx="222">
                  <c:v>121300</c:v>
                </c:pt>
                <c:pt idx="223">
                  <c:v>108800</c:v>
                </c:pt>
                <c:pt idx="224">
                  <c:v>97725</c:v>
                </c:pt>
                <c:pt idx="225">
                  <c:v>87750</c:v>
                </c:pt>
                <c:pt idx="226">
                  <c:v>70925</c:v>
                </c:pt>
                <c:pt idx="227">
                  <c:v>62650</c:v>
                </c:pt>
                <c:pt idx="228">
                  <c:v>83750</c:v>
                </c:pt>
                <c:pt idx="229">
                  <c:v>64250</c:v>
                </c:pt>
                <c:pt idx="230">
                  <c:v>27550</c:v>
                </c:pt>
                <c:pt idx="231">
                  <c:v>30975</c:v>
                </c:pt>
                <c:pt idx="232">
                  <c:v>44625</c:v>
                </c:pt>
                <c:pt idx="233">
                  <c:v>59825</c:v>
                </c:pt>
                <c:pt idx="234">
                  <c:v>44700</c:v>
                </c:pt>
                <c:pt idx="235">
                  <c:v>53375</c:v>
                </c:pt>
                <c:pt idx="236">
                  <c:v>45550</c:v>
                </c:pt>
                <c:pt idx="237">
                  <c:v>49375</c:v>
                </c:pt>
                <c:pt idx="238">
                  <c:v>59300</c:v>
                </c:pt>
                <c:pt idx="239">
                  <c:v>79750</c:v>
                </c:pt>
                <c:pt idx="240">
                  <c:v>93825</c:v>
                </c:pt>
                <c:pt idx="241">
                  <c:v>107825</c:v>
                </c:pt>
                <c:pt idx="242">
                  <c:v>89175</c:v>
                </c:pt>
                <c:pt idx="243">
                  <c:v>105375</c:v>
                </c:pt>
                <c:pt idx="244">
                  <c:v>135200</c:v>
                </c:pt>
                <c:pt idx="245">
                  <c:v>153275</c:v>
                </c:pt>
                <c:pt idx="246">
                  <c:v>191750</c:v>
                </c:pt>
                <c:pt idx="247">
                  <c:v>288800</c:v>
                </c:pt>
                <c:pt idx="248">
                  <c:v>368875</c:v>
                </c:pt>
                <c:pt idx="249">
                  <c:v>435425</c:v>
                </c:pt>
                <c:pt idx="250">
                  <c:v>468325</c:v>
                </c:pt>
                <c:pt idx="251">
                  <c:v>521200</c:v>
                </c:pt>
                <c:pt idx="252">
                  <c:v>582600</c:v>
                </c:pt>
                <c:pt idx="253">
                  <c:v>621975</c:v>
                </c:pt>
                <c:pt idx="254">
                  <c:v>616950</c:v>
                </c:pt>
                <c:pt idx="255">
                  <c:v>668650</c:v>
                </c:pt>
                <c:pt idx="256">
                  <c:v>746875</c:v>
                </c:pt>
                <c:pt idx="257">
                  <c:v>770975</c:v>
                </c:pt>
                <c:pt idx="258">
                  <c:v>815700</c:v>
                </c:pt>
                <c:pt idx="259">
                  <c:v>822675</c:v>
                </c:pt>
                <c:pt idx="260">
                  <c:v>835025</c:v>
                </c:pt>
                <c:pt idx="261">
                  <c:v>855600</c:v>
                </c:pt>
                <c:pt idx="262">
                  <c:v>861100</c:v>
                </c:pt>
                <c:pt idx="263">
                  <c:v>863800</c:v>
                </c:pt>
                <c:pt idx="264">
                  <c:v>874450</c:v>
                </c:pt>
                <c:pt idx="265">
                  <c:v>892425</c:v>
                </c:pt>
                <c:pt idx="266">
                  <c:v>877325</c:v>
                </c:pt>
                <c:pt idx="267">
                  <c:v>890775</c:v>
                </c:pt>
                <c:pt idx="268">
                  <c:v>956900</c:v>
                </c:pt>
                <c:pt idx="269">
                  <c:v>971500</c:v>
                </c:pt>
                <c:pt idx="270">
                  <c:v>942275</c:v>
                </c:pt>
                <c:pt idx="271">
                  <c:v>898300</c:v>
                </c:pt>
                <c:pt idx="272">
                  <c:v>846000</c:v>
                </c:pt>
                <c:pt idx="273">
                  <c:v>791450</c:v>
                </c:pt>
                <c:pt idx="274">
                  <c:v>749000</c:v>
                </c:pt>
                <c:pt idx="275">
                  <c:v>736100</c:v>
                </c:pt>
                <c:pt idx="276">
                  <c:v>724925</c:v>
                </c:pt>
                <c:pt idx="277">
                  <c:v>660400</c:v>
                </c:pt>
                <c:pt idx="278">
                  <c:v>651500</c:v>
                </c:pt>
                <c:pt idx="279">
                  <c:v>445225</c:v>
                </c:pt>
                <c:pt idx="280">
                  <c:v>431575</c:v>
                </c:pt>
                <c:pt idx="281">
                  <c:v>444050</c:v>
                </c:pt>
                <c:pt idx="282">
                  <c:v>394100</c:v>
                </c:pt>
                <c:pt idx="283">
                  <c:v>330600</c:v>
                </c:pt>
                <c:pt idx="284">
                  <c:v>351575</c:v>
                </c:pt>
                <c:pt idx="285">
                  <c:v>354750</c:v>
                </c:pt>
                <c:pt idx="286">
                  <c:v>351000</c:v>
                </c:pt>
                <c:pt idx="287">
                  <c:v>382850</c:v>
                </c:pt>
                <c:pt idx="288">
                  <c:v>404475</c:v>
                </c:pt>
                <c:pt idx="289">
                  <c:v>449325</c:v>
                </c:pt>
                <c:pt idx="290">
                  <c:v>496925</c:v>
                </c:pt>
                <c:pt idx="291">
                  <c:v>559625</c:v>
                </c:pt>
                <c:pt idx="292">
                  <c:v>612275</c:v>
                </c:pt>
                <c:pt idx="293">
                  <c:v>707625</c:v>
                </c:pt>
                <c:pt idx="294">
                  <c:v>762400</c:v>
                </c:pt>
                <c:pt idx="295">
                  <c:v>816450</c:v>
                </c:pt>
                <c:pt idx="296">
                  <c:v>813075</c:v>
                </c:pt>
                <c:pt idx="297">
                  <c:v>787550</c:v>
                </c:pt>
                <c:pt idx="298">
                  <c:v>777275</c:v>
                </c:pt>
                <c:pt idx="299">
                  <c:v>792525</c:v>
                </c:pt>
                <c:pt idx="300">
                  <c:v>772450</c:v>
                </c:pt>
                <c:pt idx="301">
                  <c:v>789375</c:v>
                </c:pt>
                <c:pt idx="302">
                  <c:v>769675</c:v>
                </c:pt>
                <c:pt idx="303">
                  <c:v>756600</c:v>
                </c:pt>
                <c:pt idx="304">
                  <c:v>776100</c:v>
                </c:pt>
                <c:pt idx="305">
                  <c:v>745050</c:v>
                </c:pt>
                <c:pt idx="306">
                  <c:v>716750</c:v>
                </c:pt>
                <c:pt idx="307">
                  <c:v>694700</c:v>
                </c:pt>
                <c:pt idx="308">
                  <c:v>641900</c:v>
                </c:pt>
                <c:pt idx="309">
                  <c:v>584200</c:v>
                </c:pt>
                <c:pt idx="310">
                  <c:v>504025</c:v>
                </c:pt>
                <c:pt idx="311">
                  <c:v>453150</c:v>
                </c:pt>
                <c:pt idx="312">
                  <c:v>406375</c:v>
                </c:pt>
                <c:pt idx="313">
                  <c:v>299800</c:v>
                </c:pt>
                <c:pt idx="314">
                  <c:v>259350</c:v>
                </c:pt>
                <c:pt idx="315">
                  <c:v>248125</c:v>
                </c:pt>
                <c:pt idx="316">
                  <c:v>264475</c:v>
                </c:pt>
                <c:pt idx="317">
                  <c:v>269325</c:v>
                </c:pt>
                <c:pt idx="318">
                  <c:v>344000</c:v>
                </c:pt>
                <c:pt idx="319">
                  <c:v>378500</c:v>
                </c:pt>
                <c:pt idx="320">
                  <c:v>355975</c:v>
                </c:pt>
                <c:pt idx="321">
                  <c:v>332725</c:v>
                </c:pt>
                <c:pt idx="322">
                  <c:v>343225</c:v>
                </c:pt>
                <c:pt idx="323">
                  <c:v>338800</c:v>
                </c:pt>
                <c:pt idx="324">
                  <c:v>327700</c:v>
                </c:pt>
                <c:pt idx="325">
                  <c:v>275150</c:v>
                </c:pt>
                <c:pt idx="326">
                  <c:v>226950</c:v>
                </c:pt>
                <c:pt idx="327">
                  <c:v>124900</c:v>
                </c:pt>
                <c:pt idx="328">
                  <c:v>133025</c:v>
                </c:pt>
                <c:pt idx="329">
                  <c:v>141075</c:v>
                </c:pt>
                <c:pt idx="330">
                  <c:v>187775</c:v>
                </c:pt>
                <c:pt idx="331">
                  <c:v>220050</c:v>
                </c:pt>
                <c:pt idx="332">
                  <c:v>165650</c:v>
                </c:pt>
                <c:pt idx="333">
                  <c:v>121400</c:v>
                </c:pt>
                <c:pt idx="334">
                  <c:v>90050</c:v>
                </c:pt>
                <c:pt idx="335">
                  <c:v>145825</c:v>
                </c:pt>
                <c:pt idx="336">
                  <c:v>256625</c:v>
                </c:pt>
                <c:pt idx="337">
                  <c:v>271675</c:v>
                </c:pt>
                <c:pt idx="338">
                  <c:v>226775</c:v>
                </c:pt>
                <c:pt idx="339">
                  <c:v>270425</c:v>
                </c:pt>
                <c:pt idx="340">
                  <c:v>313550</c:v>
                </c:pt>
                <c:pt idx="341">
                  <c:v>300975</c:v>
                </c:pt>
                <c:pt idx="342">
                  <c:v>328450</c:v>
                </c:pt>
                <c:pt idx="343">
                  <c:v>353050</c:v>
                </c:pt>
                <c:pt idx="344">
                  <c:v>354175</c:v>
                </c:pt>
                <c:pt idx="345">
                  <c:v>278700</c:v>
                </c:pt>
                <c:pt idx="346">
                  <c:v>216650</c:v>
                </c:pt>
                <c:pt idx="347">
                  <c:v>190950</c:v>
                </c:pt>
                <c:pt idx="348">
                  <c:v>178425</c:v>
                </c:pt>
                <c:pt idx="349">
                  <c:v>164625</c:v>
                </c:pt>
                <c:pt idx="350">
                  <c:v>154825</c:v>
                </c:pt>
                <c:pt idx="351">
                  <c:v>175775</c:v>
                </c:pt>
                <c:pt idx="352">
                  <c:v>198750</c:v>
                </c:pt>
                <c:pt idx="353">
                  <c:v>0</c:v>
                </c:pt>
                <c:pt idx="354">
                  <c:v>244700</c:v>
                </c:pt>
                <c:pt idx="355">
                  <c:v>283600</c:v>
                </c:pt>
                <c:pt idx="356">
                  <c:v>310125</c:v>
                </c:pt>
                <c:pt idx="357">
                  <c:v>297325</c:v>
                </c:pt>
                <c:pt idx="358">
                  <c:v>320075</c:v>
                </c:pt>
                <c:pt idx="359">
                  <c:v>336775</c:v>
                </c:pt>
                <c:pt idx="360">
                  <c:v>365050</c:v>
                </c:pt>
                <c:pt idx="361">
                  <c:v>355650</c:v>
                </c:pt>
                <c:pt idx="362">
                  <c:v>338875</c:v>
                </c:pt>
                <c:pt idx="363">
                  <c:v>356900</c:v>
                </c:pt>
                <c:pt idx="364">
                  <c:v>396525</c:v>
                </c:pt>
              </c:numCache>
            </c:numRef>
          </c:val>
          <c:extLst>
            <c:ext xmlns:c16="http://schemas.microsoft.com/office/drawing/2014/chart" uri="{C3380CC4-5D6E-409C-BE32-E72D297353CC}">
              <c16:uniqueId val="{00000000-B18A-4B34-BB4C-D61B9797932B}"/>
            </c:ext>
          </c:extLst>
        </c:ser>
        <c:dLbls>
          <c:showLegendKey val="0"/>
          <c:showVal val="0"/>
          <c:showCatName val="0"/>
          <c:showSerName val="0"/>
          <c:showPercent val="0"/>
          <c:showBubbleSize val="0"/>
        </c:dLbls>
        <c:axId val="2084345856"/>
        <c:axId val="2084346816"/>
      </c:areaChart>
      <c:lineChart>
        <c:grouping val="standard"/>
        <c:varyColors val="0"/>
        <c:ser>
          <c:idx val="1"/>
          <c:order val="1"/>
          <c:tx>
            <c:strRef>
              <c:f>'LME Inventories'!$D$2</c:f>
              <c:strCache>
                <c:ptCount val="1"/>
                <c:pt idx="0">
                  <c:v>Precio del cobre (USD/ton)</c:v>
                </c:pt>
              </c:strCache>
            </c:strRef>
          </c:tx>
          <c:spPr>
            <a:ln w="19050" cap="rnd">
              <a:solidFill>
                <a:schemeClr val="accent4"/>
              </a:solidFill>
              <a:round/>
            </a:ln>
            <a:effectLst/>
          </c:spPr>
          <c:marker>
            <c:symbol val="none"/>
          </c:marker>
          <c:cat>
            <c:numRef>
              <c:f>'LME Inventories'!$B$3:$B$367</c:f>
              <c:numCache>
                <c:formatCode>m/d/yyyy</c:formatCode>
                <c:ptCount val="365"/>
                <c:pt idx="0">
                  <c:v>45541</c:v>
                </c:pt>
                <c:pt idx="1">
                  <c:v>45534</c:v>
                </c:pt>
                <c:pt idx="2">
                  <c:v>45504</c:v>
                </c:pt>
                <c:pt idx="3">
                  <c:v>45471</c:v>
                </c:pt>
                <c:pt idx="4">
                  <c:v>45443</c:v>
                </c:pt>
                <c:pt idx="5">
                  <c:v>45412</c:v>
                </c:pt>
                <c:pt idx="6">
                  <c:v>45380</c:v>
                </c:pt>
                <c:pt idx="7">
                  <c:v>45351</c:v>
                </c:pt>
                <c:pt idx="8">
                  <c:v>45322</c:v>
                </c:pt>
                <c:pt idx="9">
                  <c:v>45289</c:v>
                </c:pt>
                <c:pt idx="10">
                  <c:v>45260</c:v>
                </c:pt>
                <c:pt idx="11">
                  <c:v>45230</c:v>
                </c:pt>
                <c:pt idx="12">
                  <c:v>45198</c:v>
                </c:pt>
                <c:pt idx="13">
                  <c:v>45169</c:v>
                </c:pt>
                <c:pt idx="14">
                  <c:v>45138</c:v>
                </c:pt>
                <c:pt idx="15">
                  <c:v>45107</c:v>
                </c:pt>
                <c:pt idx="16">
                  <c:v>45077</c:v>
                </c:pt>
                <c:pt idx="17">
                  <c:v>45044</c:v>
                </c:pt>
                <c:pt idx="18">
                  <c:v>45016</c:v>
                </c:pt>
                <c:pt idx="19">
                  <c:v>44985</c:v>
                </c:pt>
                <c:pt idx="20">
                  <c:v>44957</c:v>
                </c:pt>
                <c:pt idx="21">
                  <c:v>44925</c:v>
                </c:pt>
                <c:pt idx="22">
                  <c:v>44895</c:v>
                </c:pt>
                <c:pt idx="23">
                  <c:v>44865</c:v>
                </c:pt>
                <c:pt idx="24">
                  <c:v>44834</c:v>
                </c:pt>
                <c:pt idx="25">
                  <c:v>44804</c:v>
                </c:pt>
                <c:pt idx="26">
                  <c:v>44771</c:v>
                </c:pt>
                <c:pt idx="27">
                  <c:v>44742</c:v>
                </c:pt>
                <c:pt idx="28">
                  <c:v>44712</c:v>
                </c:pt>
                <c:pt idx="29">
                  <c:v>44680</c:v>
                </c:pt>
                <c:pt idx="30">
                  <c:v>44651</c:v>
                </c:pt>
                <c:pt idx="31">
                  <c:v>44620</c:v>
                </c:pt>
                <c:pt idx="32">
                  <c:v>44592</c:v>
                </c:pt>
                <c:pt idx="33">
                  <c:v>44561</c:v>
                </c:pt>
                <c:pt idx="34">
                  <c:v>44530</c:v>
                </c:pt>
                <c:pt idx="35">
                  <c:v>44498</c:v>
                </c:pt>
                <c:pt idx="36">
                  <c:v>44469</c:v>
                </c:pt>
                <c:pt idx="37">
                  <c:v>44439</c:v>
                </c:pt>
                <c:pt idx="38">
                  <c:v>44407</c:v>
                </c:pt>
                <c:pt idx="39">
                  <c:v>44377</c:v>
                </c:pt>
                <c:pt idx="40">
                  <c:v>44347</c:v>
                </c:pt>
                <c:pt idx="41">
                  <c:v>44316</c:v>
                </c:pt>
                <c:pt idx="42">
                  <c:v>44286</c:v>
                </c:pt>
                <c:pt idx="43">
                  <c:v>44253</c:v>
                </c:pt>
                <c:pt idx="44">
                  <c:v>44225</c:v>
                </c:pt>
                <c:pt idx="45">
                  <c:v>44196</c:v>
                </c:pt>
                <c:pt idx="46">
                  <c:v>44165</c:v>
                </c:pt>
                <c:pt idx="47">
                  <c:v>44134</c:v>
                </c:pt>
                <c:pt idx="48">
                  <c:v>44104</c:v>
                </c:pt>
                <c:pt idx="49">
                  <c:v>44074</c:v>
                </c:pt>
                <c:pt idx="50">
                  <c:v>44043</c:v>
                </c:pt>
                <c:pt idx="51">
                  <c:v>44012</c:v>
                </c:pt>
                <c:pt idx="52">
                  <c:v>43980</c:v>
                </c:pt>
                <c:pt idx="53">
                  <c:v>43951</c:v>
                </c:pt>
                <c:pt idx="54">
                  <c:v>43921</c:v>
                </c:pt>
                <c:pt idx="55">
                  <c:v>43889</c:v>
                </c:pt>
                <c:pt idx="56">
                  <c:v>43861</c:v>
                </c:pt>
                <c:pt idx="57">
                  <c:v>43830</c:v>
                </c:pt>
                <c:pt idx="58">
                  <c:v>43798</c:v>
                </c:pt>
                <c:pt idx="59">
                  <c:v>43769</c:v>
                </c:pt>
                <c:pt idx="60">
                  <c:v>43738</c:v>
                </c:pt>
                <c:pt idx="61">
                  <c:v>43707</c:v>
                </c:pt>
                <c:pt idx="62">
                  <c:v>43677</c:v>
                </c:pt>
                <c:pt idx="63">
                  <c:v>43644</c:v>
                </c:pt>
                <c:pt idx="64">
                  <c:v>43616</c:v>
                </c:pt>
                <c:pt idx="65">
                  <c:v>43585</c:v>
                </c:pt>
                <c:pt idx="66">
                  <c:v>43553</c:v>
                </c:pt>
                <c:pt idx="67">
                  <c:v>43524</c:v>
                </c:pt>
                <c:pt idx="68">
                  <c:v>43496</c:v>
                </c:pt>
                <c:pt idx="69">
                  <c:v>43465</c:v>
                </c:pt>
                <c:pt idx="70">
                  <c:v>43434</c:v>
                </c:pt>
                <c:pt idx="71">
                  <c:v>43404</c:v>
                </c:pt>
                <c:pt idx="72">
                  <c:v>43371</c:v>
                </c:pt>
                <c:pt idx="73">
                  <c:v>43343</c:v>
                </c:pt>
                <c:pt idx="74">
                  <c:v>43312</c:v>
                </c:pt>
                <c:pt idx="75">
                  <c:v>43280</c:v>
                </c:pt>
                <c:pt idx="76">
                  <c:v>43251</c:v>
                </c:pt>
                <c:pt idx="77">
                  <c:v>43220</c:v>
                </c:pt>
                <c:pt idx="78">
                  <c:v>43189</c:v>
                </c:pt>
                <c:pt idx="79">
                  <c:v>43159</c:v>
                </c:pt>
                <c:pt idx="80">
                  <c:v>43131</c:v>
                </c:pt>
                <c:pt idx="81">
                  <c:v>43098</c:v>
                </c:pt>
                <c:pt idx="82">
                  <c:v>43069</c:v>
                </c:pt>
                <c:pt idx="83">
                  <c:v>43039</c:v>
                </c:pt>
                <c:pt idx="84">
                  <c:v>43007</c:v>
                </c:pt>
                <c:pt idx="85">
                  <c:v>42978</c:v>
                </c:pt>
                <c:pt idx="86">
                  <c:v>42947</c:v>
                </c:pt>
                <c:pt idx="87">
                  <c:v>42916</c:v>
                </c:pt>
                <c:pt idx="88">
                  <c:v>42886</c:v>
                </c:pt>
                <c:pt idx="89">
                  <c:v>42853</c:v>
                </c:pt>
                <c:pt idx="90">
                  <c:v>42825</c:v>
                </c:pt>
                <c:pt idx="91">
                  <c:v>42794</c:v>
                </c:pt>
                <c:pt idx="92">
                  <c:v>42766</c:v>
                </c:pt>
                <c:pt idx="93">
                  <c:v>42734</c:v>
                </c:pt>
                <c:pt idx="94">
                  <c:v>42704</c:v>
                </c:pt>
                <c:pt idx="95">
                  <c:v>42674</c:v>
                </c:pt>
                <c:pt idx="96">
                  <c:v>42643</c:v>
                </c:pt>
                <c:pt idx="97">
                  <c:v>42613</c:v>
                </c:pt>
                <c:pt idx="98">
                  <c:v>42580</c:v>
                </c:pt>
                <c:pt idx="99">
                  <c:v>42551</c:v>
                </c:pt>
                <c:pt idx="100">
                  <c:v>42521</c:v>
                </c:pt>
                <c:pt idx="101">
                  <c:v>42489</c:v>
                </c:pt>
                <c:pt idx="102">
                  <c:v>42460</c:v>
                </c:pt>
                <c:pt idx="103">
                  <c:v>42429</c:v>
                </c:pt>
                <c:pt idx="104">
                  <c:v>42398</c:v>
                </c:pt>
                <c:pt idx="105">
                  <c:v>42369</c:v>
                </c:pt>
                <c:pt idx="106">
                  <c:v>42338</c:v>
                </c:pt>
                <c:pt idx="107">
                  <c:v>42307</c:v>
                </c:pt>
                <c:pt idx="108">
                  <c:v>42277</c:v>
                </c:pt>
                <c:pt idx="109">
                  <c:v>42247</c:v>
                </c:pt>
                <c:pt idx="110">
                  <c:v>42216</c:v>
                </c:pt>
                <c:pt idx="111">
                  <c:v>42185</c:v>
                </c:pt>
                <c:pt idx="112">
                  <c:v>42153</c:v>
                </c:pt>
                <c:pt idx="113">
                  <c:v>42124</c:v>
                </c:pt>
                <c:pt idx="114">
                  <c:v>42094</c:v>
                </c:pt>
                <c:pt idx="115">
                  <c:v>42062</c:v>
                </c:pt>
                <c:pt idx="116">
                  <c:v>42034</c:v>
                </c:pt>
                <c:pt idx="117">
                  <c:v>42004</c:v>
                </c:pt>
                <c:pt idx="118">
                  <c:v>41971</c:v>
                </c:pt>
                <c:pt idx="119">
                  <c:v>41943</c:v>
                </c:pt>
                <c:pt idx="120">
                  <c:v>41912</c:v>
                </c:pt>
                <c:pt idx="121">
                  <c:v>41880</c:v>
                </c:pt>
                <c:pt idx="122">
                  <c:v>41851</c:v>
                </c:pt>
                <c:pt idx="123">
                  <c:v>41820</c:v>
                </c:pt>
                <c:pt idx="124">
                  <c:v>41789</c:v>
                </c:pt>
                <c:pt idx="125">
                  <c:v>41759</c:v>
                </c:pt>
                <c:pt idx="126">
                  <c:v>41729</c:v>
                </c:pt>
                <c:pt idx="127">
                  <c:v>41698</c:v>
                </c:pt>
                <c:pt idx="128">
                  <c:v>41670</c:v>
                </c:pt>
                <c:pt idx="129">
                  <c:v>41639</c:v>
                </c:pt>
                <c:pt idx="130">
                  <c:v>41607</c:v>
                </c:pt>
                <c:pt idx="131">
                  <c:v>41578</c:v>
                </c:pt>
                <c:pt idx="132">
                  <c:v>41547</c:v>
                </c:pt>
                <c:pt idx="133">
                  <c:v>41516</c:v>
                </c:pt>
                <c:pt idx="134">
                  <c:v>41486</c:v>
                </c:pt>
                <c:pt idx="135">
                  <c:v>41453</c:v>
                </c:pt>
                <c:pt idx="136">
                  <c:v>41425</c:v>
                </c:pt>
                <c:pt idx="137">
                  <c:v>41394</c:v>
                </c:pt>
                <c:pt idx="138">
                  <c:v>41362</c:v>
                </c:pt>
                <c:pt idx="139">
                  <c:v>41333</c:v>
                </c:pt>
                <c:pt idx="140">
                  <c:v>41305</c:v>
                </c:pt>
                <c:pt idx="141">
                  <c:v>41274</c:v>
                </c:pt>
                <c:pt idx="142">
                  <c:v>41243</c:v>
                </c:pt>
                <c:pt idx="143">
                  <c:v>41213</c:v>
                </c:pt>
                <c:pt idx="144">
                  <c:v>41180</c:v>
                </c:pt>
                <c:pt idx="145">
                  <c:v>41152</c:v>
                </c:pt>
                <c:pt idx="146">
                  <c:v>41121</c:v>
                </c:pt>
                <c:pt idx="147">
                  <c:v>41089</c:v>
                </c:pt>
                <c:pt idx="148">
                  <c:v>41060</c:v>
                </c:pt>
                <c:pt idx="149">
                  <c:v>41029</c:v>
                </c:pt>
                <c:pt idx="150">
                  <c:v>40998</c:v>
                </c:pt>
                <c:pt idx="151">
                  <c:v>40968</c:v>
                </c:pt>
                <c:pt idx="152">
                  <c:v>40939</c:v>
                </c:pt>
                <c:pt idx="153">
                  <c:v>40907</c:v>
                </c:pt>
                <c:pt idx="154">
                  <c:v>40877</c:v>
                </c:pt>
                <c:pt idx="155">
                  <c:v>40847</c:v>
                </c:pt>
                <c:pt idx="156">
                  <c:v>40816</c:v>
                </c:pt>
                <c:pt idx="157">
                  <c:v>40786</c:v>
                </c:pt>
                <c:pt idx="158">
                  <c:v>40753</c:v>
                </c:pt>
                <c:pt idx="159">
                  <c:v>40724</c:v>
                </c:pt>
                <c:pt idx="160">
                  <c:v>40694</c:v>
                </c:pt>
                <c:pt idx="161">
                  <c:v>40662</c:v>
                </c:pt>
                <c:pt idx="162">
                  <c:v>40633</c:v>
                </c:pt>
                <c:pt idx="163">
                  <c:v>40602</c:v>
                </c:pt>
                <c:pt idx="164">
                  <c:v>40574</c:v>
                </c:pt>
                <c:pt idx="165">
                  <c:v>40543</c:v>
                </c:pt>
                <c:pt idx="166">
                  <c:v>40512</c:v>
                </c:pt>
                <c:pt idx="167">
                  <c:v>40480</c:v>
                </c:pt>
                <c:pt idx="168">
                  <c:v>40451</c:v>
                </c:pt>
                <c:pt idx="169">
                  <c:v>40421</c:v>
                </c:pt>
                <c:pt idx="170">
                  <c:v>40389</c:v>
                </c:pt>
                <c:pt idx="171">
                  <c:v>40359</c:v>
                </c:pt>
                <c:pt idx="172">
                  <c:v>40329</c:v>
                </c:pt>
                <c:pt idx="173">
                  <c:v>40298</c:v>
                </c:pt>
                <c:pt idx="174">
                  <c:v>40268</c:v>
                </c:pt>
                <c:pt idx="175">
                  <c:v>40235</c:v>
                </c:pt>
                <c:pt idx="176">
                  <c:v>40207</c:v>
                </c:pt>
                <c:pt idx="177">
                  <c:v>40178</c:v>
                </c:pt>
                <c:pt idx="178">
                  <c:v>40147</c:v>
                </c:pt>
                <c:pt idx="179">
                  <c:v>40116</c:v>
                </c:pt>
                <c:pt idx="180">
                  <c:v>40086</c:v>
                </c:pt>
                <c:pt idx="181">
                  <c:v>40056</c:v>
                </c:pt>
                <c:pt idx="182">
                  <c:v>40025</c:v>
                </c:pt>
                <c:pt idx="183">
                  <c:v>39994</c:v>
                </c:pt>
                <c:pt idx="184">
                  <c:v>39962</c:v>
                </c:pt>
                <c:pt idx="185">
                  <c:v>39933</c:v>
                </c:pt>
                <c:pt idx="186">
                  <c:v>39903</c:v>
                </c:pt>
                <c:pt idx="187">
                  <c:v>39871</c:v>
                </c:pt>
                <c:pt idx="188">
                  <c:v>39843</c:v>
                </c:pt>
                <c:pt idx="189">
                  <c:v>39813</c:v>
                </c:pt>
                <c:pt idx="190">
                  <c:v>39780</c:v>
                </c:pt>
                <c:pt idx="191">
                  <c:v>39752</c:v>
                </c:pt>
                <c:pt idx="192">
                  <c:v>39721</c:v>
                </c:pt>
                <c:pt idx="193">
                  <c:v>39689</c:v>
                </c:pt>
                <c:pt idx="194">
                  <c:v>39660</c:v>
                </c:pt>
                <c:pt idx="195">
                  <c:v>39629</c:v>
                </c:pt>
                <c:pt idx="196">
                  <c:v>39598</c:v>
                </c:pt>
                <c:pt idx="197">
                  <c:v>39568</c:v>
                </c:pt>
                <c:pt idx="198">
                  <c:v>39538</c:v>
                </c:pt>
                <c:pt idx="199">
                  <c:v>39507</c:v>
                </c:pt>
                <c:pt idx="200">
                  <c:v>39478</c:v>
                </c:pt>
                <c:pt idx="201">
                  <c:v>39447</c:v>
                </c:pt>
                <c:pt idx="202">
                  <c:v>39416</c:v>
                </c:pt>
                <c:pt idx="203">
                  <c:v>39386</c:v>
                </c:pt>
                <c:pt idx="204">
                  <c:v>39353</c:v>
                </c:pt>
                <c:pt idx="205">
                  <c:v>39325</c:v>
                </c:pt>
                <c:pt idx="206">
                  <c:v>39294</c:v>
                </c:pt>
                <c:pt idx="207">
                  <c:v>39262</c:v>
                </c:pt>
                <c:pt idx="208">
                  <c:v>39233</c:v>
                </c:pt>
                <c:pt idx="209">
                  <c:v>39202</c:v>
                </c:pt>
                <c:pt idx="210">
                  <c:v>39171</c:v>
                </c:pt>
                <c:pt idx="211">
                  <c:v>39141</c:v>
                </c:pt>
                <c:pt idx="212">
                  <c:v>39113</c:v>
                </c:pt>
                <c:pt idx="213">
                  <c:v>39080</c:v>
                </c:pt>
                <c:pt idx="214">
                  <c:v>39051</c:v>
                </c:pt>
                <c:pt idx="215">
                  <c:v>39021</c:v>
                </c:pt>
                <c:pt idx="216">
                  <c:v>38989</c:v>
                </c:pt>
                <c:pt idx="217">
                  <c:v>38960</c:v>
                </c:pt>
                <c:pt idx="218">
                  <c:v>38929</c:v>
                </c:pt>
                <c:pt idx="219">
                  <c:v>38898</c:v>
                </c:pt>
                <c:pt idx="220">
                  <c:v>38868</c:v>
                </c:pt>
                <c:pt idx="221">
                  <c:v>38835</c:v>
                </c:pt>
                <c:pt idx="222">
                  <c:v>38807</c:v>
                </c:pt>
                <c:pt idx="223">
                  <c:v>38776</c:v>
                </c:pt>
                <c:pt idx="224">
                  <c:v>38748</c:v>
                </c:pt>
                <c:pt idx="225">
                  <c:v>38716</c:v>
                </c:pt>
                <c:pt idx="226">
                  <c:v>38686</c:v>
                </c:pt>
                <c:pt idx="227">
                  <c:v>38656</c:v>
                </c:pt>
                <c:pt idx="228">
                  <c:v>38625</c:v>
                </c:pt>
                <c:pt idx="229">
                  <c:v>38595</c:v>
                </c:pt>
                <c:pt idx="230">
                  <c:v>38562</c:v>
                </c:pt>
                <c:pt idx="231">
                  <c:v>38533</c:v>
                </c:pt>
                <c:pt idx="232">
                  <c:v>38503</c:v>
                </c:pt>
                <c:pt idx="233">
                  <c:v>38471</c:v>
                </c:pt>
                <c:pt idx="234">
                  <c:v>38442</c:v>
                </c:pt>
                <c:pt idx="235">
                  <c:v>38411</c:v>
                </c:pt>
                <c:pt idx="236">
                  <c:v>38383</c:v>
                </c:pt>
                <c:pt idx="237">
                  <c:v>38352</c:v>
                </c:pt>
                <c:pt idx="238">
                  <c:v>38321</c:v>
                </c:pt>
                <c:pt idx="239">
                  <c:v>38289</c:v>
                </c:pt>
                <c:pt idx="240">
                  <c:v>38260</c:v>
                </c:pt>
                <c:pt idx="241">
                  <c:v>38230</c:v>
                </c:pt>
                <c:pt idx="242">
                  <c:v>38198</c:v>
                </c:pt>
                <c:pt idx="243">
                  <c:v>38168</c:v>
                </c:pt>
                <c:pt idx="244">
                  <c:v>38138</c:v>
                </c:pt>
                <c:pt idx="245">
                  <c:v>38107</c:v>
                </c:pt>
                <c:pt idx="246">
                  <c:v>38077</c:v>
                </c:pt>
                <c:pt idx="247">
                  <c:v>38044</c:v>
                </c:pt>
                <c:pt idx="248">
                  <c:v>38016</c:v>
                </c:pt>
                <c:pt idx="249">
                  <c:v>37986</c:v>
                </c:pt>
                <c:pt idx="250">
                  <c:v>37953</c:v>
                </c:pt>
                <c:pt idx="251">
                  <c:v>37925</c:v>
                </c:pt>
                <c:pt idx="252">
                  <c:v>37894</c:v>
                </c:pt>
                <c:pt idx="253">
                  <c:v>37862</c:v>
                </c:pt>
                <c:pt idx="254">
                  <c:v>37833</c:v>
                </c:pt>
                <c:pt idx="255">
                  <c:v>37802</c:v>
                </c:pt>
                <c:pt idx="256">
                  <c:v>37771</c:v>
                </c:pt>
                <c:pt idx="257">
                  <c:v>37741</c:v>
                </c:pt>
                <c:pt idx="258">
                  <c:v>37711</c:v>
                </c:pt>
                <c:pt idx="259">
                  <c:v>37680</c:v>
                </c:pt>
                <c:pt idx="260">
                  <c:v>37652</c:v>
                </c:pt>
                <c:pt idx="261">
                  <c:v>37621</c:v>
                </c:pt>
                <c:pt idx="262">
                  <c:v>37589</c:v>
                </c:pt>
                <c:pt idx="263">
                  <c:v>37560</c:v>
                </c:pt>
                <c:pt idx="264">
                  <c:v>37529</c:v>
                </c:pt>
                <c:pt idx="265">
                  <c:v>37498</c:v>
                </c:pt>
                <c:pt idx="266">
                  <c:v>37468</c:v>
                </c:pt>
                <c:pt idx="267">
                  <c:v>37435</c:v>
                </c:pt>
                <c:pt idx="268">
                  <c:v>37407</c:v>
                </c:pt>
                <c:pt idx="269">
                  <c:v>37376</c:v>
                </c:pt>
                <c:pt idx="270">
                  <c:v>37344</c:v>
                </c:pt>
                <c:pt idx="271">
                  <c:v>37315</c:v>
                </c:pt>
                <c:pt idx="272">
                  <c:v>37287</c:v>
                </c:pt>
                <c:pt idx="273">
                  <c:v>37256</c:v>
                </c:pt>
                <c:pt idx="274">
                  <c:v>37225</c:v>
                </c:pt>
                <c:pt idx="275">
                  <c:v>37195</c:v>
                </c:pt>
                <c:pt idx="276">
                  <c:v>37162</c:v>
                </c:pt>
                <c:pt idx="277">
                  <c:v>37134</c:v>
                </c:pt>
                <c:pt idx="278">
                  <c:v>37103</c:v>
                </c:pt>
                <c:pt idx="279">
                  <c:v>37071</c:v>
                </c:pt>
                <c:pt idx="280">
                  <c:v>37042</c:v>
                </c:pt>
                <c:pt idx="281">
                  <c:v>37011</c:v>
                </c:pt>
                <c:pt idx="282">
                  <c:v>36980</c:v>
                </c:pt>
                <c:pt idx="283">
                  <c:v>36950</c:v>
                </c:pt>
                <c:pt idx="284">
                  <c:v>36922</c:v>
                </c:pt>
                <c:pt idx="285">
                  <c:v>36889</c:v>
                </c:pt>
                <c:pt idx="286">
                  <c:v>36860</c:v>
                </c:pt>
                <c:pt idx="287">
                  <c:v>36830</c:v>
                </c:pt>
                <c:pt idx="288">
                  <c:v>36798</c:v>
                </c:pt>
                <c:pt idx="289">
                  <c:v>36769</c:v>
                </c:pt>
                <c:pt idx="290">
                  <c:v>36738</c:v>
                </c:pt>
                <c:pt idx="291">
                  <c:v>36707</c:v>
                </c:pt>
                <c:pt idx="292">
                  <c:v>36677</c:v>
                </c:pt>
                <c:pt idx="293">
                  <c:v>36644</c:v>
                </c:pt>
                <c:pt idx="294">
                  <c:v>36616</c:v>
                </c:pt>
                <c:pt idx="295">
                  <c:v>36585</c:v>
                </c:pt>
                <c:pt idx="296">
                  <c:v>36556</c:v>
                </c:pt>
                <c:pt idx="297">
                  <c:v>36525</c:v>
                </c:pt>
                <c:pt idx="298">
                  <c:v>36494</c:v>
                </c:pt>
                <c:pt idx="299">
                  <c:v>36462</c:v>
                </c:pt>
                <c:pt idx="300">
                  <c:v>36433</c:v>
                </c:pt>
                <c:pt idx="301">
                  <c:v>36403</c:v>
                </c:pt>
                <c:pt idx="302">
                  <c:v>36371</c:v>
                </c:pt>
                <c:pt idx="303">
                  <c:v>36341</c:v>
                </c:pt>
                <c:pt idx="304">
                  <c:v>36311</c:v>
                </c:pt>
                <c:pt idx="305">
                  <c:v>36280</c:v>
                </c:pt>
                <c:pt idx="306">
                  <c:v>36250</c:v>
                </c:pt>
                <c:pt idx="307">
                  <c:v>36217</c:v>
                </c:pt>
                <c:pt idx="308">
                  <c:v>36189</c:v>
                </c:pt>
                <c:pt idx="309">
                  <c:v>36160</c:v>
                </c:pt>
                <c:pt idx="310">
                  <c:v>36129</c:v>
                </c:pt>
                <c:pt idx="311">
                  <c:v>36098</c:v>
                </c:pt>
                <c:pt idx="312">
                  <c:v>36068</c:v>
                </c:pt>
                <c:pt idx="313">
                  <c:v>36038</c:v>
                </c:pt>
                <c:pt idx="314">
                  <c:v>36007</c:v>
                </c:pt>
                <c:pt idx="315">
                  <c:v>35976</c:v>
                </c:pt>
                <c:pt idx="316">
                  <c:v>35944</c:v>
                </c:pt>
                <c:pt idx="317">
                  <c:v>35915</c:v>
                </c:pt>
                <c:pt idx="318">
                  <c:v>35885</c:v>
                </c:pt>
                <c:pt idx="319">
                  <c:v>35853</c:v>
                </c:pt>
                <c:pt idx="320">
                  <c:v>35825</c:v>
                </c:pt>
                <c:pt idx="321">
                  <c:v>35795</c:v>
                </c:pt>
                <c:pt idx="322">
                  <c:v>35762</c:v>
                </c:pt>
                <c:pt idx="323">
                  <c:v>35734</c:v>
                </c:pt>
                <c:pt idx="324">
                  <c:v>35703</c:v>
                </c:pt>
                <c:pt idx="325">
                  <c:v>35671</c:v>
                </c:pt>
                <c:pt idx="326">
                  <c:v>35642</c:v>
                </c:pt>
                <c:pt idx="327">
                  <c:v>35611</c:v>
                </c:pt>
                <c:pt idx="328">
                  <c:v>35580</c:v>
                </c:pt>
                <c:pt idx="329">
                  <c:v>35550</c:v>
                </c:pt>
                <c:pt idx="330">
                  <c:v>35520</c:v>
                </c:pt>
                <c:pt idx="331">
                  <c:v>35489</c:v>
                </c:pt>
                <c:pt idx="332">
                  <c:v>35461</c:v>
                </c:pt>
                <c:pt idx="333">
                  <c:v>35430</c:v>
                </c:pt>
                <c:pt idx="334">
                  <c:v>35398</c:v>
                </c:pt>
                <c:pt idx="335">
                  <c:v>35369</c:v>
                </c:pt>
                <c:pt idx="336">
                  <c:v>35338</c:v>
                </c:pt>
                <c:pt idx="337">
                  <c:v>35307</c:v>
                </c:pt>
                <c:pt idx="338">
                  <c:v>35277</c:v>
                </c:pt>
                <c:pt idx="339">
                  <c:v>35244</c:v>
                </c:pt>
                <c:pt idx="340">
                  <c:v>35216</c:v>
                </c:pt>
                <c:pt idx="341">
                  <c:v>35185</c:v>
                </c:pt>
                <c:pt idx="342">
                  <c:v>35153</c:v>
                </c:pt>
                <c:pt idx="343">
                  <c:v>35124</c:v>
                </c:pt>
                <c:pt idx="344">
                  <c:v>35095</c:v>
                </c:pt>
                <c:pt idx="345">
                  <c:v>35062</c:v>
                </c:pt>
                <c:pt idx="346">
                  <c:v>35033</c:v>
                </c:pt>
                <c:pt idx="347">
                  <c:v>35003</c:v>
                </c:pt>
                <c:pt idx="348">
                  <c:v>34971</c:v>
                </c:pt>
                <c:pt idx="349">
                  <c:v>34942</c:v>
                </c:pt>
                <c:pt idx="350">
                  <c:v>34911</c:v>
                </c:pt>
                <c:pt idx="351">
                  <c:v>34880</c:v>
                </c:pt>
                <c:pt idx="352">
                  <c:v>34850</c:v>
                </c:pt>
                <c:pt idx="353">
                  <c:v>34817</c:v>
                </c:pt>
                <c:pt idx="354">
                  <c:v>34789</c:v>
                </c:pt>
                <c:pt idx="355">
                  <c:v>34758</c:v>
                </c:pt>
                <c:pt idx="356">
                  <c:v>34730</c:v>
                </c:pt>
                <c:pt idx="357">
                  <c:v>34698</c:v>
                </c:pt>
                <c:pt idx="358">
                  <c:v>34668</c:v>
                </c:pt>
                <c:pt idx="359">
                  <c:v>34638</c:v>
                </c:pt>
                <c:pt idx="360">
                  <c:v>34607</c:v>
                </c:pt>
                <c:pt idx="361">
                  <c:v>34577</c:v>
                </c:pt>
                <c:pt idx="362">
                  <c:v>34544</c:v>
                </c:pt>
                <c:pt idx="363">
                  <c:v>34515</c:v>
                </c:pt>
                <c:pt idx="364">
                  <c:v>34485</c:v>
                </c:pt>
              </c:numCache>
            </c:numRef>
          </c:cat>
          <c:val>
            <c:numRef>
              <c:f>'LME Inventories'!$D$3:$D$367</c:f>
              <c:numCache>
                <c:formatCode>General</c:formatCode>
                <c:ptCount val="365"/>
                <c:pt idx="0">
                  <c:v>9013</c:v>
                </c:pt>
                <c:pt idx="1">
                  <c:v>9215</c:v>
                </c:pt>
                <c:pt idx="2">
                  <c:v>9014.5</c:v>
                </c:pt>
                <c:pt idx="3">
                  <c:v>9476.5</c:v>
                </c:pt>
                <c:pt idx="4">
                  <c:v>9985</c:v>
                </c:pt>
                <c:pt idx="5">
                  <c:v>9973.5</c:v>
                </c:pt>
                <c:pt idx="6">
                  <c:v>8729</c:v>
                </c:pt>
                <c:pt idx="7">
                  <c:v>8389</c:v>
                </c:pt>
                <c:pt idx="8">
                  <c:v>8513</c:v>
                </c:pt>
                <c:pt idx="9">
                  <c:v>8476</c:v>
                </c:pt>
                <c:pt idx="10">
                  <c:v>8332</c:v>
                </c:pt>
                <c:pt idx="11">
                  <c:v>8038</c:v>
                </c:pt>
                <c:pt idx="12">
                  <c:v>8230.5</c:v>
                </c:pt>
                <c:pt idx="13">
                  <c:v>8359.5</c:v>
                </c:pt>
                <c:pt idx="14">
                  <c:v>8635.5</c:v>
                </c:pt>
                <c:pt idx="15">
                  <c:v>8210</c:v>
                </c:pt>
                <c:pt idx="16">
                  <c:v>8017</c:v>
                </c:pt>
                <c:pt idx="17">
                  <c:v>8571</c:v>
                </c:pt>
                <c:pt idx="18">
                  <c:v>8935</c:v>
                </c:pt>
                <c:pt idx="19">
                  <c:v>8844</c:v>
                </c:pt>
                <c:pt idx="20">
                  <c:v>9075</c:v>
                </c:pt>
                <c:pt idx="21">
                  <c:v>8387</c:v>
                </c:pt>
                <c:pt idx="22">
                  <c:v>8198</c:v>
                </c:pt>
                <c:pt idx="23">
                  <c:v>7525</c:v>
                </c:pt>
                <c:pt idx="24">
                  <c:v>7647</c:v>
                </c:pt>
                <c:pt idx="25">
                  <c:v>7721</c:v>
                </c:pt>
                <c:pt idx="26">
                  <c:v>7800.5</c:v>
                </c:pt>
                <c:pt idx="27">
                  <c:v>8245</c:v>
                </c:pt>
                <c:pt idx="28">
                  <c:v>9500.5</c:v>
                </c:pt>
                <c:pt idx="29">
                  <c:v>9820.5</c:v>
                </c:pt>
                <c:pt idx="30">
                  <c:v>10337</c:v>
                </c:pt>
                <c:pt idx="31">
                  <c:v>9974</c:v>
                </c:pt>
                <c:pt idx="32">
                  <c:v>9620</c:v>
                </c:pt>
                <c:pt idx="33">
                  <c:v>9692</c:v>
                </c:pt>
                <c:pt idx="34">
                  <c:v>9605</c:v>
                </c:pt>
                <c:pt idx="35">
                  <c:v>9955</c:v>
                </c:pt>
                <c:pt idx="36">
                  <c:v>9041</c:v>
                </c:pt>
                <c:pt idx="37">
                  <c:v>9462.5</c:v>
                </c:pt>
                <c:pt idx="38">
                  <c:v>9747.5</c:v>
                </c:pt>
                <c:pt idx="39">
                  <c:v>9385</c:v>
                </c:pt>
                <c:pt idx="40">
                  <c:v>10159.5</c:v>
                </c:pt>
                <c:pt idx="41">
                  <c:v>9949</c:v>
                </c:pt>
                <c:pt idx="42">
                  <c:v>8850.5</c:v>
                </c:pt>
                <c:pt idx="43">
                  <c:v>9172.5</c:v>
                </c:pt>
                <c:pt idx="44">
                  <c:v>7877</c:v>
                </c:pt>
                <c:pt idx="45">
                  <c:v>7741.5</c:v>
                </c:pt>
                <c:pt idx="46">
                  <c:v>7674.5</c:v>
                </c:pt>
                <c:pt idx="47">
                  <c:v>6694.5</c:v>
                </c:pt>
                <c:pt idx="48">
                  <c:v>6610</c:v>
                </c:pt>
                <c:pt idx="49">
                  <c:v>6728</c:v>
                </c:pt>
                <c:pt idx="50">
                  <c:v>6446.5</c:v>
                </c:pt>
                <c:pt idx="51">
                  <c:v>6038</c:v>
                </c:pt>
                <c:pt idx="52">
                  <c:v>5332.5</c:v>
                </c:pt>
                <c:pt idx="53">
                  <c:v>5231</c:v>
                </c:pt>
                <c:pt idx="54">
                  <c:v>4797</c:v>
                </c:pt>
                <c:pt idx="55">
                  <c:v>5573</c:v>
                </c:pt>
                <c:pt idx="56">
                  <c:v>5570</c:v>
                </c:pt>
                <c:pt idx="57">
                  <c:v>6156</c:v>
                </c:pt>
                <c:pt idx="58">
                  <c:v>5854</c:v>
                </c:pt>
                <c:pt idx="59">
                  <c:v>5825</c:v>
                </c:pt>
                <c:pt idx="60">
                  <c:v>5728</c:v>
                </c:pt>
                <c:pt idx="61">
                  <c:v>5678</c:v>
                </c:pt>
                <c:pt idx="62">
                  <c:v>5926</c:v>
                </c:pt>
                <c:pt idx="63">
                  <c:v>5972</c:v>
                </c:pt>
                <c:pt idx="64">
                  <c:v>5780.5</c:v>
                </c:pt>
                <c:pt idx="65">
                  <c:v>6442</c:v>
                </c:pt>
                <c:pt idx="66">
                  <c:v>6485</c:v>
                </c:pt>
                <c:pt idx="67">
                  <c:v>6536</c:v>
                </c:pt>
                <c:pt idx="68">
                  <c:v>6148</c:v>
                </c:pt>
                <c:pt idx="69">
                  <c:v>5965</c:v>
                </c:pt>
                <c:pt idx="70">
                  <c:v>6238</c:v>
                </c:pt>
                <c:pt idx="71">
                  <c:v>6073</c:v>
                </c:pt>
                <c:pt idx="72">
                  <c:v>6180</c:v>
                </c:pt>
                <c:pt idx="73">
                  <c:v>6019</c:v>
                </c:pt>
                <c:pt idx="74">
                  <c:v>6213</c:v>
                </c:pt>
                <c:pt idx="75">
                  <c:v>6646</c:v>
                </c:pt>
                <c:pt idx="76">
                  <c:v>6825</c:v>
                </c:pt>
                <c:pt idx="77">
                  <c:v>6783</c:v>
                </c:pt>
                <c:pt idx="78">
                  <c:v>6685</c:v>
                </c:pt>
                <c:pt idx="79">
                  <c:v>6953</c:v>
                </c:pt>
                <c:pt idx="80">
                  <c:v>7100.5</c:v>
                </c:pt>
                <c:pt idx="81">
                  <c:v>7157</c:v>
                </c:pt>
                <c:pt idx="82">
                  <c:v>6761</c:v>
                </c:pt>
                <c:pt idx="83">
                  <c:v>6802</c:v>
                </c:pt>
                <c:pt idx="84">
                  <c:v>6485</c:v>
                </c:pt>
                <c:pt idx="85">
                  <c:v>6792</c:v>
                </c:pt>
                <c:pt idx="86">
                  <c:v>6347</c:v>
                </c:pt>
                <c:pt idx="87">
                  <c:v>5907.5</c:v>
                </c:pt>
                <c:pt idx="88">
                  <c:v>5615.5</c:v>
                </c:pt>
                <c:pt idx="89">
                  <c:v>5688.5</c:v>
                </c:pt>
                <c:pt idx="90">
                  <c:v>5849</c:v>
                </c:pt>
                <c:pt idx="91">
                  <c:v>5936</c:v>
                </c:pt>
                <c:pt idx="92">
                  <c:v>5921</c:v>
                </c:pt>
                <c:pt idx="93">
                  <c:v>5501</c:v>
                </c:pt>
                <c:pt idx="94">
                  <c:v>5740</c:v>
                </c:pt>
                <c:pt idx="95">
                  <c:v>4827.5</c:v>
                </c:pt>
                <c:pt idx="96">
                  <c:v>4832</c:v>
                </c:pt>
                <c:pt idx="97">
                  <c:v>4602.5</c:v>
                </c:pt>
                <c:pt idx="98">
                  <c:v>4853</c:v>
                </c:pt>
                <c:pt idx="99">
                  <c:v>4827</c:v>
                </c:pt>
                <c:pt idx="100">
                  <c:v>4700</c:v>
                </c:pt>
                <c:pt idx="101">
                  <c:v>5045</c:v>
                </c:pt>
                <c:pt idx="102">
                  <c:v>4855.5</c:v>
                </c:pt>
                <c:pt idx="103">
                  <c:v>4705</c:v>
                </c:pt>
                <c:pt idx="104">
                  <c:v>4541.5</c:v>
                </c:pt>
                <c:pt idx="105">
                  <c:v>4702</c:v>
                </c:pt>
                <c:pt idx="106">
                  <c:v>4595.5</c:v>
                </c:pt>
                <c:pt idx="107">
                  <c:v>5135.5</c:v>
                </c:pt>
                <c:pt idx="108">
                  <c:v>5093</c:v>
                </c:pt>
                <c:pt idx="109">
                  <c:v>5095</c:v>
                </c:pt>
                <c:pt idx="110">
                  <c:v>5220</c:v>
                </c:pt>
                <c:pt idx="111">
                  <c:v>5721</c:v>
                </c:pt>
                <c:pt idx="112">
                  <c:v>6088.5</c:v>
                </c:pt>
                <c:pt idx="113">
                  <c:v>6245</c:v>
                </c:pt>
                <c:pt idx="114">
                  <c:v>6050.5</c:v>
                </c:pt>
                <c:pt idx="115">
                  <c:v>5880.5</c:v>
                </c:pt>
                <c:pt idx="116">
                  <c:v>5505</c:v>
                </c:pt>
                <c:pt idx="117">
                  <c:v>6359</c:v>
                </c:pt>
                <c:pt idx="118">
                  <c:v>6515.5</c:v>
                </c:pt>
                <c:pt idx="119">
                  <c:v>6835.5</c:v>
                </c:pt>
                <c:pt idx="120">
                  <c:v>6736</c:v>
                </c:pt>
                <c:pt idx="121">
                  <c:v>6995</c:v>
                </c:pt>
                <c:pt idx="122">
                  <c:v>7135.5</c:v>
                </c:pt>
                <c:pt idx="123">
                  <c:v>6955</c:v>
                </c:pt>
                <c:pt idx="124">
                  <c:v>6995.5</c:v>
                </c:pt>
                <c:pt idx="125">
                  <c:v>6724</c:v>
                </c:pt>
                <c:pt idx="126">
                  <c:v>6636</c:v>
                </c:pt>
                <c:pt idx="127">
                  <c:v>7097.5</c:v>
                </c:pt>
                <c:pt idx="128">
                  <c:v>7091</c:v>
                </c:pt>
                <c:pt idx="129">
                  <c:v>7394.5</c:v>
                </c:pt>
                <c:pt idx="130">
                  <c:v>7027</c:v>
                </c:pt>
                <c:pt idx="131">
                  <c:v>7234</c:v>
                </c:pt>
                <c:pt idx="132">
                  <c:v>7290.5</c:v>
                </c:pt>
                <c:pt idx="133">
                  <c:v>7095</c:v>
                </c:pt>
                <c:pt idx="134">
                  <c:v>6805</c:v>
                </c:pt>
                <c:pt idx="135">
                  <c:v>6750.5</c:v>
                </c:pt>
                <c:pt idx="136">
                  <c:v>7241</c:v>
                </c:pt>
                <c:pt idx="137">
                  <c:v>7073.5</c:v>
                </c:pt>
                <c:pt idx="138">
                  <c:v>7582.5</c:v>
                </c:pt>
                <c:pt idx="139">
                  <c:v>7828</c:v>
                </c:pt>
                <c:pt idx="140">
                  <c:v>8170</c:v>
                </c:pt>
                <c:pt idx="141">
                  <c:v>7915</c:v>
                </c:pt>
                <c:pt idx="142">
                  <c:v>7949</c:v>
                </c:pt>
                <c:pt idx="143">
                  <c:v>7819</c:v>
                </c:pt>
                <c:pt idx="144">
                  <c:v>8267.5</c:v>
                </c:pt>
                <c:pt idx="145">
                  <c:v>7576.5</c:v>
                </c:pt>
                <c:pt idx="146">
                  <c:v>7581</c:v>
                </c:pt>
                <c:pt idx="147">
                  <c:v>7604.5</c:v>
                </c:pt>
                <c:pt idx="148">
                  <c:v>7517</c:v>
                </c:pt>
                <c:pt idx="149">
                  <c:v>8529.5</c:v>
                </c:pt>
                <c:pt idx="150">
                  <c:v>8480</c:v>
                </c:pt>
                <c:pt idx="151">
                  <c:v>8585</c:v>
                </c:pt>
                <c:pt idx="152">
                  <c:v>8485.5</c:v>
                </c:pt>
                <c:pt idx="153">
                  <c:v>7554</c:v>
                </c:pt>
                <c:pt idx="154">
                  <c:v>7405.5</c:v>
                </c:pt>
                <c:pt idx="155">
                  <c:v>7900.5</c:v>
                </c:pt>
                <c:pt idx="156">
                  <c:v>7131.5</c:v>
                </c:pt>
                <c:pt idx="157">
                  <c:v>9197</c:v>
                </c:pt>
                <c:pt idx="158">
                  <c:v>9731</c:v>
                </c:pt>
                <c:pt idx="159">
                  <c:v>9301</c:v>
                </c:pt>
                <c:pt idx="160">
                  <c:v>9224.5</c:v>
                </c:pt>
                <c:pt idx="161">
                  <c:v>9370.5</c:v>
                </c:pt>
                <c:pt idx="162">
                  <c:v>9399.5</c:v>
                </c:pt>
                <c:pt idx="163">
                  <c:v>9857.5</c:v>
                </c:pt>
                <c:pt idx="164">
                  <c:v>9720</c:v>
                </c:pt>
                <c:pt idx="165">
                  <c:v>9739.5</c:v>
                </c:pt>
                <c:pt idx="166">
                  <c:v>8375</c:v>
                </c:pt>
                <c:pt idx="167">
                  <c:v>8225</c:v>
                </c:pt>
                <c:pt idx="168">
                  <c:v>8053.5</c:v>
                </c:pt>
                <c:pt idx="169">
                  <c:v>7355.5</c:v>
                </c:pt>
                <c:pt idx="170">
                  <c:v>7195</c:v>
                </c:pt>
                <c:pt idx="171">
                  <c:v>6515</c:v>
                </c:pt>
                <c:pt idx="172">
                  <c:v>6926</c:v>
                </c:pt>
                <c:pt idx="173">
                  <c:v>7365</c:v>
                </c:pt>
                <c:pt idx="174">
                  <c:v>7830</c:v>
                </c:pt>
                <c:pt idx="175">
                  <c:v>7072</c:v>
                </c:pt>
                <c:pt idx="176">
                  <c:v>6854</c:v>
                </c:pt>
                <c:pt idx="177">
                  <c:v>7346</c:v>
                </c:pt>
                <c:pt idx="178">
                  <c:v>6814.5</c:v>
                </c:pt>
                <c:pt idx="179">
                  <c:v>6575</c:v>
                </c:pt>
                <c:pt idx="180">
                  <c:v>6136</c:v>
                </c:pt>
                <c:pt idx="181">
                  <c:v>6490.5</c:v>
                </c:pt>
                <c:pt idx="182">
                  <c:v>5750</c:v>
                </c:pt>
                <c:pt idx="183">
                  <c:v>5108</c:v>
                </c:pt>
                <c:pt idx="184">
                  <c:v>4776</c:v>
                </c:pt>
                <c:pt idx="185">
                  <c:v>4515</c:v>
                </c:pt>
                <c:pt idx="186">
                  <c:v>4035</c:v>
                </c:pt>
                <c:pt idx="187">
                  <c:v>3390</c:v>
                </c:pt>
                <c:pt idx="188">
                  <c:v>3106</c:v>
                </c:pt>
                <c:pt idx="189">
                  <c:v>2902</c:v>
                </c:pt>
                <c:pt idx="190">
                  <c:v>3581</c:v>
                </c:pt>
                <c:pt idx="191">
                  <c:v>3995</c:v>
                </c:pt>
                <c:pt idx="192">
                  <c:v>6419</c:v>
                </c:pt>
                <c:pt idx="193">
                  <c:v>7510</c:v>
                </c:pt>
                <c:pt idx="194">
                  <c:v>8260.5</c:v>
                </c:pt>
                <c:pt idx="195">
                  <c:v>8775.5</c:v>
                </c:pt>
                <c:pt idx="196">
                  <c:v>8105</c:v>
                </c:pt>
                <c:pt idx="197">
                  <c:v>8655</c:v>
                </c:pt>
                <c:pt idx="198">
                  <c:v>8520</c:v>
                </c:pt>
                <c:pt idx="199">
                  <c:v>8540.5</c:v>
                </c:pt>
                <c:pt idx="200">
                  <c:v>7170.5</c:v>
                </c:pt>
                <c:pt idx="201">
                  <c:v>6676.5</c:v>
                </c:pt>
                <c:pt idx="202">
                  <c:v>6956</c:v>
                </c:pt>
                <c:pt idx="203">
                  <c:v>7761</c:v>
                </c:pt>
                <c:pt idx="204">
                  <c:v>8165</c:v>
                </c:pt>
                <c:pt idx="205">
                  <c:v>7580</c:v>
                </c:pt>
                <c:pt idx="206">
                  <c:v>8159</c:v>
                </c:pt>
                <c:pt idx="207">
                  <c:v>7650</c:v>
                </c:pt>
                <c:pt idx="208">
                  <c:v>7440.5</c:v>
                </c:pt>
                <c:pt idx="209">
                  <c:v>7824.5</c:v>
                </c:pt>
                <c:pt idx="210">
                  <c:v>6940</c:v>
                </c:pt>
                <c:pt idx="211">
                  <c:v>5980</c:v>
                </c:pt>
                <c:pt idx="212">
                  <c:v>5651</c:v>
                </c:pt>
                <c:pt idx="213">
                  <c:v>6290</c:v>
                </c:pt>
                <c:pt idx="214">
                  <c:v>6936</c:v>
                </c:pt>
                <c:pt idx="215">
                  <c:v>7410</c:v>
                </c:pt>
                <c:pt idx="216">
                  <c:v>7601</c:v>
                </c:pt>
                <c:pt idx="217">
                  <c:v>7647</c:v>
                </c:pt>
                <c:pt idx="218">
                  <c:v>7850.5</c:v>
                </c:pt>
                <c:pt idx="219">
                  <c:v>7501</c:v>
                </c:pt>
                <c:pt idx="220">
                  <c:v>8140</c:v>
                </c:pt>
                <c:pt idx="221">
                  <c:v>7230</c:v>
                </c:pt>
                <c:pt idx="222">
                  <c:v>5527.5</c:v>
                </c:pt>
                <c:pt idx="223">
                  <c:v>4839</c:v>
                </c:pt>
                <c:pt idx="224">
                  <c:v>4919.5</c:v>
                </c:pt>
                <c:pt idx="225">
                  <c:v>4584.5</c:v>
                </c:pt>
                <c:pt idx="226">
                  <c:v>4404.5</c:v>
                </c:pt>
                <c:pt idx="227">
                  <c:v>4091</c:v>
                </c:pt>
                <c:pt idx="228">
                  <c:v>3949</c:v>
                </c:pt>
                <c:pt idx="229">
                  <c:v>3915</c:v>
                </c:pt>
                <c:pt idx="230">
                  <c:v>3775</c:v>
                </c:pt>
                <c:pt idx="231">
                  <c:v>3597</c:v>
                </c:pt>
                <c:pt idx="232">
                  <c:v>3214</c:v>
                </c:pt>
                <c:pt idx="233">
                  <c:v>3348.5</c:v>
                </c:pt>
                <c:pt idx="234">
                  <c:v>3408</c:v>
                </c:pt>
                <c:pt idx="235">
                  <c:v>3405</c:v>
                </c:pt>
                <c:pt idx="236">
                  <c:v>3275.5</c:v>
                </c:pt>
                <c:pt idx="237">
                  <c:v>3279.5</c:v>
                </c:pt>
                <c:pt idx="238">
                  <c:v>3262</c:v>
                </c:pt>
                <c:pt idx="239">
                  <c:v>2951</c:v>
                </c:pt>
                <c:pt idx="240">
                  <c:v>3140</c:v>
                </c:pt>
                <c:pt idx="241">
                  <c:v>2847</c:v>
                </c:pt>
                <c:pt idx="242">
                  <c:v>2900</c:v>
                </c:pt>
                <c:pt idx="243">
                  <c:v>2664.5</c:v>
                </c:pt>
                <c:pt idx="244">
                  <c:v>2830.5</c:v>
                </c:pt>
                <c:pt idx="245">
                  <c:v>2752</c:v>
                </c:pt>
                <c:pt idx="246">
                  <c:v>3067.5</c:v>
                </c:pt>
                <c:pt idx="247">
                  <c:v>2987</c:v>
                </c:pt>
                <c:pt idx="248">
                  <c:v>2489</c:v>
                </c:pt>
                <c:pt idx="249">
                  <c:v>2321</c:v>
                </c:pt>
                <c:pt idx="250">
                  <c:v>2073.5</c:v>
                </c:pt>
                <c:pt idx="251">
                  <c:v>2057</c:v>
                </c:pt>
                <c:pt idx="252">
                  <c:v>1794</c:v>
                </c:pt>
                <c:pt idx="253">
                  <c:v>1746</c:v>
                </c:pt>
                <c:pt idx="254">
                  <c:v>1769</c:v>
                </c:pt>
                <c:pt idx="255">
                  <c:v>1644</c:v>
                </c:pt>
                <c:pt idx="256">
                  <c:v>1683</c:v>
                </c:pt>
                <c:pt idx="257">
                  <c:v>1604</c:v>
                </c:pt>
                <c:pt idx="258">
                  <c:v>1587.5</c:v>
                </c:pt>
                <c:pt idx="259">
                  <c:v>1716</c:v>
                </c:pt>
                <c:pt idx="260">
                  <c:v>1713.5</c:v>
                </c:pt>
                <c:pt idx="261">
                  <c:v>1536</c:v>
                </c:pt>
                <c:pt idx="262">
                  <c:v>1626</c:v>
                </c:pt>
                <c:pt idx="263">
                  <c:v>1536</c:v>
                </c:pt>
                <c:pt idx="264">
                  <c:v>1434.5</c:v>
                </c:pt>
                <c:pt idx="265">
                  <c:v>1500</c:v>
                </c:pt>
                <c:pt idx="266">
                  <c:v>1510.5</c:v>
                </c:pt>
                <c:pt idx="267">
                  <c:v>1654</c:v>
                </c:pt>
                <c:pt idx="268">
                  <c:v>1629</c:v>
                </c:pt>
                <c:pt idx="269">
                  <c:v>1598.5</c:v>
                </c:pt>
                <c:pt idx="270">
                  <c:v>1623</c:v>
                </c:pt>
                <c:pt idx="271">
                  <c:v>1539</c:v>
                </c:pt>
                <c:pt idx="272">
                  <c:v>1515</c:v>
                </c:pt>
                <c:pt idx="273">
                  <c:v>1462</c:v>
                </c:pt>
                <c:pt idx="274">
                  <c:v>1532</c:v>
                </c:pt>
                <c:pt idx="275">
                  <c:v>1360.5</c:v>
                </c:pt>
                <c:pt idx="276">
                  <c:v>1424</c:v>
                </c:pt>
                <c:pt idx="277">
                  <c:v>1475</c:v>
                </c:pt>
                <c:pt idx="278">
                  <c:v>1469</c:v>
                </c:pt>
                <c:pt idx="279">
                  <c:v>1550.5</c:v>
                </c:pt>
                <c:pt idx="280">
                  <c:v>1666</c:v>
                </c:pt>
                <c:pt idx="281">
                  <c:v>1660</c:v>
                </c:pt>
                <c:pt idx="282">
                  <c:v>1666</c:v>
                </c:pt>
                <c:pt idx="283">
                  <c:v>1738</c:v>
                </c:pt>
                <c:pt idx="284">
                  <c:v>1805.5</c:v>
                </c:pt>
                <c:pt idx="285">
                  <c:v>1808.5</c:v>
                </c:pt>
                <c:pt idx="286">
                  <c:v>1814.5</c:v>
                </c:pt>
                <c:pt idx="287">
                  <c:v>1839</c:v>
                </c:pt>
                <c:pt idx="288">
                  <c:v>1978</c:v>
                </c:pt>
                <c:pt idx="289">
                  <c:v>1900</c:v>
                </c:pt>
                <c:pt idx="290">
                  <c:v>1849.5</c:v>
                </c:pt>
                <c:pt idx="291">
                  <c:v>1773.5</c:v>
                </c:pt>
                <c:pt idx="292">
                  <c:v>1735.5</c:v>
                </c:pt>
                <c:pt idx="293">
                  <c:v>1715</c:v>
                </c:pt>
                <c:pt idx="294">
                  <c:v>1728.5</c:v>
                </c:pt>
                <c:pt idx="295">
                  <c:v>1726</c:v>
                </c:pt>
                <c:pt idx="296">
                  <c:v>1812</c:v>
                </c:pt>
                <c:pt idx="297">
                  <c:v>1846</c:v>
                </c:pt>
                <c:pt idx="298">
                  <c:v>1744.5</c:v>
                </c:pt>
                <c:pt idx="299">
                  <c:v>1752</c:v>
                </c:pt>
                <c:pt idx="300">
                  <c:v>1758</c:v>
                </c:pt>
                <c:pt idx="301">
                  <c:v>1652</c:v>
                </c:pt>
                <c:pt idx="302">
                  <c:v>1599</c:v>
                </c:pt>
                <c:pt idx="303">
                  <c:v>1536</c:v>
                </c:pt>
                <c:pt idx="304">
                  <c:v>1357</c:v>
                </c:pt>
                <c:pt idx="305">
                  <c:v>1568</c:v>
                </c:pt>
                <c:pt idx="306">
                  <c:v>1371.5</c:v>
                </c:pt>
                <c:pt idx="307">
                  <c:v>1380.5</c:v>
                </c:pt>
                <c:pt idx="308">
                  <c:v>1399</c:v>
                </c:pt>
                <c:pt idx="309">
                  <c:v>1456</c:v>
                </c:pt>
                <c:pt idx="310">
                  <c:v>1557.5</c:v>
                </c:pt>
                <c:pt idx="311">
                  <c:v>1564</c:v>
                </c:pt>
                <c:pt idx="312">
                  <c:v>1634.5</c:v>
                </c:pt>
                <c:pt idx="313">
                  <c:v>1657</c:v>
                </c:pt>
                <c:pt idx="314">
                  <c:v>1697</c:v>
                </c:pt>
                <c:pt idx="315">
                  <c:v>1619</c:v>
                </c:pt>
                <c:pt idx="316">
                  <c:v>1685</c:v>
                </c:pt>
                <c:pt idx="317">
                  <c:v>1852.5</c:v>
                </c:pt>
                <c:pt idx="318">
                  <c:v>1745</c:v>
                </c:pt>
                <c:pt idx="319">
                  <c:v>1680</c:v>
                </c:pt>
                <c:pt idx="320">
                  <c:v>1740</c:v>
                </c:pt>
                <c:pt idx="321">
                  <c:v>1724</c:v>
                </c:pt>
                <c:pt idx="322">
                  <c:v>1861</c:v>
                </c:pt>
                <c:pt idx="323">
                  <c:v>1998</c:v>
                </c:pt>
                <c:pt idx="324">
                  <c:v>2148</c:v>
                </c:pt>
                <c:pt idx="325">
                  <c:v>2150</c:v>
                </c:pt>
                <c:pt idx="326">
                  <c:v>2330</c:v>
                </c:pt>
                <c:pt idx="327">
                  <c:v>2585.5</c:v>
                </c:pt>
                <c:pt idx="328">
                  <c:v>2605</c:v>
                </c:pt>
                <c:pt idx="329">
                  <c:v>2414</c:v>
                </c:pt>
                <c:pt idx="330">
                  <c:v>2412</c:v>
                </c:pt>
                <c:pt idx="331">
                  <c:v>2424</c:v>
                </c:pt>
                <c:pt idx="332">
                  <c:v>2384</c:v>
                </c:pt>
                <c:pt idx="333">
                  <c:v>2217.5</c:v>
                </c:pt>
                <c:pt idx="334">
                  <c:v>2497</c:v>
                </c:pt>
                <c:pt idx="335">
                  <c:v>2008.5</c:v>
                </c:pt>
                <c:pt idx="336">
                  <c:v>1938</c:v>
                </c:pt>
                <c:pt idx="337">
                  <c:v>2030</c:v>
                </c:pt>
                <c:pt idx="338">
                  <c:v>2039</c:v>
                </c:pt>
                <c:pt idx="339">
                  <c:v>1960</c:v>
                </c:pt>
                <c:pt idx="340">
                  <c:v>2544</c:v>
                </c:pt>
                <c:pt idx="341">
                  <c:v>2706</c:v>
                </c:pt>
                <c:pt idx="342">
                  <c:v>2547.5</c:v>
                </c:pt>
                <c:pt idx="343">
                  <c:v>2532</c:v>
                </c:pt>
                <c:pt idx="344">
                  <c:v>2571</c:v>
                </c:pt>
                <c:pt idx="345">
                  <c:v>2797</c:v>
                </c:pt>
                <c:pt idx="346">
                  <c:v>2920</c:v>
                </c:pt>
                <c:pt idx="347">
                  <c:v>2832</c:v>
                </c:pt>
                <c:pt idx="348">
                  <c:v>2944</c:v>
                </c:pt>
                <c:pt idx="349">
                  <c:v>2950</c:v>
                </c:pt>
                <c:pt idx="350">
                  <c:v>3005</c:v>
                </c:pt>
                <c:pt idx="351">
                  <c:v>3093</c:v>
                </c:pt>
                <c:pt idx="352">
                  <c:v>2851</c:v>
                </c:pt>
                <c:pt idx="353">
                  <c:v>2831</c:v>
                </c:pt>
                <c:pt idx="354">
                  <c:v>2986</c:v>
                </c:pt>
                <c:pt idx="355">
                  <c:v>2861.5</c:v>
                </c:pt>
                <c:pt idx="356">
                  <c:v>2998</c:v>
                </c:pt>
                <c:pt idx="357">
                  <c:v>3040</c:v>
                </c:pt>
                <c:pt idx="358">
                  <c:v>2975</c:v>
                </c:pt>
                <c:pt idx="359">
                  <c:v>2684</c:v>
                </c:pt>
                <c:pt idx="360">
                  <c:v>2486.5</c:v>
                </c:pt>
                <c:pt idx="361">
                  <c:v>2499</c:v>
                </c:pt>
                <c:pt idx="362">
                  <c:v>2438</c:v>
                </c:pt>
                <c:pt idx="363">
                  <c:v>2352.5</c:v>
                </c:pt>
                <c:pt idx="364">
                  <c:v>2238.3000000000002</c:v>
                </c:pt>
              </c:numCache>
            </c:numRef>
          </c:val>
          <c:smooth val="0"/>
          <c:extLst>
            <c:ext xmlns:c16="http://schemas.microsoft.com/office/drawing/2014/chart" uri="{C3380CC4-5D6E-409C-BE32-E72D297353CC}">
              <c16:uniqueId val="{00000001-B18A-4B34-BB4C-D61B9797932B}"/>
            </c:ext>
          </c:extLst>
        </c:ser>
        <c:dLbls>
          <c:showLegendKey val="0"/>
          <c:showVal val="0"/>
          <c:showCatName val="0"/>
          <c:showSerName val="0"/>
          <c:showPercent val="0"/>
          <c:showBubbleSize val="0"/>
        </c:dLbls>
        <c:marker val="1"/>
        <c:smooth val="0"/>
        <c:axId val="765130559"/>
        <c:axId val="765125279"/>
      </c:lineChart>
      <c:dateAx>
        <c:axId val="2084345856"/>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2084346816"/>
        <c:crosses val="autoZero"/>
        <c:auto val="1"/>
        <c:lblOffset val="100"/>
        <c:baseTimeUnit val="days"/>
      </c:dateAx>
      <c:valAx>
        <c:axId val="2084346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r>
                  <a:rPr lang="es-PE" dirty="0"/>
                  <a:t>Inventarios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2084345856"/>
        <c:crosses val="autoZero"/>
        <c:crossBetween val="between"/>
        <c:dispUnits>
          <c:builtInUnit val="thousands"/>
        </c:dispUnits>
      </c:valAx>
      <c:valAx>
        <c:axId val="765125279"/>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r>
                  <a:rPr lang="es-PE" dirty="0"/>
                  <a:t>Precio del cobre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765130559"/>
        <c:crosses val="max"/>
        <c:crossBetween val="between"/>
      </c:valAx>
      <c:dateAx>
        <c:axId val="765130559"/>
        <c:scaling>
          <c:orientation val="minMax"/>
        </c:scaling>
        <c:delete val="1"/>
        <c:axPos val="b"/>
        <c:numFmt formatCode="m/d/yyyy" sourceLinked="1"/>
        <c:majorTickMark val="out"/>
        <c:minorTickMark val="none"/>
        <c:tickLblPos val="nextTo"/>
        <c:crossAx val="765125279"/>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781246973895259E-2"/>
          <c:y val="4.1431261770244823E-2"/>
          <c:w val="0.9332187530261048"/>
          <c:h val="0.6264834513200197"/>
        </c:manualLayout>
      </c:layout>
      <c:barChart>
        <c:barDir val="col"/>
        <c:grouping val="stacked"/>
        <c:varyColors val="0"/>
        <c:ser>
          <c:idx val="0"/>
          <c:order val="0"/>
          <c:tx>
            <c:strRef>
              <c:f>Disruptions!$D$32</c:f>
              <c:strCache>
                <c:ptCount val="1"/>
                <c:pt idx="0">
                  <c:v>Paredes de pozos</c:v>
                </c:pt>
              </c:strCache>
            </c:strRef>
          </c:tx>
          <c:spPr>
            <a:solidFill>
              <a:schemeClr val="accent6"/>
            </a:solidFill>
            <a:ln>
              <a:noFill/>
            </a:ln>
            <a:effectLst/>
          </c:spPr>
          <c:invertIfNegative val="0"/>
          <c:cat>
            <c:numRef>
              <c:f>Disruptions!$C$33:$C$53</c:f>
              <c:numCache>
                <c:formatCode>0</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Disruptions!$D$33:$D$53</c:f>
              <c:numCache>
                <c:formatCode>0.0%</c:formatCode>
                <c:ptCount val="21"/>
                <c:pt idx="0">
                  <c:v>1.7735315885083768E-2</c:v>
                </c:pt>
                <c:pt idx="1">
                  <c:v>6.8927682350012455E-3</c:v>
                </c:pt>
                <c:pt idx="2">
                  <c:v>1.5182135728542913E-2</c:v>
                </c:pt>
                <c:pt idx="3">
                  <c:v>5.1491135184087017E-3</c:v>
                </c:pt>
                <c:pt idx="4">
                  <c:v>7.8332057247187704E-3</c:v>
                </c:pt>
                <c:pt idx="5">
                  <c:v>2.7254557567682153E-3</c:v>
                </c:pt>
                <c:pt idx="6">
                  <c:v>4.8687804298776869E-3</c:v>
                </c:pt>
                <c:pt idx="7">
                  <c:v>3.4646033029218156E-4</c:v>
                </c:pt>
                <c:pt idx="8">
                  <c:v>3.3396415451408216E-4</c:v>
                </c:pt>
                <c:pt idx="9">
                  <c:v>5.6815164870174691E-3</c:v>
                </c:pt>
                <c:pt idx="10">
                  <c:v>0</c:v>
                </c:pt>
                <c:pt idx="11">
                  <c:v>1.7094017094017094E-4</c:v>
                </c:pt>
                <c:pt idx="12">
                  <c:v>7.7549818395994895E-4</c:v>
                </c:pt>
                <c:pt idx="13">
                  <c:v>9.7506656983781172E-4</c:v>
                </c:pt>
                <c:pt idx="14">
                  <c:v>6.1061531235321752E-4</c:v>
                </c:pt>
                <c:pt idx="15">
                  <c:v>1.1519277510914515E-3</c:v>
                </c:pt>
                <c:pt idx="16">
                  <c:v>9.0802150739742427E-4</c:v>
                </c:pt>
                <c:pt idx="17">
                  <c:v>1.972475007845071E-3</c:v>
                </c:pt>
                <c:pt idx="18">
                  <c:v>4.1436012564961353E-3</c:v>
                </c:pt>
                <c:pt idx="19">
                  <c:v>6.9939425344829967E-4</c:v>
                </c:pt>
                <c:pt idx="20">
                  <c:v>0</c:v>
                </c:pt>
              </c:numCache>
            </c:numRef>
          </c:val>
          <c:extLst>
            <c:ext xmlns:c16="http://schemas.microsoft.com/office/drawing/2014/chart" uri="{C3380CC4-5D6E-409C-BE32-E72D297353CC}">
              <c16:uniqueId val="{00000000-4CC0-4426-8088-B787609D87AE}"/>
            </c:ext>
          </c:extLst>
        </c:ser>
        <c:ser>
          <c:idx val="1"/>
          <c:order val="1"/>
          <c:tx>
            <c:strRef>
              <c:f>Disruptions!$E$32</c:f>
              <c:strCache>
                <c:ptCount val="1"/>
                <c:pt idx="0">
                  <c:v>Huelgas</c:v>
                </c:pt>
              </c:strCache>
            </c:strRef>
          </c:tx>
          <c:spPr>
            <a:solidFill>
              <a:schemeClr val="bg2"/>
            </a:solidFill>
            <a:ln>
              <a:noFill/>
            </a:ln>
            <a:effectLst/>
          </c:spPr>
          <c:invertIfNegative val="0"/>
          <c:cat>
            <c:numRef>
              <c:f>Disruptions!$C$33:$C$53</c:f>
              <c:numCache>
                <c:formatCode>0</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Disruptions!$E$33:$E$53</c:f>
              <c:numCache>
                <c:formatCode>0.0%</c:formatCode>
                <c:ptCount val="21"/>
                <c:pt idx="0">
                  <c:v>6.4623561865033983E-4</c:v>
                </c:pt>
                <c:pt idx="1">
                  <c:v>7.0529001742593977E-3</c:v>
                </c:pt>
                <c:pt idx="2">
                  <c:v>1.0234156686626748E-2</c:v>
                </c:pt>
                <c:pt idx="3">
                  <c:v>7.5122372365249122E-3</c:v>
                </c:pt>
                <c:pt idx="4">
                  <c:v>1.4252900641969492E-2</c:v>
                </c:pt>
                <c:pt idx="5">
                  <c:v>1.8696626491429957E-2</c:v>
                </c:pt>
                <c:pt idx="6">
                  <c:v>1.7456359102244388E-2</c:v>
                </c:pt>
                <c:pt idx="7">
                  <c:v>1.0336066520383417E-2</c:v>
                </c:pt>
                <c:pt idx="8">
                  <c:v>2.7830346209506846E-4</c:v>
                </c:pt>
                <c:pt idx="9">
                  <c:v>6.9027770403015979E-4</c:v>
                </c:pt>
                <c:pt idx="10">
                  <c:v>1.0014521055530519E-4</c:v>
                </c:pt>
                <c:pt idx="11">
                  <c:v>3.4188034188034188E-4</c:v>
                </c:pt>
                <c:pt idx="12">
                  <c:v>2.0123687052125256E-3</c:v>
                </c:pt>
                <c:pt idx="13">
                  <c:v>1.4645364318566933E-2</c:v>
                </c:pt>
                <c:pt idx="14">
                  <c:v>0</c:v>
                </c:pt>
                <c:pt idx="15">
                  <c:v>2.8723088087915126E-3</c:v>
                </c:pt>
                <c:pt idx="16">
                  <c:v>9.0802150739742427E-4</c:v>
                </c:pt>
                <c:pt idx="17">
                  <c:v>1.7483301205899492E-3</c:v>
                </c:pt>
                <c:pt idx="18">
                  <c:v>1.4646951162819331E-3</c:v>
                </c:pt>
                <c:pt idx="19">
                  <c:v>1.0416711744331481E-3</c:v>
                </c:pt>
                <c:pt idx="20">
                  <c:v>1.1462831344815128E-3</c:v>
                </c:pt>
              </c:numCache>
            </c:numRef>
          </c:val>
          <c:extLst>
            <c:ext xmlns:c16="http://schemas.microsoft.com/office/drawing/2014/chart" uri="{C3380CC4-5D6E-409C-BE32-E72D297353CC}">
              <c16:uniqueId val="{00000001-4CC0-4426-8088-B787609D87AE}"/>
            </c:ext>
          </c:extLst>
        </c:ser>
        <c:ser>
          <c:idx val="2"/>
          <c:order val="2"/>
          <c:tx>
            <c:strRef>
              <c:f>Disruptions!$F$32</c:f>
              <c:strCache>
                <c:ptCount val="1"/>
                <c:pt idx="0">
                  <c:v>Técnicas</c:v>
                </c:pt>
              </c:strCache>
            </c:strRef>
          </c:tx>
          <c:spPr>
            <a:solidFill>
              <a:schemeClr val="accent1"/>
            </a:solidFill>
            <a:ln>
              <a:noFill/>
            </a:ln>
            <a:effectLst/>
          </c:spPr>
          <c:invertIfNegative val="0"/>
          <c:cat>
            <c:numRef>
              <c:f>Disruptions!$C$33:$C$53</c:f>
              <c:numCache>
                <c:formatCode>0</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Disruptions!$F$33:$F$53</c:f>
              <c:numCache>
                <c:formatCode>0.0%</c:formatCode>
                <c:ptCount val="21"/>
                <c:pt idx="0">
                  <c:v>4.1138397362578214E-3</c:v>
                </c:pt>
                <c:pt idx="1">
                  <c:v>1.3780059746079164E-2</c:v>
                </c:pt>
                <c:pt idx="2">
                  <c:v>9.6314246506986022E-3</c:v>
                </c:pt>
                <c:pt idx="3">
                  <c:v>4.2946808527991173E-3</c:v>
                </c:pt>
                <c:pt idx="4">
                  <c:v>1.3958419223746981E-2</c:v>
                </c:pt>
                <c:pt idx="5">
                  <c:v>1.5354127551329417E-2</c:v>
                </c:pt>
                <c:pt idx="6">
                  <c:v>6.531290820567629E-3</c:v>
                </c:pt>
                <c:pt idx="7">
                  <c:v>1.7323016514609078E-2</c:v>
                </c:pt>
                <c:pt idx="8">
                  <c:v>1.903039073806078E-2</c:v>
                </c:pt>
                <c:pt idx="9">
                  <c:v>4.1575957096585776E-3</c:v>
                </c:pt>
                <c:pt idx="10">
                  <c:v>1.5104401382003904E-2</c:v>
                </c:pt>
                <c:pt idx="11">
                  <c:v>8.478632478632479E-3</c:v>
                </c:pt>
                <c:pt idx="12">
                  <c:v>1.2903700795131048E-2</c:v>
                </c:pt>
                <c:pt idx="13">
                  <c:v>8.297734322941272E-3</c:v>
                </c:pt>
                <c:pt idx="14">
                  <c:v>1.5701127289807423E-2</c:v>
                </c:pt>
                <c:pt idx="15">
                  <c:v>1.1049290988469202E-2</c:v>
                </c:pt>
                <c:pt idx="16">
                  <c:v>3.2870378567786758E-3</c:v>
                </c:pt>
                <c:pt idx="17">
                  <c:v>7.6209261666741381E-3</c:v>
                </c:pt>
                <c:pt idx="18">
                  <c:v>1.2859598571646303E-2</c:v>
                </c:pt>
                <c:pt idx="19">
                  <c:v>1.54323673845937E-2</c:v>
                </c:pt>
                <c:pt idx="20">
                  <c:v>1.9104718908025213E-3</c:v>
                </c:pt>
              </c:numCache>
            </c:numRef>
          </c:val>
          <c:extLst>
            <c:ext xmlns:c16="http://schemas.microsoft.com/office/drawing/2014/chart" uri="{C3380CC4-5D6E-409C-BE32-E72D297353CC}">
              <c16:uniqueId val="{00000002-4CC0-4426-8088-B787609D87AE}"/>
            </c:ext>
          </c:extLst>
        </c:ser>
        <c:ser>
          <c:idx val="3"/>
          <c:order val="3"/>
          <c:tx>
            <c:strRef>
              <c:f>Disruptions!$G$32</c:f>
              <c:strCache>
                <c:ptCount val="1"/>
                <c:pt idx="0">
                  <c:v>Lenta iniciación</c:v>
                </c:pt>
              </c:strCache>
            </c:strRef>
          </c:tx>
          <c:spPr>
            <a:solidFill>
              <a:srgbClr val="852A59"/>
            </a:solidFill>
            <a:ln>
              <a:noFill/>
            </a:ln>
            <a:effectLst/>
          </c:spPr>
          <c:invertIfNegative val="0"/>
          <c:cat>
            <c:numRef>
              <c:f>Disruptions!$C$33:$C$53</c:f>
              <c:numCache>
                <c:formatCode>0</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Disruptions!$G$33:$G$53</c:f>
              <c:numCache>
                <c:formatCode>0.0%</c:formatCode>
                <c:ptCount val="21"/>
                <c:pt idx="0">
                  <c:v>7.5050797281840812E-3</c:v>
                </c:pt>
                <c:pt idx="1">
                  <c:v>1.0087689818272343E-2</c:v>
                </c:pt>
                <c:pt idx="2">
                  <c:v>1.4108028692614769E-2</c:v>
                </c:pt>
                <c:pt idx="3">
                  <c:v>1.4629090390267085E-2</c:v>
                </c:pt>
                <c:pt idx="4">
                  <c:v>9.8356793686318385E-3</c:v>
                </c:pt>
                <c:pt idx="5">
                  <c:v>1.3263884682938647E-2</c:v>
                </c:pt>
                <c:pt idx="6">
                  <c:v>5.5812848830305191E-3</c:v>
                </c:pt>
                <c:pt idx="7">
                  <c:v>1.5319320937752628E-2</c:v>
                </c:pt>
                <c:pt idx="8">
                  <c:v>1.5028386953133696E-2</c:v>
                </c:pt>
                <c:pt idx="9">
                  <c:v>8.3098815908246165E-3</c:v>
                </c:pt>
                <c:pt idx="10">
                  <c:v>2.1406038756196486E-2</c:v>
                </c:pt>
                <c:pt idx="11">
                  <c:v>2.2446886446886444E-2</c:v>
                </c:pt>
                <c:pt idx="12">
                  <c:v>1.0699911652105624E-2</c:v>
                </c:pt>
                <c:pt idx="13">
                  <c:v>8.1820382473977247E-3</c:v>
                </c:pt>
                <c:pt idx="14">
                  <c:v>5.2043212775951149E-3</c:v>
                </c:pt>
                <c:pt idx="15">
                  <c:v>4.5293799172915873E-3</c:v>
                </c:pt>
                <c:pt idx="16">
                  <c:v>4.7035514083186578E-3</c:v>
                </c:pt>
                <c:pt idx="17">
                  <c:v>8.427847760792577E-3</c:v>
                </c:pt>
                <c:pt idx="18">
                  <c:v>1.1801621693450776E-2</c:v>
                </c:pt>
                <c:pt idx="19">
                  <c:v>1.0313151815861076E-2</c:v>
                </c:pt>
                <c:pt idx="20">
                  <c:v>2.4199310616831939E-3</c:v>
                </c:pt>
              </c:numCache>
            </c:numRef>
          </c:val>
          <c:extLst>
            <c:ext xmlns:c16="http://schemas.microsoft.com/office/drawing/2014/chart" uri="{C3380CC4-5D6E-409C-BE32-E72D297353CC}">
              <c16:uniqueId val="{00000003-4CC0-4426-8088-B787609D87AE}"/>
            </c:ext>
          </c:extLst>
        </c:ser>
        <c:ser>
          <c:idx val="4"/>
          <c:order val="4"/>
          <c:tx>
            <c:strRef>
              <c:f>Disruptions!$H$32</c:f>
              <c:strCache>
                <c:ptCount val="1"/>
                <c:pt idx="0">
                  <c:v>Clima</c:v>
                </c:pt>
              </c:strCache>
            </c:strRef>
          </c:tx>
          <c:spPr>
            <a:solidFill>
              <a:schemeClr val="accent4">
                <a:lumMod val="40000"/>
                <a:lumOff val="60000"/>
              </a:schemeClr>
            </a:solidFill>
            <a:ln>
              <a:noFill/>
            </a:ln>
            <a:effectLst/>
          </c:spPr>
          <c:invertIfNegative val="0"/>
          <c:cat>
            <c:numRef>
              <c:f>Disruptions!$C$33:$C$53</c:f>
              <c:numCache>
                <c:formatCode>0</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Disruptions!$H$33:$H$53</c:f>
              <c:numCache>
                <c:formatCode>0.0%</c:formatCode>
                <c:ptCount val="21"/>
                <c:pt idx="0">
                  <c:v>1.7041310637152659E-3</c:v>
                </c:pt>
                <c:pt idx="1">
                  <c:v>4.7921334329101319E-3</c:v>
                </c:pt>
                <c:pt idx="2">
                  <c:v>3.7425149700598802E-3</c:v>
                </c:pt>
                <c:pt idx="3">
                  <c:v>2.5944629268514867E-3</c:v>
                </c:pt>
                <c:pt idx="4">
                  <c:v>6.4785912008952238E-3</c:v>
                </c:pt>
                <c:pt idx="5">
                  <c:v>1.2718793531585003E-3</c:v>
                </c:pt>
                <c:pt idx="6">
                  <c:v>2.9687685548034673E-4</c:v>
                </c:pt>
                <c:pt idx="7">
                  <c:v>2.7139392539554221E-3</c:v>
                </c:pt>
                <c:pt idx="8">
                  <c:v>4.1745519314260269E-3</c:v>
                </c:pt>
                <c:pt idx="9">
                  <c:v>2.4584505920458768E-3</c:v>
                </c:pt>
                <c:pt idx="10">
                  <c:v>1.5021781583295778E-3</c:v>
                </c:pt>
                <c:pt idx="11">
                  <c:v>1.5721611721611722E-2</c:v>
                </c:pt>
                <c:pt idx="12">
                  <c:v>6.1843526062628842E-3</c:v>
                </c:pt>
                <c:pt idx="13">
                  <c:v>2.1786492374727671E-3</c:v>
                </c:pt>
                <c:pt idx="14">
                  <c:v>3.2879286049788633E-4</c:v>
                </c:pt>
                <c:pt idx="15">
                  <c:v>6.473833961133958E-3</c:v>
                </c:pt>
                <c:pt idx="16">
                  <c:v>0</c:v>
                </c:pt>
                <c:pt idx="17">
                  <c:v>1.7707446093154615E-3</c:v>
                </c:pt>
                <c:pt idx="18">
                  <c:v>3.7997163161516815E-3</c:v>
                </c:pt>
                <c:pt idx="19">
                  <c:v>1.0052215532199309E-2</c:v>
                </c:pt>
                <c:pt idx="20">
                  <c:v>2.5472958544033616E-4</c:v>
                </c:pt>
              </c:numCache>
            </c:numRef>
          </c:val>
          <c:extLst>
            <c:ext xmlns:c16="http://schemas.microsoft.com/office/drawing/2014/chart" uri="{C3380CC4-5D6E-409C-BE32-E72D297353CC}">
              <c16:uniqueId val="{00000004-4CC0-4426-8088-B787609D87AE}"/>
            </c:ext>
          </c:extLst>
        </c:ser>
        <c:ser>
          <c:idx val="5"/>
          <c:order val="5"/>
          <c:tx>
            <c:strRef>
              <c:f>Disruptions!$I$32</c:f>
              <c:strCache>
                <c:ptCount val="1"/>
                <c:pt idx="0">
                  <c:v>Leyes</c:v>
                </c:pt>
              </c:strCache>
            </c:strRef>
          </c:tx>
          <c:spPr>
            <a:solidFill>
              <a:schemeClr val="accent4"/>
            </a:solidFill>
            <a:ln>
              <a:noFill/>
            </a:ln>
            <a:effectLst/>
          </c:spPr>
          <c:invertIfNegative val="0"/>
          <c:cat>
            <c:numRef>
              <c:f>Disruptions!$C$33:$C$53</c:f>
              <c:numCache>
                <c:formatCode>0</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Disruptions!$I$33:$I$53</c:f>
              <c:numCache>
                <c:formatCode>0.0%</c:formatCode>
                <c:ptCount val="21"/>
                <c:pt idx="0">
                  <c:v>3.9530074682096487E-3</c:v>
                </c:pt>
                <c:pt idx="1">
                  <c:v>2.4141851431416478E-2</c:v>
                </c:pt>
                <c:pt idx="2">
                  <c:v>7.154441117764471E-3</c:v>
                </c:pt>
                <c:pt idx="3">
                  <c:v>1.7881752874210535E-2</c:v>
                </c:pt>
                <c:pt idx="4">
                  <c:v>1.4429589492902998E-2</c:v>
                </c:pt>
                <c:pt idx="5">
                  <c:v>0</c:v>
                </c:pt>
                <c:pt idx="6">
                  <c:v>4.2156513478209239E-3</c:v>
                </c:pt>
                <c:pt idx="7">
                  <c:v>1.0509296685529508E-2</c:v>
                </c:pt>
                <c:pt idx="8">
                  <c:v>1.1115440276077033E-2</c:v>
                </c:pt>
                <c:pt idx="9">
                  <c:v>2.5487176764190517E-3</c:v>
                </c:pt>
                <c:pt idx="10">
                  <c:v>1.602323368884883E-3</c:v>
                </c:pt>
                <c:pt idx="11">
                  <c:v>3.5604395604395605E-3</c:v>
                </c:pt>
                <c:pt idx="12">
                  <c:v>1.0047118877000098E-2</c:v>
                </c:pt>
                <c:pt idx="13">
                  <c:v>4.58000484144275E-3</c:v>
                </c:pt>
                <c:pt idx="14">
                  <c:v>7.4875528417097225E-3</c:v>
                </c:pt>
                <c:pt idx="15">
                  <c:v>6.9387980785845117E-3</c:v>
                </c:pt>
                <c:pt idx="16">
                  <c:v>4.0611261918349802E-3</c:v>
                </c:pt>
                <c:pt idx="17">
                  <c:v>8.3875016810866544E-3</c:v>
                </c:pt>
                <c:pt idx="18">
                  <c:v>1.0787797943398236E-2</c:v>
                </c:pt>
                <c:pt idx="19">
                  <c:v>4.667495103885093E-3</c:v>
                </c:pt>
                <c:pt idx="20">
                  <c:v>5.5191410178739506E-4</c:v>
                </c:pt>
              </c:numCache>
            </c:numRef>
          </c:val>
          <c:extLst>
            <c:ext xmlns:c16="http://schemas.microsoft.com/office/drawing/2014/chart" uri="{C3380CC4-5D6E-409C-BE32-E72D297353CC}">
              <c16:uniqueId val="{00000005-4CC0-4426-8088-B787609D87AE}"/>
            </c:ext>
          </c:extLst>
        </c:ser>
        <c:ser>
          <c:idx val="6"/>
          <c:order val="6"/>
          <c:tx>
            <c:strRef>
              <c:f>Disruptions!$J$32</c:f>
              <c:strCache>
                <c:ptCount val="1"/>
                <c:pt idx="0">
                  <c:v>Otras</c:v>
                </c:pt>
              </c:strCache>
            </c:strRef>
          </c:tx>
          <c:spPr>
            <a:solidFill>
              <a:schemeClr val="accent5">
                <a:lumMod val="60000"/>
                <a:lumOff val="40000"/>
              </a:schemeClr>
            </a:solidFill>
            <a:ln>
              <a:noFill/>
            </a:ln>
            <a:effectLst/>
          </c:spPr>
          <c:invertIfNegative val="0"/>
          <c:cat>
            <c:numRef>
              <c:f>Disruptions!$C$33:$C$53</c:f>
              <c:numCache>
                <c:formatCode>0</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Disruptions!$J$33:$J$53</c:f>
              <c:numCache>
                <c:formatCode>0.0%</c:formatCode>
                <c:ptCount val="21"/>
                <c:pt idx="0">
                  <c:v>8.6119895041377598E-4</c:v>
                </c:pt>
                <c:pt idx="1">
                  <c:v>7.2254792133432943E-3</c:v>
                </c:pt>
                <c:pt idx="2">
                  <c:v>8.1017340319361267E-3</c:v>
                </c:pt>
                <c:pt idx="3">
                  <c:v>5.1978556330791112E-3</c:v>
                </c:pt>
                <c:pt idx="4">
                  <c:v>1.4370693209258503E-2</c:v>
                </c:pt>
                <c:pt idx="5">
                  <c:v>6.8645145660468782E-3</c:v>
                </c:pt>
                <c:pt idx="6">
                  <c:v>1.0687566797292485E-2</c:v>
                </c:pt>
                <c:pt idx="7">
                  <c:v>1.559071486314817E-3</c:v>
                </c:pt>
                <c:pt idx="8">
                  <c:v>4.3971947011020793E-3</c:v>
                </c:pt>
                <c:pt idx="9">
                  <c:v>1.1336483831572243E-2</c:v>
                </c:pt>
                <c:pt idx="10">
                  <c:v>1.5532522157127832E-2</c:v>
                </c:pt>
                <c:pt idx="11">
                  <c:v>8.1807081807081794E-3</c:v>
                </c:pt>
                <c:pt idx="12">
                  <c:v>7.6568175125159496E-3</c:v>
                </c:pt>
                <c:pt idx="13">
                  <c:v>9.537642217380779E-3</c:v>
                </c:pt>
                <c:pt idx="14">
                  <c:v>5.0352278064819192E-3</c:v>
                </c:pt>
                <c:pt idx="15">
                  <c:v>1.4736104871502453E-2</c:v>
                </c:pt>
                <c:pt idx="16">
                  <c:v>4.0225824575730207E-2</c:v>
                </c:pt>
                <c:pt idx="17">
                  <c:v>2.0643744116196711E-2</c:v>
                </c:pt>
                <c:pt idx="18">
                  <c:v>1.277596235776006E-2</c:v>
                </c:pt>
                <c:pt idx="19">
                  <c:v>1.0577646035409963E-2</c:v>
                </c:pt>
                <c:pt idx="20">
                  <c:v>1.8472140437515047E-2</c:v>
                </c:pt>
              </c:numCache>
            </c:numRef>
          </c:val>
          <c:extLst>
            <c:ext xmlns:c16="http://schemas.microsoft.com/office/drawing/2014/chart" uri="{C3380CC4-5D6E-409C-BE32-E72D297353CC}">
              <c16:uniqueId val="{00000006-4CC0-4426-8088-B787609D87AE}"/>
            </c:ext>
          </c:extLst>
        </c:ser>
        <c:dLbls>
          <c:showLegendKey val="0"/>
          <c:showVal val="0"/>
          <c:showCatName val="0"/>
          <c:showSerName val="0"/>
          <c:showPercent val="0"/>
          <c:showBubbleSize val="0"/>
        </c:dLbls>
        <c:gapWidth val="150"/>
        <c:overlap val="100"/>
        <c:axId val="1066641840"/>
        <c:axId val="1066638480"/>
      </c:barChart>
      <c:catAx>
        <c:axId val="106664184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1066638480"/>
        <c:crosses val="autoZero"/>
        <c:auto val="1"/>
        <c:lblAlgn val="ctr"/>
        <c:lblOffset val="100"/>
        <c:noMultiLvlLbl val="0"/>
      </c:catAx>
      <c:valAx>
        <c:axId val="1066638480"/>
        <c:scaling>
          <c:orientation val="minMax"/>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1066641840"/>
        <c:crosses val="autoZero"/>
        <c:crossBetween val="between"/>
      </c:valAx>
      <c:spPr>
        <a:noFill/>
        <a:ln>
          <a:noFill/>
        </a:ln>
        <a:effectLst/>
      </c:spPr>
    </c:plotArea>
    <c:legend>
      <c:legendPos val="b"/>
      <c:layout>
        <c:manualLayout>
          <c:xMode val="edge"/>
          <c:yMode val="edge"/>
          <c:x val="0"/>
          <c:y val="0.84730989046088112"/>
          <c:w val="1"/>
          <c:h val="0.152690109539118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defRPr>
      </a:pPr>
      <a:endParaRPr lang="es-P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420003432531378E-2"/>
          <c:y val="5.0925944490355965E-2"/>
          <c:w val="0.91058545750871511"/>
          <c:h val="0.84259253521162703"/>
        </c:manualLayout>
      </c:layout>
      <c:barChart>
        <c:barDir val="col"/>
        <c:grouping val="clustered"/>
        <c:varyColors val="0"/>
        <c:ser>
          <c:idx val="0"/>
          <c:order val="0"/>
          <c:tx>
            <c:strRef>
              <c:f>'Supply constraints'!$C$21</c:f>
              <c:strCache>
                <c:ptCount val="1"/>
                <c:pt idx="0">
                  <c:v>US/LB</c:v>
                </c:pt>
              </c:strCache>
            </c:strRef>
          </c:tx>
          <c:spPr>
            <a:solidFill>
              <a:schemeClr val="accent4"/>
            </a:solidFill>
            <a:ln>
              <a:noFill/>
            </a:ln>
            <a:effectLst/>
          </c:spPr>
          <c:invertIfNegative val="0"/>
          <c:cat>
            <c:numRef>
              <c:f>'Supply constraints'!$B$22:$B$30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'Supply constraints'!$C$22:$C$30</c:f>
              <c:numCache>
                <c:formatCode>General</c:formatCode>
                <c:ptCount val="9"/>
                <c:pt idx="0">
                  <c:v>153.5</c:v>
                </c:pt>
                <c:pt idx="1">
                  <c:v>131.6</c:v>
                </c:pt>
                <c:pt idx="2">
                  <c:v>137.69999999999999</c:v>
                </c:pt>
                <c:pt idx="3">
                  <c:v>137.19999999999999</c:v>
                </c:pt>
                <c:pt idx="4">
                  <c:v>134.9</c:v>
                </c:pt>
                <c:pt idx="5">
                  <c:v>122.8</c:v>
                </c:pt>
                <c:pt idx="6">
                  <c:v>133.9</c:v>
                </c:pt>
                <c:pt idx="7">
                  <c:v>166.8</c:v>
                </c:pt>
                <c:pt idx="8">
                  <c:v>192.1</c:v>
                </c:pt>
              </c:numCache>
            </c:numRef>
          </c:val>
          <c:extLst>
            <c:ext xmlns:c16="http://schemas.microsoft.com/office/drawing/2014/chart" uri="{C3380CC4-5D6E-409C-BE32-E72D297353CC}">
              <c16:uniqueId val="{00000000-9884-43D6-9771-EBC035D34F5C}"/>
            </c:ext>
          </c:extLst>
        </c:ser>
        <c:dLbls>
          <c:showLegendKey val="0"/>
          <c:showVal val="0"/>
          <c:showCatName val="0"/>
          <c:showSerName val="0"/>
          <c:showPercent val="0"/>
          <c:showBubbleSize val="0"/>
        </c:dLbls>
        <c:gapWidth val="219"/>
        <c:overlap val="-27"/>
        <c:axId val="585914000"/>
        <c:axId val="585910160"/>
      </c:barChart>
      <c:lineChart>
        <c:grouping val="standard"/>
        <c:varyColors val="0"/>
        <c:ser>
          <c:idx val="1"/>
          <c:order val="1"/>
          <c:tx>
            <c:strRef>
              <c:f>'Supply constraints'!$D$21</c:f>
              <c:strCache>
                <c:ptCount val="1"/>
              </c:strCache>
            </c:strRef>
          </c:tx>
          <c:spPr>
            <a:ln w="19050" cap="rnd">
              <a:solidFill>
                <a:schemeClr val="accent1">
                  <a:lumMod val="40000"/>
                  <a:lumOff val="60000"/>
                </a:schemeClr>
              </a:solidFill>
              <a:prstDash val="sysDash"/>
              <a:round/>
            </a:ln>
            <a:effectLst/>
          </c:spPr>
          <c:marker>
            <c:symbol val="none"/>
          </c:marker>
          <c:cat>
            <c:numRef>
              <c:f>'Supply constraints'!$B$22:$B$30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'Supply constraints'!$D$22:$D$30</c:f>
              <c:numCache>
                <c:formatCode>General</c:formatCode>
                <c:ptCount val="9"/>
                <c:pt idx="0">
                  <c:v>153.5</c:v>
                </c:pt>
                <c:pt idx="1">
                  <c:v>131.6</c:v>
                </c:pt>
                <c:pt idx="2">
                  <c:v>137.69999999999999</c:v>
                </c:pt>
                <c:pt idx="3">
                  <c:v>137.19999999999999</c:v>
                </c:pt>
                <c:pt idx="4">
                  <c:v>134.9</c:v>
                </c:pt>
                <c:pt idx="5">
                  <c:v>122.8</c:v>
                </c:pt>
                <c:pt idx="6">
                  <c:v>133.9</c:v>
                </c:pt>
                <c:pt idx="7">
                  <c:v>166.8</c:v>
                </c:pt>
                <c:pt idx="8">
                  <c:v>192.1</c:v>
                </c:pt>
              </c:numCache>
            </c:numRef>
          </c:val>
          <c:smooth val="1"/>
          <c:extLst>
            <c:ext xmlns:c16="http://schemas.microsoft.com/office/drawing/2014/chart" uri="{C3380CC4-5D6E-409C-BE32-E72D297353CC}">
              <c16:uniqueId val="{00000001-9884-43D6-9771-EBC035D34F5C}"/>
            </c:ext>
          </c:extLst>
        </c:ser>
        <c:dLbls>
          <c:showLegendKey val="0"/>
          <c:showVal val="0"/>
          <c:showCatName val="0"/>
          <c:showSerName val="0"/>
          <c:showPercent val="0"/>
          <c:showBubbleSize val="0"/>
        </c:dLbls>
        <c:marker val="1"/>
        <c:smooth val="0"/>
        <c:axId val="585914000"/>
        <c:axId val="585910160"/>
      </c:lineChart>
      <c:catAx>
        <c:axId val="58591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585910160"/>
        <c:crosses val="autoZero"/>
        <c:auto val="1"/>
        <c:lblAlgn val="ctr"/>
        <c:lblOffset val="100"/>
        <c:noMultiLvlLbl val="0"/>
      </c:catAx>
      <c:valAx>
        <c:axId val="585910160"/>
        <c:scaling>
          <c:orientation val="minMax"/>
          <c:min val="100"/>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585914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defRPr>
      </a:pPr>
      <a:endParaRPr lang="es-P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26509248227493"/>
          <c:y val="0.23486063661995851"/>
          <c:w val="0.19701210885873308"/>
          <c:h val="0.62278278970383261"/>
        </c:manualLayout>
      </c:layout>
      <c:pie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9913-4EDC-8387-CE871FB4E0E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913-4EDC-8387-CE871FB4E0E5}"/>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9913-4EDC-8387-CE871FB4E0E5}"/>
              </c:ext>
            </c:extLst>
          </c:dPt>
          <c:dPt>
            <c:idx val="3"/>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7-9913-4EDC-8387-CE871FB4E0E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913-4EDC-8387-CE871FB4E0E5}"/>
              </c:ext>
            </c:extLst>
          </c:dPt>
          <c:dLbls>
            <c:dLbl>
              <c:idx val="0"/>
              <c:spPr>
                <a:noFill/>
                <a:ln>
                  <a:noFill/>
                </a:ln>
                <a:effectLst/>
              </c:spPr>
              <c:txPr>
                <a:bodyPr rot="0" spcFirstLastPara="1" vertOverflow="ellipsis" vert="horz" wrap="square" anchor="ctr" anchorCtr="1"/>
                <a:lstStyle/>
                <a:p>
                  <a:pPr>
                    <a:defRPr sz="900" b="1" i="0" u="none" strike="noStrike" kern="1200" baseline="0">
                      <a:solidFill>
                        <a:schemeClr val="accent4"/>
                      </a:solidFill>
                      <a:latin typeface="Roboto" panose="02000000000000000000" pitchFamily="2" charset="0"/>
                      <a:ea typeface="Roboto" panose="02000000000000000000" pitchFamily="2" charset="0"/>
                      <a:cs typeface="Roboto" panose="02000000000000000000" pitchFamily="2" charset="0"/>
                    </a:defRPr>
                  </a:pPr>
                  <a:endParaRPr lang="es-PE"/>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913-4EDC-8387-CE871FB4E0E5}"/>
                </c:ext>
              </c:extLst>
            </c:dLbl>
            <c:dLbl>
              <c:idx val="1"/>
              <c:layout>
                <c:manualLayout>
                  <c:x val="-7.2202179747800251E-3"/>
                  <c:y val="6.9605568445475635E-2"/>
                </c:manualLayout>
              </c:layout>
              <c:spPr>
                <a:noFill/>
                <a:ln>
                  <a:noFill/>
                </a:ln>
                <a:effectLst/>
              </c:spPr>
              <c:txPr>
                <a:bodyPr rot="0" spcFirstLastPara="1" vertOverflow="ellipsis" vert="horz" wrap="square" anchor="ctr" anchorCtr="1"/>
                <a:lstStyle/>
                <a:p>
                  <a:pPr>
                    <a:defRPr sz="900" b="1"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s-PE"/>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9913-4EDC-8387-CE871FB4E0E5}"/>
                </c:ext>
              </c:extLst>
            </c:dLbl>
            <c:dLbl>
              <c:idx val="2"/>
              <c:layout>
                <c:manualLayout>
                  <c:x val="-1.9253914599413401E-2"/>
                  <c:y val="0.11600928074245939"/>
                </c:manualLayout>
              </c:layout>
              <c:spPr>
                <a:noFill/>
                <a:ln>
                  <a:noFill/>
                </a:ln>
                <a:effectLst/>
              </c:spPr>
              <c:txPr>
                <a:bodyPr rot="0" spcFirstLastPara="1" vertOverflow="ellipsis" vert="horz" wrap="square" anchor="ctr" anchorCtr="1"/>
                <a:lstStyle/>
                <a:p>
                  <a:pPr>
                    <a:defRPr sz="900" b="1" i="0" u="none" strike="noStrike" kern="1200" baseline="0">
                      <a:solidFill>
                        <a:schemeClr val="accent2">
                          <a:lumMod val="60000"/>
                          <a:lumOff val="40000"/>
                        </a:schemeClr>
                      </a:solidFill>
                      <a:latin typeface="Roboto" panose="02000000000000000000" pitchFamily="2" charset="0"/>
                      <a:ea typeface="Roboto" panose="02000000000000000000" pitchFamily="2" charset="0"/>
                      <a:cs typeface="Roboto" panose="02000000000000000000" pitchFamily="2" charset="0"/>
                    </a:defRPr>
                  </a:pPr>
                  <a:endParaRPr lang="es-PE"/>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9913-4EDC-8387-CE871FB4E0E5}"/>
                </c:ext>
              </c:extLst>
            </c:dLbl>
            <c:dLbl>
              <c:idx val="3"/>
              <c:spPr>
                <a:noFill/>
                <a:ln>
                  <a:noFill/>
                </a:ln>
                <a:effectLst/>
              </c:spPr>
              <c:txPr>
                <a:bodyPr rot="0" spcFirstLastPara="1" vertOverflow="ellipsis" vert="horz" wrap="square" anchor="ctr" anchorCtr="1"/>
                <a:lstStyle/>
                <a:p>
                  <a:pPr>
                    <a:defRPr sz="900" b="1" i="0" u="none" strike="noStrike" kern="1200" baseline="0">
                      <a:solidFill>
                        <a:srgbClr val="A5B4BF"/>
                      </a:solidFill>
                      <a:latin typeface="Roboto" panose="02000000000000000000" pitchFamily="2" charset="0"/>
                      <a:ea typeface="Roboto" panose="02000000000000000000" pitchFamily="2" charset="0"/>
                      <a:cs typeface="Roboto" panose="02000000000000000000" pitchFamily="2" charset="0"/>
                    </a:defRPr>
                  </a:pPr>
                  <a:endParaRPr lang="es-PE"/>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913-4EDC-8387-CE871FB4E0E5}"/>
                </c:ext>
              </c:extLst>
            </c:dLbl>
            <c:dLbl>
              <c:idx val="4"/>
              <c:layout>
                <c:manualLayout>
                  <c:x val="3.1287611224046684E-2"/>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9913-4EDC-8387-CE871FB4E0E5}"/>
                </c:ext>
              </c:extLst>
            </c:dLbl>
            <c:spPr>
              <a:noFill/>
              <a:ln>
                <a:noFill/>
              </a:ln>
              <a:effectLst/>
            </c:spPr>
            <c:txPr>
              <a:bodyPr rot="0" spcFirstLastPara="1" vertOverflow="ellipsis" vert="horz" wrap="square" anchor="ctr" anchorCtr="1"/>
              <a:lstStyle/>
              <a:p>
                <a:pPr>
                  <a:defRPr sz="900" b="1" i="0" u="none" strike="noStrike" kern="1200" baseline="0">
                    <a:solidFill>
                      <a:schemeClr val="accent5"/>
                    </a:solidFill>
                    <a:latin typeface="Roboto" panose="02000000000000000000" pitchFamily="2" charset="0"/>
                    <a:ea typeface="Roboto" panose="02000000000000000000" pitchFamily="2" charset="0"/>
                    <a:cs typeface="Roboto" panose="02000000000000000000" pitchFamily="2" charset="0"/>
                  </a:defRPr>
                </a:pPr>
                <a:endParaRPr lang="es-P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Oferta!$B$54:$B$58</c:f>
              <c:strCache>
                <c:ptCount val="5"/>
                <c:pt idx="0">
                  <c:v>América</c:v>
                </c:pt>
                <c:pt idx="1">
                  <c:v>Asia</c:v>
                </c:pt>
                <c:pt idx="2">
                  <c:v>Oceanía</c:v>
                </c:pt>
                <c:pt idx="3">
                  <c:v>Africa</c:v>
                </c:pt>
                <c:pt idx="4">
                  <c:v>Europa</c:v>
                </c:pt>
              </c:strCache>
            </c:strRef>
          </c:cat>
          <c:val>
            <c:numRef>
              <c:f>Oferta!$C$54:$C$58</c:f>
              <c:numCache>
                <c:formatCode>General</c:formatCode>
                <c:ptCount val="5"/>
                <c:pt idx="0">
                  <c:v>8.6999999999999993</c:v>
                </c:pt>
                <c:pt idx="1">
                  <c:v>1.5999999999999999</c:v>
                </c:pt>
                <c:pt idx="2">
                  <c:v>0.9</c:v>
                </c:pt>
                <c:pt idx="3">
                  <c:v>0.60000000000000009</c:v>
                </c:pt>
                <c:pt idx="4">
                  <c:v>0.5</c:v>
                </c:pt>
              </c:numCache>
            </c:numRef>
          </c:val>
          <c:extLst>
            <c:ext xmlns:c16="http://schemas.microsoft.com/office/drawing/2014/chart" uri="{C3380CC4-5D6E-409C-BE32-E72D297353CC}">
              <c16:uniqueId val="{0000000A-9913-4EDC-8387-CE871FB4E0E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020337301587299E-2"/>
          <c:y val="3.244394563455999E-2"/>
          <c:w val="0.9299796626984127"/>
          <c:h val="0.70593440966310661"/>
        </c:manualLayout>
      </c:layout>
      <c:lineChart>
        <c:grouping val="standard"/>
        <c:varyColors val="0"/>
        <c:ser>
          <c:idx val="0"/>
          <c:order val="0"/>
          <c:tx>
            <c:strRef>
              <c:f>Hoja1!$A$53</c:f>
              <c:strCache>
                <c:ptCount val="1"/>
                <c:pt idx="0">
                  <c:v>IMF</c:v>
                </c:pt>
              </c:strCache>
            </c:strRef>
          </c:tx>
          <c:spPr>
            <a:ln w="19050" cap="rnd">
              <a:solidFill>
                <a:srgbClr val="067EBE"/>
              </a:solidFill>
              <a:round/>
            </a:ln>
            <a:effectLst/>
          </c:spPr>
          <c:marker>
            <c:symbol val="none"/>
          </c:marker>
          <c:cat>
            <c:numRef>
              <c:f>Hoja1!$G$1:$R$1</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Hoja1!$G$53:$R$53</c:f>
              <c:numCache>
                <c:formatCode>General</c:formatCode>
                <c:ptCount val="12"/>
                <c:pt idx="0">
                  <c:v>5.7590000000000003</c:v>
                </c:pt>
                <c:pt idx="1">
                  <c:v>5.7190000000000003</c:v>
                </c:pt>
                <c:pt idx="2">
                  <c:v>6.016</c:v>
                </c:pt>
                <c:pt idx="3">
                  <c:v>6.0259999999999998</c:v>
                </c:pt>
                <c:pt idx="4">
                  <c:v>5.8040000000000003</c:v>
                </c:pt>
                <c:pt idx="5">
                  <c:v>4.5140000000000002</c:v>
                </c:pt>
                <c:pt idx="6">
                  <c:v>3.5129999999999999</c:v>
                </c:pt>
                <c:pt idx="7">
                  <c:v>3.5</c:v>
                </c:pt>
                <c:pt idx="8">
                  <c:v>3.8029999999999999</c:v>
                </c:pt>
                <c:pt idx="9">
                  <c:v>3.76</c:v>
                </c:pt>
                <c:pt idx="11">
                  <c:v>3.2509999999999999</c:v>
                </c:pt>
              </c:numCache>
            </c:numRef>
          </c:val>
          <c:smooth val="0"/>
          <c:extLst>
            <c:ext xmlns:c16="http://schemas.microsoft.com/office/drawing/2014/chart" uri="{C3380CC4-5D6E-409C-BE32-E72D297353CC}">
              <c16:uniqueId val="{00000000-977F-B44C-887E-792A727E3858}"/>
            </c:ext>
          </c:extLst>
        </c:ser>
        <c:ser>
          <c:idx val="1"/>
          <c:order val="1"/>
          <c:tx>
            <c:strRef>
              <c:f>Hoja1!$A$54</c:f>
              <c:strCache>
                <c:ptCount val="1"/>
                <c:pt idx="0">
                  <c:v>BCRP</c:v>
                </c:pt>
              </c:strCache>
            </c:strRef>
          </c:tx>
          <c:spPr>
            <a:ln w="19050" cap="rnd">
              <a:solidFill>
                <a:srgbClr val="FF434F"/>
              </a:solidFill>
              <a:round/>
            </a:ln>
            <a:effectLst/>
          </c:spPr>
          <c:marker>
            <c:symbol val="none"/>
          </c:marker>
          <c:cat>
            <c:numRef>
              <c:f>Hoja1!$G$1:$R$1</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Hoja1!$G$54:$R$54</c:f>
              <c:numCache>
                <c:formatCode>General</c:formatCode>
                <c:ptCount val="12"/>
                <c:pt idx="2">
                  <c:v>5.8</c:v>
                </c:pt>
                <c:pt idx="3">
                  <c:v>5.0999999999999996</c:v>
                </c:pt>
                <c:pt idx="4">
                  <c:v>3.9</c:v>
                </c:pt>
                <c:pt idx="5">
                  <c:v>3.4</c:v>
                </c:pt>
                <c:pt idx="6">
                  <c:v>3.6</c:v>
                </c:pt>
                <c:pt idx="7">
                  <c:v>3.4</c:v>
                </c:pt>
                <c:pt idx="8">
                  <c:v>3.5</c:v>
                </c:pt>
                <c:pt idx="9">
                  <c:v>3.4</c:v>
                </c:pt>
                <c:pt idx="10">
                  <c:v>3.5</c:v>
                </c:pt>
                <c:pt idx="11">
                  <c:v>3.5</c:v>
                </c:pt>
              </c:numCache>
            </c:numRef>
          </c:val>
          <c:smooth val="0"/>
          <c:extLst>
            <c:ext xmlns:c16="http://schemas.microsoft.com/office/drawing/2014/chart" uri="{C3380CC4-5D6E-409C-BE32-E72D297353CC}">
              <c16:uniqueId val="{00000001-977F-B44C-887E-792A727E3858}"/>
            </c:ext>
          </c:extLst>
        </c:ser>
        <c:dLbls>
          <c:showLegendKey val="0"/>
          <c:showVal val="0"/>
          <c:showCatName val="0"/>
          <c:showSerName val="0"/>
          <c:showPercent val="0"/>
          <c:showBubbleSize val="0"/>
        </c:dLbls>
        <c:smooth val="0"/>
        <c:axId val="2098083728"/>
        <c:axId val="2098059184"/>
      </c:lineChart>
      <c:catAx>
        <c:axId val="2098083728"/>
        <c:scaling>
          <c:orientation val="minMax"/>
        </c:scaling>
        <c:delete val="0"/>
        <c:axPos val="b"/>
        <c:numFmt formatCode="General" sourceLinked="1"/>
        <c:majorTickMark val="out"/>
        <c:minorTickMark val="none"/>
        <c:tickLblPos val="nextTo"/>
        <c:spPr>
          <a:noFill/>
          <a:ln w="6350" cap="flat" cmpd="sng" algn="ctr">
            <a:solidFill>
              <a:schemeClr val="bg1">
                <a:lumMod val="85000"/>
              </a:schemeClr>
            </a:solidFill>
            <a:round/>
          </a:ln>
          <a:effectLst/>
        </c:spPr>
        <c:txPr>
          <a:bodyPr rot="-5400000" spcFirstLastPara="1" vertOverflow="ellipsis"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crossAx val="2098059184"/>
        <c:crosses val="autoZero"/>
        <c:auto val="1"/>
        <c:lblAlgn val="ctr"/>
        <c:lblOffset val="100"/>
        <c:noMultiLvlLbl val="0"/>
      </c:catAx>
      <c:valAx>
        <c:axId val="2098059184"/>
        <c:scaling>
          <c:orientation val="minMax"/>
          <c:min val="2.5"/>
        </c:scaling>
        <c:delete val="0"/>
        <c:axPos val="l"/>
        <c:majorGridlines>
          <c:spPr>
            <a:ln w="3175" cap="flat" cmpd="sng" algn="ctr">
              <a:solidFill>
                <a:schemeClr val="bg1">
                  <a:lumMod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crossAx val="2098083728"/>
        <c:crosses val="autoZero"/>
        <c:crossBetween val="between"/>
        <c:majorUnit val="0.5"/>
      </c:valAx>
      <c:spPr>
        <a:noFill/>
        <a:ln>
          <a:noFill/>
        </a:ln>
        <a:effectLst/>
      </c:spPr>
    </c:plotArea>
    <c:legend>
      <c:legendPos val="b"/>
      <c:layout>
        <c:manualLayout>
          <c:xMode val="edge"/>
          <c:yMode val="edge"/>
          <c:x val="0.17551364087301591"/>
          <c:y val="0.9357613895194945"/>
          <c:w val="0.6615719246031746"/>
          <c:h val="6.4238610480505456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rgbClr val="3C3C3B"/>
          </a:solidFill>
          <a:latin typeface="Roboto" panose="02000000000000000000" pitchFamily="2" charset="0"/>
          <a:ea typeface="Roboto" panose="02000000000000000000" pitchFamily="2" charset="0"/>
        </a:defRPr>
      </a:pPr>
      <a:endParaRPr lang="es-PE"/>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92AD-4058-A475-A2CE1D20F32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2AD-4058-A475-A2CE1D20F321}"/>
              </c:ext>
            </c:extLst>
          </c:dPt>
          <c:dLbls>
            <c:dLbl>
              <c:idx val="1"/>
              <c:layout>
                <c:manualLayout>
                  <c:x val="-2.4190068085926171E-2"/>
                  <c:y val="-0.18717339400736341"/>
                </c:manualLayout>
              </c:layout>
              <c:spPr>
                <a:noFill/>
                <a:ln>
                  <a:noFill/>
                </a:ln>
                <a:effectLst/>
              </c:spPr>
              <c:txPr>
                <a:bodyPr rot="0" spcFirstLastPara="1" vertOverflow="ellipsis" vert="horz" wrap="square" anchor="ctr" anchorCtr="1"/>
                <a:lstStyle/>
                <a:p>
                  <a:pPr>
                    <a:defRPr sz="900" b="1" i="0" u="none" strike="noStrike" kern="1200" baseline="0">
                      <a:solidFill>
                        <a:schemeClr val="accent4"/>
                      </a:solidFill>
                      <a:latin typeface="Roboto" panose="02000000000000000000" pitchFamily="2" charset="0"/>
                      <a:ea typeface="Roboto" panose="02000000000000000000" pitchFamily="2" charset="0"/>
                      <a:cs typeface="Roboto" panose="02000000000000000000" pitchFamily="2" charset="0"/>
                    </a:defRPr>
                  </a:pPr>
                  <a:endParaRPr lang="es-PE"/>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92AD-4058-A475-A2CE1D20F321}"/>
                </c:ext>
              </c:extLst>
            </c:dLbl>
            <c:spPr>
              <a:noFill/>
              <a:ln>
                <a:noFill/>
              </a:ln>
              <a:effectLst/>
            </c:spPr>
            <c:txPr>
              <a:bodyPr rot="0" spcFirstLastPara="1" vertOverflow="ellipsis" vert="horz" wrap="square" anchor="ctr" anchorCtr="1"/>
              <a:lstStyle/>
              <a:p>
                <a:pPr>
                  <a:defRPr sz="900" b="1" i="0" u="none" strike="noStrike" kern="1200" baseline="0">
                    <a:solidFill>
                      <a:srgbClr val="6F95BF"/>
                    </a:solidFill>
                    <a:latin typeface="Roboto" panose="02000000000000000000" pitchFamily="2" charset="0"/>
                    <a:ea typeface="Roboto" panose="02000000000000000000" pitchFamily="2" charset="0"/>
                    <a:cs typeface="Roboto" panose="02000000000000000000" pitchFamily="2" charset="0"/>
                  </a:defRPr>
                </a:pPr>
                <a:endParaRPr lang="es-P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Oferta!$B$51:$B$52</c:f>
              <c:strCache>
                <c:ptCount val="2"/>
                <c:pt idx="0">
                  <c:v>Grado especulativo</c:v>
                </c:pt>
                <c:pt idx="1">
                  <c:v>Grado de inversión</c:v>
                </c:pt>
              </c:strCache>
            </c:strRef>
          </c:cat>
          <c:val>
            <c:numRef>
              <c:f>Oferta!$C$51:$C$52</c:f>
              <c:numCache>
                <c:formatCode>General</c:formatCode>
                <c:ptCount val="2"/>
                <c:pt idx="0">
                  <c:v>3.7000000000000006</c:v>
                </c:pt>
                <c:pt idx="1">
                  <c:v>8.6</c:v>
                </c:pt>
              </c:numCache>
            </c:numRef>
          </c:val>
          <c:extLst>
            <c:ext xmlns:c16="http://schemas.microsoft.com/office/drawing/2014/chart" uri="{C3380CC4-5D6E-409C-BE32-E72D297353CC}">
              <c16:uniqueId val="{00000004-92AD-4058-A475-A2CE1D20F32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'Forecasts copper'!$A$12</c:f>
              <c:strCache>
                <c:ptCount val="1"/>
                <c:pt idx="0">
                  <c:v>Min</c:v>
                </c:pt>
              </c:strCache>
            </c:strRef>
          </c:tx>
          <c:spPr>
            <a:noFill/>
            <a:ln>
              <a:noFill/>
            </a:ln>
            <a:effectLst/>
          </c:spPr>
          <c:invertIfNegative val="0"/>
          <c:cat>
            <c:strRef>
              <c:f>'Forecasts copper'!$B$11:$H$11</c:f>
              <c:strCache>
                <c:ptCount val="7"/>
                <c:pt idx="0">
                  <c:v>2022</c:v>
                </c:pt>
                <c:pt idx="1">
                  <c:v>2023</c:v>
                </c:pt>
                <c:pt idx="2">
                  <c:v>2024E</c:v>
                </c:pt>
                <c:pt idx="3">
                  <c:v>2025E</c:v>
                </c:pt>
                <c:pt idx="4">
                  <c:v>2026E</c:v>
                </c:pt>
                <c:pt idx="5">
                  <c:v>2027E</c:v>
                </c:pt>
                <c:pt idx="6">
                  <c:v>2028E</c:v>
                </c:pt>
              </c:strCache>
            </c:strRef>
          </c:cat>
          <c:val>
            <c:numRef>
              <c:f>'Forecasts copper'!$B$12:$H$12</c:f>
              <c:numCache>
                <c:formatCode>_-* #,##0_-;\-* #,##0_-;_-* "-"??_-;_-@_-</c:formatCode>
                <c:ptCount val="7"/>
                <c:pt idx="2" formatCode="_(* #,##0.00_);_(* \(#,##0.00\);_(* &quot;-&quot;??_);_(@_)">
                  <c:v>2.1047476217123671</c:v>
                </c:pt>
                <c:pt idx="3" formatCode="_(* #,##0.00_);_(* \(#,##0.00\);_(* &quot;-&quot;??_);_(@_)">
                  <c:v>2.0412423055400111</c:v>
                </c:pt>
                <c:pt idx="4" formatCode="_(* #,##0.00_);_(* \(#,##0.00\);_(* &quot;-&quot;??_);_(@_)">
                  <c:v>3.2433072188024621</c:v>
                </c:pt>
                <c:pt idx="5" formatCode="_(* #,##0.00_);_(* \(#,##0.00\);_(* &quot;-&quot;??_);_(@_)">
                  <c:v>3.0890800223838832</c:v>
                </c:pt>
                <c:pt idx="6" formatCode="_(* #,##0.00_);_(* \(#,##0.00\);_(* &quot;-&quot;??_);_(@_)">
                  <c:v>3.1389770565193058</c:v>
                </c:pt>
              </c:numCache>
            </c:numRef>
          </c:val>
          <c:extLst>
            <c:ext xmlns:c16="http://schemas.microsoft.com/office/drawing/2014/chart" uri="{C3380CC4-5D6E-409C-BE32-E72D297353CC}">
              <c16:uniqueId val="{00000000-4011-45F6-9BF2-60A733329BDB}"/>
            </c:ext>
          </c:extLst>
        </c:ser>
        <c:ser>
          <c:idx val="1"/>
          <c:order val="1"/>
          <c:tx>
            <c:strRef>
              <c:f>'Forecasts copper'!$A$13</c:f>
              <c:strCache>
                <c:ptCount val="1"/>
                <c:pt idx="0">
                  <c:v>Rango</c:v>
                </c:pt>
              </c:strCache>
            </c:strRef>
          </c:tx>
          <c:spPr>
            <a:solidFill>
              <a:schemeClr val="accent5">
                <a:lumMod val="60000"/>
                <a:lumOff val="40000"/>
              </a:schemeClr>
            </a:solidFill>
            <a:ln>
              <a:noFill/>
            </a:ln>
            <a:effectLst/>
          </c:spPr>
          <c:invertIfNegative val="0"/>
          <c:cat>
            <c:strRef>
              <c:f>'Forecasts copper'!$B$11:$H$11</c:f>
              <c:strCache>
                <c:ptCount val="7"/>
                <c:pt idx="0">
                  <c:v>2022</c:v>
                </c:pt>
                <c:pt idx="1">
                  <c:v>2023</c:v>
                </c:pt>
                <c:pt idx="2">
                  <c:v>2024E</c:v>
                </c:pt>
                <c:pt idx="3">
                  <c:v>2025E</c:v>
                </c:pt>
                <c:pt idx="4">
                  <c:v>2026E</c:v>
                </c:pt>
                <c:pt idx="5">
                  <c:v>2027E</c:v>
                </c:pt>
                <c:pt idx="6">
                  <c:v>2028E</c:v>
                </c:pt>
              </c:strCache>
            </c:strRef>
          </c:cat>
          <c:val>
            <c:numRef>
              <c:f>'Forecasts copper'!$B$13:$H$13</c:f>
              <c:numCache>
                <c:formatCode>_-* #,##0_-;\-* #,##0_-;_-* "-"??_-;_-@_-</c:formatCode>
                <c:ptCount val="7"/>
                <c:pt idx="2" formatCode="_(* #,##0.00_);_(* \(#,##0.00\);_(* &quot;-&quot;??_);_(@_)">
                  <c:v>2.404129826524902</c:v>
                </c:pt>
                <c:pt idx="3" formatCode="_(* #,##0.00_);_(* \(#,##0.00\);_(* &quot;-&quot;??_);_(@_)">
                  <c:v>3.6288752098489088</c:v>
                </c:pt>
                <c:pt idx="4" formatCode="_(* #,##0.00_);_(* \(#,##0.00\);_(* &quot;-&quot;??_);_(@_)">
                  <c:v>2.4268102965864577</c:v>
                </c:pt>
                <c:pt idx="5" formatCode="_(* #,##0.00_);_(* \(#,##0.00\);_(* &quot;-&quot;??_);_(@_)">
                  <c:v>2.5810374930050362</c:v>
                </c:pt>
                <c:pt idx="6" formatCode="_(* #,##0.00_);_(* \(#,##0.00\);_(* &quot;-&quot;??_);_(@_)">
                  <c:v>2.9847498601007274</c:v>
                </c:pt>
              </c:numCache>
            </c:numRef>
          </c:val>
          <c:extLst>
            <c:ext xmlns:c16="http://schemas.microsoft.com/office/drawing/2014/chart" uri="{C3380CC4-5D6E-409C-BE32-E72D297353CC}">
              <c16:uniqueId val="{00000001-4011-45F6-9BF2-60A733329BDB}"/>
            </c:ext>
          </c:extLst>
        </c:ser>
        <c:ser>
          <c:idx val="2"/>
          <c:order val="2"/>
          <c:tx>
            <c:strRef>
              <c:f>'Forecasts copper'!$A$14</c:f>
              <c:strCache>
                <c:ptCount val="1"/>
                <c:pt idx="0">
                  <c:v>Max</c:v>
                </c:pt>
              </c:strCache>
            </c:strRef>
          </c:tx>
          <c:spPr>
            <a:noFill/>
            <a:ln>
              <a:noFill/>
            </a:ln>
            <a:effectLst/>
          </c:spPr>
          <c:invertIfNegative val="0"/>
          <c:cat>
            <c:strRef>
              <c:f>'Forecasts copper'!$B$11:$H$11</c:f>
              <c:strCache>
                <c:ptCount val="7"/>
                <c:pt idx="0">
                  <c:v>2022</c:v>
                </c:pt>
                <c:pt idx="1">
                  <c:v>2023</c:v>
                </c:pt>
                <c:pt idx="2">
                  <c:v>2024E</c:v>
                </c:pt>
                <c:pt idx="3">
                  <c:v>2025E</c:v>
                </c:pt>
                <c:pt idx="4">
                  <c:v>2026E</c:v>
                </c:pt>
                <c:pt idx="5">
                  <c:v>2027E</c:v>
                </c:pt>
                <c:pt idx="6">
                  <c:v>2028E</c:v>
                </c:pt>
              </c:strCache>
            </c:strRef>
          </c:cat>
          <c:val>
            <c:numRef>
              <c:f>'Forecasts copper'!$B$14:$H$14</c:f>
              <c:numCache>
                <c:formatCode>_-* #,##0_-;\-* #,##0_-;_-* "-"??_-;_-@_-</c:formatCode>
                <c:ptCount val="7"/>
                <c:pt idx="2" formatCode="_(* #,##0.00_);_(* \(#,##0.00\);_(* &quot;-&quot;??_);_(@_)">
                  <c:v>4.5088774482372687</c:v>
                </c:pt>
                <c:pt idx="3" formatCode="_(* #,##0.00_);_(* \(#,##0.00\);_(* &quot;-&quot;??_);_(@_)">
                  <c:v>5.6701175153889194</c:v>
                </c:pt>
                <c:pt idx="4" formatCode="_(* #,##0.00_);_(* \(#,##0.00\);_(* &quot;-&quot;??_);_(@_)">
                  <c:v>5.6701175153889194</c:v>
                </c:pt>
                <c:pt idx="5" formatCode="_(* #,##0.00_);_(* \(#,##0.00\);_(* &quot;-&quot;??_);_(@_)">
                  <c:v>5.6701175153889194</c:v>
                </c:pt>
                <c:pt idx="6" formatCode="_(* #,##0.00_);_(* \(#,##0.00\);_(* &quot;-&quot;??_);_(@_)">
                  <c:v>6.1237269166200337</c:v>
                </c:pt>
              </c:numCache>
            </c:numRef>
          </c:val>
          <c:extLst>
            <c:ext xmlns:c16="http://schemas.microsoft.com/office/drawing/2014/chart" uri="{C3380CC4-5D6E-409C-BE32-E72D297353CC}">
              <c16:uniqueId val="{00000002-4011-45F6-9BF2-60A733329BDB}"/>
            </c:ext>
          </c:extLst>
        </c:ser>
        <c:dLbls>
          <c:showLegendKey val="0"/>
          <c:showVal val="0"/>
          <c:showCatName val="0"/>
          <c:showSerName val="0"/>
          <c:showPercent val="0"/>
          <c:showBubbleSize val="0"/>
        </c:dLbls>
        <c:gapWidth val="150"/>
        <c:overlap val="100"/>
        <c:axId val="861007280"/>
        <c:axId val="861008240"/>
      </c:barChart>
      <c:lineChart>
        <c:grouping val="standard"/>
        <c:varyColors val="0"/>
        <c:ser>
          <c:idx val="3"/>
          <c:order val="3"/>
          <c:tx>
            <c:strRef>
              <c:f>'Forecasts copper'!$A$15</c:f>
              <c:strCache>
                <c:ptCount val="1"/>
                <c:pt idx="0">
                  <c:v>Promedio</c:v>
                </c:pt>
              </c:strCache>
            </c:strRef>
          </c:tx>
          <c:spPr>
            <a:ln w="28575" cap="rnd">
              <a:noFill/>
              <a:round/>
            </a:ln>
            <a:effectLst/>
          </c:spPr>
          <c:marker>
            <c:symbol val="circle"/>
            <c:size val="8"/>
            <c:spPr>
              <a:noFill/>
              <a:ln w="15875">
                <a:solidFill>
                  <a:schemeClr val="accent4"/>
                </a:solidFill>
              </a:ln>
              <a:effectLst/>
            </c:spPr>
          </c:marker>
          <c:cat>
            <c:strRef>
              <c:f>'Forecasts copper'!$B$11:$H$11</c:f>
              <c:strCache>
                <c:ptCount val="7"/>
                <c:pt idx="0">
                  <c:v>2022</c:v>
                </c:pt>
                <c:pt idx="1">
                  <c:v>2023</c:v>
                </c:pt>
                <c:pt idx="2">
                  <c:v>2024E</c:v>
                </c:pt>
                <c:pt idx="3">
                  <c:v>2025E</c:v>
                </c:pt>
                <c:pt idx="4">
                  <c:v>2026E</c:v>
                </c:pt>
                <c:pt idx="5">
                  <c:v>2027E</c:v>
                </c:pt>
                <c:pt idx="6">
                  <c:v>2028E</c:v>
                </c:pt>
              </c:strCache>
            </c:strRef>
          </c:cat>
          <c:val>
            <c:numRef>
              <c:f>'Forecasts copper'!$B$15:$H$15</c:f>
              <c:numCache>
                <c:formatCode>_-* #,##0_-;\-* #,##0_-;_-* "-"??_-;_-@_-</c:formatCode>
                <c:ptCount val="7"/>
                <c:pt idx="0">
                  <c:v>4</c:v>
                </c:pt>
                <c:pt idx="1">
                  <c:v>3.85</c:v>
                </c:pt>
                <c:pt idx="2" formatCode="_(* #,##0.00_);_(* \(#,##0.00\);_(* &quot;-&quot;??_);_(@_)">
                  <c:v>4.1396393956351423</c:v>
                </c:pt>
                <c:pt idx="3" formatCode="_(* #,##0.00_);_(* \(#,##0.00\);_(* &quot;-&quot;??_);_(@_)">
                  <c:v>4.5097846670397308</c:v>
                </c:pt>
                <c:pt idx="4" formatCode="_(* #,##0.00_);_(* \(#,##0.00\);_(* &quot;-&quot;??_);_(@_)">
                  <c:v>4.5311043088975937</c:v>
                </c:pt>
                <c:pt idx="5" formatCode="_(* #,##0.00_);_(* \(#,##0.00\);_(* &quot;-&quot;??_);_(@_)">
                  <c:v>4.5179496362618909</c:v>
                </c:pt>
                <c:pt idx="6" formatCode="_(* #,##0.00_);_(* \(#,##0.00\);_(* &quot;-&quot;??_);_(@_)">
                  <c:v>4.8440947957470621</c:v>
                </c:pt>
              </c:numCache>
            </c:numRef>
          </c:val>
          <c:smooth val="0"/>
          <c:extLst>
            <c:ext xmlns:c16="http://schemas.microsoft.com/office/drawing/2014/chart" uri="{C3380CC4-5D6E-409C-BE32-E72D297353CC}">
              <c16:uniqueId val="{00000003-4011-45F6-9BF2-60A733329BDB}"/>
            </c:ext>
          </c:extLst>
        </c:ser>
        <c:ser>
          <c:idx val="4"/>
          <c:order val="4"/>
          <c:tx>
            <c:strRef>
              <c:f>'Forecasts copper'!$A$16</c:f>
              <c:strCache>
                <c:ptCount val="1"/>
                <c:pt idx="0">
                  <c:v>LVRS</c:v>
                </c:pt>
              </c:strCache>
            </c:strRef>
          </c:tx>
          <c:spPr>
            <a:ln w="28575" cap="rnd">
              <a:noFill/>
              <a:round/>
            </a:ln>
            <a:effectLst/>
          </c:spPr>
          <c:marker>
            <c:symbol val="dash"/>
            <c:size val="7"/>
            <c:spPr>
              <a:solidFill>
                <a:schemeClr val="accent1"/>
              </a:solidFill>
              <a:ln w="15875">
                <a:solidFill>
                  <a:schemeClr val="accent1"/>
                </a:solidFill>
              </a:ln>
              <a:effectLst/>
            </c:spPr>
          </c:marker>
          <c:cat>
            <c:strRef>
              <c:f>'Forecasts copper'!$B$11:$H$11</c:f>
              <c:strCache>
                <c:ptCount val="7"/>
                <c:pt idx="0">
                  <c:v>2022</c:v>
                </c:pt>
                <c:pt idx="1">
                  <c:v>2023</c:v>
                </c:pt>
                <c:pt idx="2">
                  <c:v>2024E</c:v>
                </c:pt>
                <c:pt idx="3">
                  <c:v>2025E</c:v>
                </c:pt>
                <c:pt idx="4">
                  <c:v>2026E</c:v>
                </c:pt>
                <c:pt idx="5">
                  <c:v>2027E</c:v>
                </c:pt>
                <c:pt idx="6">
                  <c:v>2028E</c:v>
                </c:pt>
              </c:strCache>
            </c:strRef>
          </c:cat>
          <c:val>
            <c:numRef>
              <c:f>'Forecasts copper'!$B$16:$H$16</c:f>
              <c:numCache>
                <c:formatCode>_-* #,##0_-;\-* #,##0_-;_-* "-"??_-;_-@_-</c:formatCode>
                <c:ptCount val="7"/>
                <c:pt idx="2">
                  <c:v>4.0999999999999996</c:v>
                </c:pt>
                <c:pt idx="3">
                  <c:v>3.8</c:v>
                </c:pt>
                <c:pt idx="4">
                  <c:v>4.5</c:v>
                </c:pt>
                <c:pt idx="5" formatCode="General">
                  <c:v>4.5</c:v>
                </c:pt>
                <c:pt idx="6">
                  <c:v>4.8</c:v>
                </c:pt>
              </c:numCache>
            </c:numRef>
          </c:val>
          <c:smooth val="0"/>
          <c:extLst>
            <c:ext xmlns:c16="http://schemas.microsoft.com/office/drawing/2014/chart" uri="{C3380CC4-5D6E-409C-BE32-E72D297353CC}">
              <c16:uniqueId val="{00000004-4011-45F6-9BF2-60A733329BDB}"/>
            </c:ext>
          </c:extLst>
        </c:ser>
        <c:dLbls>
          <c:showLegendKey val="0"/>
          <c:showVal val="0"/>
          <c:showCatName val="0"/>
          <c:showSerName val="0"/>
          <c:showPercent val="0"/>
          <c:showBubbleSize val="0"/>
        </c:dLbls>
        <c:marker val="1"/>
        <c:smooth val="0"/>
        <c:axId val="861007280"/>
        <c:axId val="861008240"/>
      </c:lineChart>
      <c:catAx>
        <c:axId val="86100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861008240"/>
        <c:crosses val="autoZero"/>
        <c:auto val="1"/>
        <c:lblAlgn val="ctr"/>
        <c:lblOffset val="100"/>
        <c:noMultiLvlLbl val="0"/>
      </c:catAx>
      <c:valAx>
        <c:axId val="861008240"/>
        <c:scaling>
          <c:orientation val="minMax"/>
          <c:max val="6.5"/>
          <c:min val="1.5"/>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861007280"/>
        <c:crosses val="autoZero"/>
        <c:crossBetween val="between"/>
        <c:majorUnit val="1"/>
      </c:valAx>
      <c:spPr>
        <a:noFill/>
        <a:ln>
          <a:noFill/>
        </a:ln>
        <a:effectLst/>
      </c:spPr>
    </c:plotArea>
    <c:legend>
      <c:legendPos val="b"/>
      <c:legendEntry>
        <c:idx val="0"/>
        <c:delete val="1"/>
      </c:legendEntry>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71751968503936"/>
          <c:y val="2.0470144720759229E-2"/>
          <c:w val="0.70792150590551173"/>
          <c:h val="0.60877726852812253"/>
        </c:manualLayout>
      </c:layout>
      <c:barChart>
        <c:barDir val="col"/>
        <c:grouping val="clustered"/>
        <c:varyColors val="0"/>
        <c:ser>
          <c:idx val="0"/>
          <c:order val="0"/>
          <c:tx>
            <c:strRef>
              <c:f>'Supply Imbalance scenario data'!$BH$6</c:f>
              <c:strCache>
                <c:ptCount val="1"/>
                <c:pt idx="0">
                  <c:v>Escenario base</c:v>
                </c:pt>
              </c:strCache>
            </c:strRef>
          </c:tx>
          <c:spPr>
            <a:solidFill>
              <a:schemeClr val="accent6"/>
            </a:solidFill>
            <a:ln>
              <a:noFill/>
            </a:ln>
            <a:effectLst/>
          </c:spPr>
          <c:invertIfNegative val="0"/>
          <c:cat>
            <c:numRef>
              <c:f>'Supply Imbalance scenario data'!$BI$5:$BK$5</c:f>
              <c:numCache>
                <c:formatCode>General</c:formatCode>
                <c:ptCount val="3"/>
                <c:pt idx="0">
                  <c:v>2034</c:v>
                </c:pt>
                <c:pt idx="1">
                  <c:v>2040</c:v>
                </c:pt>
                <c:pt idx="2">
                  <c:v>2050</c:v>
                </c:pt>
              </c:numCache>
            </c:numRef>
          </c:cat>
          <c:val>
            <c:numRef>
              <c:f>'Supply Imbalance scenario data'!$BI$6:$BK$6</c:f>
              <c:numCache>
                <c:formatCode>0.0</c:formatCode>
                <c:ptCount val="3"/>
                <c:pt idx="0">
                  <c:v>4.4319558019462839</c:v>
                </c:pt>
                <c:pt idx="1">
                  <c:v>9.5901554619484557</c:v>
                </c:pt>
                <c:pt idx="2">
                  <c:v>16.932651969291065</c:v>
                </c:pt>
              </c:numCache>
            </c:numRef>
          </c:val>
          <c:extLst>
            <c:ext xmlns:c16="http://schemas.microsoft.com/office/drawing/2014/chart" uri="{C3380CC4-5D6E-409C-BE32-E72D297353CC}">
              <c16:uniqueId val="{00000000-5D54-45B1-B92D-CC04F43BED81}"/>
            </c:ext>
          </c:extLst>
        </c:ser>
        <c:ser>
          <c:idx val="1"/>
          <c:order val="1"/>
          <c:tx>
            <c:strRef>
              <c:f>'Supply Imbalance scenario data'!$BH$7</c:f>
              <c:strCache>
                <c:ptCount val="1"/>
                <c:pt idx="0">
                  <c:v>Escenario "Pledges"</c:v>
                </c:pt>
              </c:strCache>
            </c:strRef>
          </c:tx>
          <c:spPr>
            <a:solidFill>
              <a:schemeClr val="accent5"/>
            </a:solidFill>
            <a:ln>
              <a:noFill/>
            </a:ln>
            <a:effectLst/>
          </c:spPr>
          <c:invertIfNegative val="0"/>
          <c:cat>
            <c:numRef>
              <c:f>'Supply Imbalance scenario data'!$BI$5:$BK$5</c:f>
              <c:numCache>
                <c:formatCode>General</c:formatCode>
                <c:ptCount val="3"/>
                <c:pt idx="0">
                  <c:v>2034</c:v>
                </c:pt>
                <c:pt idx="1">
                  <c:v>2040</c:v>
                </c:pt>
                <c:pt idx="2">
                  <c:v>2050</c:v>
                </c:pt>
              </c:numCache>
            </c:numRef>
          </c:cat>
          <c:val>
            <c:numRef>
              <c:f>'Supply Imbalance scenario data'!$BI$7:$BK$7</c:f>
              <c:numCache>
                <c:formatCode>0.0</c:formatCode>
                <c:ptCount val="3"/>
                <c:pt idx="0">
                  <c:v>6.6809048179284058</c:v>
                </c:pt>
                <c:pt idx="1">
                  <c:v>12.510015790021592</c:v>
                </c:pt>
                <c:pt idx="2">
                  <c:v>20.833676608222238</c:v>
                </c:pt>
              </c:numCache>
            </c:numRef>
          </c:val>
          <c:extLst>
            <c:ext xmlns:c16="http://schemas.microsoft.com/office/drawing/2014/chart" uri="{C3380CC4-5D6E-409C-BE32-E72D297353CC}">
              <c16:uniqueId val="{00000001-5D54-45B1-B92D-CC04F43BED81}"/>
            </c:ext>
          </c:extLst>
        </c:ser>
        <c:ser>
          <c:idx val="3"/>
          <c:order val="2"/>
          <c:tx>
            <c:strRef>
              <c:f>'Supply Imbalance scenario data'!$BH$8</c:f>
              <c:strCache>
                <c:ptCount val="1"/>
                <c:pt idx="0">
                  <c:v>Escenario "Net zero"</c:v>
                </c:pt>
              </c:strCache>
            </c:strRef>
          </c:tx>
          <c:spPr>
            <a:solidFill>
              <a:schemeClr val="accent6">
                <a:lumMod val="60000"/>
              </a:schemeClr>
            </a:solidFill>
            <a:ln>
              <a:noFill/>
            </a:ln>
            <a:effectLst/>
          </c:spPr>
          <c:invertIfNegative val="0"/>
          <c:cat>
            <c:numRef>
              <c:f>'Supply Imbalance scenario data'!$BI$5:$BK$5</c:f>
              <c:numCache>
                <c:formatCode>General</c:formatCode>
                <c:ptCount val="3"/>
                <c:pt idx="0">
                  <c:v>2034</c:v>
                </c:pt>
                <c:pt idx="1">
                  <c:v>2040</c:v>
                </c:pt>
                <c:pt idx="2">
                  <c:v>2050</c:v>
                </c:pt>
              </c:numCache>
            </c:numRef>
          </c:cat>
          <c:val>
            <c:numRef>
              <c:f>'Supply Imbalance scenario data'!$BI$8:$BK$8</c:f>
              <c:numCache>
                <c:formatCode>0.0</c:formatCode>
                <c:ptCount val="3"/>
                <c:pt idx="0">
                  <c:v>8.0578539557917885</c:v>
                </c:pt>
                <c:pt idx="1">
                  <c:v>14.449412645934689</c:v>
                </c:pt>
                <c:pt idx="2">
                  <c:v>22.321883025823997</c:v>
                </c:pt>
              </c:numCache>
            </c:numRef>
          </c:val>
          <c:extLst>
            <c:ext xmlns:c16="http://schemas.microsoft.com/office/drawing/2014/chart" uri="{C3380CC4-5D6E-409C-BE32-E72D297353CC}">
              <c16:uniqueId val="{00000002-5D54-45B1-B92D-CC04F43BED81}"/>
            </c:ext>
          </c:extLst>
        </c:ser>
        <c:dLbls>
          <c:showLegendKey val="0"/>
          <c:showVal val="0"/>
          <c:showCatName val="0"/>
          <c:showSerName val="0"/>
          <c:showPercent val="0"/>
          <c:showBubbleSize val="0"/>
        </c:dLbls>
        <c:gapWidth val="150"/>
        <c:axId val="1832597743"/>
        <c:axId val="1"/>
      </c:barChart>
      <c:lineChart>
        <c:grouping val="standard"/>
        <c:varyColors val="0"/>
        <c:ser>
          <c:idx val="2"/>
          <c:order val="3"/>
          <c:tx>
            <c:strRef>
              <c:f>'Supply Imbalance scenario data'!$BH$9</c:f>
              <c:strCache>
                <c:ptCount val="1"/>
                <c:pt idx="0">
                  <c:v>Déficit de oferta como % de consumo refinado</c:v>
                </c:pt>
              </c:strCache>
            </c:strRef>
          </c:tx>
          <c:spPr>
            <a:ln w="19050"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numLit>
              <c:formatCode>General</c:formatCode>
              <c:ptCount val="4"/>
              <c:pt idx="0">
                <c:v>2030</c:v>
              </c:pt>
              <c:pt idx="1">
                <c:v>2033</c:v>
              </c:pt>
              <c:pt idx="2">
                <c:v>2040</c:v>
              </c:pt>
              <c:pt idx="3">
                <c:v>2050</c:v>
              </c:pt>
            </c:numLit>
          </c:cat>
          <c:val>
            <c:numRef>
              <c:f>'Supply Imbalance scenario data'!$BI$9:$BK$9</c:f>
              <c:numCache>
                <c:formatCode>0%</c:formatCode>
                <c:ptCount val="3"/>
                <c:pt idx="0">
                  <c:v>0.21991505395863251</c:v>
                </c:pt>
                <c:pt idx="1">
                  <c:v>0.35260242295960176</c:v>
                </c:pt>
                <c:pt idx="2">
                  <c:v>0.46301341875432911</c:v>
                </c:pt>
              </c:numCache>
            </c:numRef>
          </c:val>
          <c:smooth val="1"/>
          <c:extLst>
            <c:ext xmlns:c16="http://schemas.microsoft.com/office/drawing/2014/chart" uri="{C3380CC4-5D6E-409C-BE32-E72D297353CC}">
              <c16:uniqueId val="{00000003-5D54-45B1-B92D-CC04F43BED81}"/>
            </c:ext>
          </c:extLst>
        </c:ser>
        <c:dLbls>
          <c:showLegendKey val="0"/>
          <c:showVal val="0"/>
          <c:showCatName val="0"/>
          <c:showSerName val="0"/>
          <c:showPercent val="0"/>
          <c:showBubbleSize val="0"/>
        </c:dLbls>
        <c:marker val="1"/>
        <c:smooth val="0"/>
        <c:axId val="3"/>
        <c:axId val="4"/>
      </c:lineChart>
      <c:catAx>
        <c:axId val="1832597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1"/>
        <c:crosses val="autoZero"/>
        <c:auto val="1"/>
        <c:lblAlgn val="ctr"/>
        <c:lblOffset val="100"/>
        <c:noMultiLvlLbl val="0"/>
      </c:catAx>
      <c:valAx>
        <c:axId val="1"/>
        <c:scaling>
          <c:orientation val="minMax"/>
          <c:max val="5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r>
                  <a:rPr lang="en-GB"/>
                  <a:t>mn ton</a:t>
                </a:r>
              </a:p>
            </c:rich>
          </c:tx>
          <c:layout>
            <c:manualLayout>
              <c:xMode val="edge"/>
              <c:yMode val="edge"/>
              <c:x val="9.9518810148731393E-4"/>
              <c:y val="0.25351536703073407"/>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title>
        <c:numFmt formatCode="#,##0" sourceLinked="0"/>
        <c:majorTickMark val="none"/>
        <c:minorTickMark val="none"/>
        <c:tickLblPos val="nextTo"/>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1832597743"/>
        <c:crosses val="autoZero"/>
        <c:crossBetween val="between"/>
        <c:majorUnit val="10"/>
      </c:valAx>
      <c:catAx>
        <c:axId val="3"/>
        <c:scaling>
          <c:orientation val="minMax"/>
        </c:scaling>
        <c:delete val="1"/>
        <c:axPos val="b"/>
        <c:numFmt formatCode="General" sourceLinked="1"/>
        <c:majorTickMark val="none"/>
        <c:minorTickMark val="none"/>
        <c:tickLblPos val="nextTo"/>
        <c:crossAx val="4"/>
        <c:crosses val="autoZero"/>
        <c:auto val="1"/>
        <c:lblAlgn val="ctr"/>
        <c:lblOffset val="100"/>
        <c:noMultiLvlLbl val="0"/>
      </c:catAx>
      <c:valAx>
        <c:axId val="4"/>
        <c:scaling>
          <c:orientation val="minMax"/>
        </c:scaling>
        <c:delete val="0"/>
        <c:axPos val="r"/>
        <c:title>
          <c:tx>
            <c:rich>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r>
                  <a:rPr lang="en-GB"/>
                  <a:t>% de consumo refinado</a:t>
                </a:r>
              </a:p>
            </c:rich>
          </c:tx>
          <c:layout>
            <c:manualLayout>
              <c:xMode val="edge"/>
              <c:yMode val="edge"/>
              <c:x val="0.93220890748031504"/>
              <c:y val="0.15007678542912534"/>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title>
        <c:numFmt formatCode="0%" sourceLinked="1"/>
        <c:majorTickMark val="none"/>
        <c:minorTickMark val="none"/>
        <c:tickLblPos val="nextTo"/>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3"/>
        <c:crosses val="max"/>
        <c:crossBetween val="between"/>
        <c:majorUnit val="0.1"/>
      </c:valAx>
      <c:spPr>
        <a:noFill/>
        <a:ln>
          <a:noFill/>
        </a:ln>
        <a:effectLst/>
      </c:spPr>
    </c:plotArea>
    <c:legend>
      <c:legendPos val="b"/>
      <c:layout>
        <c:manualLayout>
          <c:xMode val="edge"/>
          <c:yMode val="edge"/>
          <c:x val="0"/>
          <c:y val="0.72984005647348182"/>
          <c:w val="0.99748646653543305"/>
          <c:h val="0.2474153382812301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gap"/>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472470238095245E-2"/>
          <c:y val="3.2799081818689658E-2"/>
          <c:w val="0.91652752976190477"/>
          <c:h val="0.69909417621835923"/>
        </c:manualLayout>
      </c:layout>
      <c:barChart>
        <c:barDir val="col"/>
        <c:grouping val="clustered"/>
        <c:varyColors val="0"/>
        <c:ser>
          <c:idx val="0"/>
          <c:order val="0"/>
          <c:tx>
            <c:strRef>
              <c:f>'WEO_Data (32)'!$A$22</c:f>
              <c:strCache>
                <c:ptCount val="1"/>
                <c:pt idx="0">
                  <c:v>vs. World</c:v>
                </c:pt>
              </c:strCache>
            </c:strRef>
          </c:tx>
          <c:spPr>
            <a:solidFill>
              <a:srgbClr val="FF434F"/>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'WEO_Data (32)'!$C$21:$E$21</c:f>
              <c:strCache>
                <c:ptCount val="3"/>
                <c:pt idx="0">
                  <c:v>1991-2000</c:v>
                </c:pt>
                <c:pt idx="1">
                  <c:v>2001-2010</c:v>
                </c:pt>
                <c:pt idx="2">
                  <c:v>2011-2020</c:v>
                </c:pt>
              </c:strCache>
            </c:strRef>
          </c:cat>
          <c:val>
            <c:numRef>
              <c:f>'WEO_Data (32)'!$C$22:$E$22</c:f>
              <c:numCache>
                <c:formatCode>0.0</c:formatCode>
                <c:ptCount val="3"/>
                <c:pt idx="0">
                  <c:v>0.72289999999999921</c:v>
                </c:pt>
                <c:pt idx="1">
                  <c:v>1.6895000000000002</c:v>
                </c:pt>
                <c:pt idx="2">
                  <c:v>-0.29560000000000031</c:v>
                </c:pt>
              </c:numCache>
            </c:numRef>
          </c:val>
          <c:extLst>
            <c:ext xmlns:c16="http://schemas.microsoft.com/office/drawing/2014/chart" uri="{C3380CC4-5D6E-409C-BE32-E72D297353CC}">
              <c16:uniqueId val="{00000000-466B-824F-9418-4D621B02007F}"/>
            </c:ext>
          </c:extLst>
        </c:ser>
        <c:ser>
          <c:idx val="1"/>
          <c:order val="1"/>
          <c:tx>
            <c:strRef>
              <c:f>'WEO_Data (32)'!$A$23</c:f>
              <c:strCache>
                <c:ptCount val="1"/>
                <c:pt idx="0">
                  <c:v>vs.Advanced economies</c:v>
                </c:pt>
              </c:strCache>
            </c:strRef>
          </c:tx>
          <c:spPr>
            <a:solidFill>
              <a:srgbClr val="033B59"/>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'WEO_Data (32)'!$C$21:$E$21</c:f>
              <c:strCache>
                <c:ptCount val="3"/>
                <c:pt idx="0">
                  <c:v>1991-2000</c:v>
                </c:pt>
                <c:pt idx="1">
                  <c:v>2001-2010</c:v>
                </c:pt>
                <c:pt idx="2">
                  <c:v>2011-2020</c:v>
                </c:pt>
              </c:strCache>
            </c:strRef>
          </c:cat>
          <c:val>
            <c:numRef>
              <c:f>'WEO_Data (32)'!$C$23:$E$23</c:f>
              <c:numCache>
                <c:formatCode>0.0</c:formatCode>
                <c:ptCount val="3"/>
                <c:pt idx="0">
                  <c:v>1.1150999999999991</c:v>
                </c:pt>
                <c:pt idx="1">
                  <c:v>3.8961000000000001</c:v>
                </c:pt>
                <c:pt idx="2">
                  <c:v>1.3145000000000002</c:v>
                </c:pt>
              </c:numCache>
            </c:numRef>
          </c:val>
          <c:extLst>
            <c:ext xmlns:c16="http://schemas.microsoft.com/office/drawing/2014/chart" uri="{C3380CC4-5D6E-409C-BE32-E72D297353CC}">
              <c16:uniqueId val="{00000001-466B-824F-9418-4D621B02007F}"/>
            </c:ext>
          </c:extLst>
        </c:ser>
        <c:ser>
          <c:idx val="2"/>
          <c:order val="2"/>
          <c:tx>
            <c:strRef>
              <c:f>'WEO_Data (32)'!$A$24</c:f>
              <c:strCache>
                <c:ptCount val="1"/>
                <c:pt idx="0">
                  <c:v>vs. Developing economies</c:v>
                </c:pt>
              </c:strCache>
            </c:strRef>
          </c:tx>
          <c:spPr>
            <a:solidFill>
              <a:srgbClr val="FAC8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'WEO_Data (32)'!$C$21:$E$21</c:f>
              <c:strCache>
                <c:ptCount val="3"/>
                <c:pt idx="0">
                  <c:v>1991-2000</c:v>
                </c:pt>
                <c:pt idx="1">
                  <c:v>2001-2010</c:v>
                </c:pt>
                <c:pt idx="2">
                  <c:v>2011-2020</c:v>
                </c:pt>
              </c:strCache>
            </c:strRef>
          </c:cat>
          <c:val>
            <c:numRef>
              <c:f>'WEO_Data (32)'!$C$24:$E$24</c:f>
              <c:numCache>
                <c:formatCode>0.0</c:formatCode>
                <c:ptCount val="3"/>
                <c:pt idx="0">
                  <c:v>0.16139999999999821</c:v>
                </c:pt>
                <c:pt idx="1">
                  <c:v>-0.61269999999999936</c:v>
                </c:pt>
                <c:pt idx="2">
                  <c:v>-1.5667</c:v>
                </c:pt>
              </c:numCache>
            </c:numRef>
          </c:val>
          <c:extLst>
            <c:ext xmlns:c16="http://schemas.microsoft.com/office/drawing/2014/chart" uri="{C3380CC4-5D6E-409C-BE32-E72D297353CC}">
              <c16:uniqueId val="{00000002-466B-824F-9418-4D621B02007F}"/>
            </c:ext>
          </c:extLst>
        </c:ser>
        <c:ser>
          <c:idx val="3"/>
          <c:order val="3"/>
          <c:tx>
            <c:strRef>
              <c:f>'WEO_Data (32)'!$A$25</c:f>
              <c:strCache>
                <c:ptCount val="1"/>
                <c:pt idx="0">
                  <c:v>vs. Latin America and the Caribbean</c:v>
                </c:pt>
              </c:strCache>
            </c:strRef>
          </c:tx>
          <c:spPr>
            <a:solidFill>
              <a:srgbClr val="35B4F8"/>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'WEO_Data (32)'!$C$21:$E$21</c:f>
              <c:strCache>
                <c:ptCount val="3"/>
                <c:pt idx="0">
                  <c:v>1991-2000</c:v>
                </c:pt>
                <c:pt idx="1">
                  <c:v>2001-2010</c:v>
                </c:pt>
                <c:pt idx="2">
                  <c:v>2011-2020</c:v>
                </c:pt>
              </c:strCache>
            </c:strRef>
          </c:cat>
          <c:val>
            <c:numRef>
              <c:f>'WEO_Data (32)'!$C$25:$E$25</c:f>
              <c:numCache>
                <c:formatCode>0.0</c:formatCode>
                <c:ptCount val="3"/>
                <c:pt idx="0">
                  <c:v>0.69119999999999937</c:v>
                </c:pt>
                <c:pt idx="1">
                  <c:v>2.3415000000000004</c:v>
                </c:pt>
                <c:pt idx="2">
                  <c:v>1.8217999999999996</c:v>
                </c:pt>
              </c:numCache>
            </c:numRef>
          </c:val>
          <c:extLst>
            <c:ext xmlns:c16="http://schemas.microsoft.com/office/drawing/2014/chart" uri="{C3380CC4-5D6E-409C-BE32-E72D297353CC}">
              <c16:uniqueId val="{00000003-466B-824F-9418-4D621B02007F}"/>
            </c:ext>
          </c:extLst>
        </c:ser>
        <c:dLbls>
          <c:showLegendKey val="0"/>
          <c:showVal val="0"/>
          <c:showCatName val="0"/>
          <c:showSerName val="0"/>
          <c:showPercent val="0"/>
          <c:showBubbleSize val="0"/>
        </c:dLbls>
        <c:gapWidth val="219"/>
        <c:overlap val="-27"/>
        <c:axId val="1694707760"/>
        <c:axId val="1694711088"/>
      </c:barChart>
      <c:catAx>
        <c:axId val="1694707760"/>
        <c:scaling>
          <c:orientation val="minMax"/>
        </c:scaling>
        <c:delete val="0"/>
        <c:axPos val="b"/>
        <c:numFmt formatCode="General" sourceLinked="1"/>
        <c:majorTickMark val="none"/>
        <c:minorTickMark val="none"/>
        <c:tickLblPos val="low"/>
        <c:spPr>
          <a:noFill/>
          <a:ln w="6350" cap="flat" cmpd="sng" algn="ctr">
            <a:solidFill>
              <a:schemeClr val="bg1">
                <a:lumMod val="85000"/>
              </a:schemeClr>
            </a:solidFill>
            <a:round/>
          </a:ln>
          <a:effectLst/>
        </c:spPr>
        <c:txPr>
          <a:bodyPr rot="-6000000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crossAx val="1694711088"/>
        <c:crosses val="autoZero"/>
        <c:auto val="1"/>
        <c:lblAlgn val="ctr"/>
        <c:lblOffset val="100"/>
        <c:noMultiLvlLbl val="0"/>
      </c:catAx>
      <c:valAx>
        <c:axId val="1694711088"/>
        <c:scaling>
          <c:orientation val="minMax"/>
        </c:scaling>
        <c:delete val="0"/>
        <c:axPos val="l"/>
        <c:majorGridlines>
          <c:spPr>
            <a:ln w="3175" cap="flat" cmpd="sng" algn="ctr">
              <a:solidFill>
                <a:schemeClr val="bg1">
                  <a:lumMod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crossAx val="1694707760"/>
        <c:crosses val="autoZero"/>
        <c:crossBetween val="between"/>
      </c:valAx>
      <c:spPr>
        <a:noFill/>
        <a:ln>
          <a:noFill/>
        </a:ln>
        <a:effectLst/>
      </c:spPr>
    </c:plotArea>
    <c:legend>
      <c:legendPos val="b"/>
      <c:layout>
        <c:manualLayout>
          <c:xMode val="edge"/>
          <c:yMode val="edge"/>
          <c:x val="0"/>
          <c:y val="0.86653784366202657"/>
          <c:w val="1"/>
          <c:h val="0.13346215633797334"/>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3C3C3B"/>
              </a:solidFill>
              <a:latin typeface="Roboto" panose="02000000000000000000" pitchFamily="2" charset="0"/>
              <a:ea typeface="Roboto" panose="02000000000000000000" pitchFamily="2" charset="0"/>
              <a:cs typeface="+mn-cs"/>
            </a:defRPr>
          </a:pPr>
          <a:endParaRPr lang="es-PE"/>
        </a:p>
      </c:txPr>
    </c:legend>
    <c:plotVisOnly val="1"/>
    <c:dispBlanksAs val="gap"/>
    <c:showDLblsOverMax val="0"/>
  </c:chart>
  <c:spPr>
    <a:noFill/>
    <a:ln>
      <a:noFill/>
    </a:ln>
    <a:effectLst/>
  </c:spPr>
  <c:txPr>
    <a:bodyPr/>
    <a:lstStyle/>
    <a:p>
      <a:pPr>
        <a:defRPr sz="900">
          <a:solidFill>
            <a:srgbClr val="3C3C3B"/>
          </a:solidFill>
          <a:latin typeface="Roboto" panose="02000000000000000000" pitchFamily="2" charset="0"/>
          <a:ea typeface="Roboto" panose="02000000000000000000" pitchFamily="2" charset="0"/>
        </a:defRPr>
      </a:pPr>
      <a:endParaRPr lang="es-P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2080457479635033E-2"/>
          <c:y val="1.8158839588716412E-2"/>
          <c:w val="0.96791954252036494"/>
          <c:h val="0.85461715857420317"/>
        </c:manualLayout>
      </c:layout>
      <c:areaChart>
        <c:grouping val="standard"/>
        <c:varyColors val="0"/>
        <c:ser>
          <c:idx val="2"/>
          <c:order val="2"/>
          <c:tx>
            <c:strRef>
              <c:f>'IMCE e IPEC'!$J$1</c:f>
              <c:strCache>
                <c:ptCount val="1"/>
                <c:pt idx="0">
                  <c:v>Estimated*</c:v>
                </c:pt>
              </c:strCache>
            </c:strRef>
          </c:tx>
          <c:spPr>
            <a:solidFill>
              <a:srgbClr val="9EB8D4"/>
            </a:solidFill>
          </c:spPr>
          <c:cat>
            <c:numRef>
              <c:f>'IMCE e IPEC'!$A$62:$A$185</c:f>
              <c:numCache>
                <c:formatCode>mmm\.yyyy</c:formatCode>
                <c:ptCount val="124"/>
                <c:pt idx="0">
                  <c:v>39114</c:v>
                </c:pt>
                <c:pt idx="1">
                  <c:v>39142</c:v>
                </c:pt>
                <c:pt idx="2">
                  <c:v>39173</c:v>
                </c:pt>
                <c:pt idx="3">
                  <c:v>39203</c:v>
                </c:pt>
                <c:pt idx="4">
                  <c:v>39234</c:v>
                </c:pt>
                <c:pt idx="5">
                  <c:v>39264</c:v>
                </c:pt>
                <c:pt idx="6">
                  <c:v>39295</c:v>
                </c:pt>
                <c:pt idx="7">
                  <c:v>39326</c:v>
                </c:pt>
                <c:pt idx="8">
                  <c:v>39356</c:v>
                </c:pt>
                <c:pt idx="9">
                  <c:v>39387</c:v>
                </c:pt>
                <c:pt idx="10">
                  <c:v>39417</c:v>
                </c:pt>
                <c:pt idx="11">
                  <c:v>39448</c:v>
                </c:pt>
                <c:pt idx="12">
                  <c:v>39479</c:v>
                </c:pt>
                <c:pt idx="13">
                  <c:v>39508</c:v>
                </c:pt>
                <c:pt idx="14">
                  <c:v>39539</c:v>
                </c:pt>
                <c:pt idx="15">
                  <c:v>39569</c:v>
                </c:pt>
                <c:pt idx="16">
                  <c:v>39600</c:v>
                </c:pt>
                <c:pt idx="17">
                  <c:v>39630</c:v>
                </c:pt>
                <c:pt idx="18">
                  <c:v>39661</c:v>
                </c:pt>
                <c:pt idx="19">
                  <c:v>39692</c:v>
                </c:pt>
                <c:pt idx="20">
                  <c:v>39722</c:v>
                </c:pt>
                <c:pt idx="21">
                  <c:v>39753</c:v>
                </c:pt>
                <c:pt idx="22">
                  <c:v>39783</c:v>
                </c:pt>
                <c:pt idx="23">
                  <c:v>39814</c:v>
                </c:pt>
                <c:pt idx="24">
                  <c:v>39845</c:v>
                </c:pt>
                <c:pt idx="25">
                  <c:v>39873</c:v>
                </c:pt>
                <c:pt idx="26">
                  <c:v>39904</c:v>
                </c:pt>
                <c:pt idx="27">
                  <c:v>39934</c:v>
                </c:pt>
                <c:pt idx="28">
                  <c:v>39965</c:v>
                </c:pt>
                <c:pt idx="29">
                  <c:v>39995</c:v>
                </c:pt>
                <c:pt idx="30">
                  <c:v>40026</c:v>
                </c:pt>
                <c:pt idx="31">
                  <c:v>40057</c:v>
                </c:pt>
                <c:pt idx="32">
                  <c:v>40087</c:v>
                </c:pt>
                <c:pt idx="33">
                  <c:v>40118</c:v>
                </c:pt>
                <c:pt idx="34">
                  <c:v>40148</c:v>
                </c:pt>
                <c:pt idx="35">
                  <c:v>40179</c:v>
                </c:pt>
                <c:pt idx="36">
                  <c:v>40210</c:v>
                </c:pt>
                <c:pt idx="37">
                  <c:v>40238</c:v>
                </c:pt>
                <c:pt idx="38">
                  <c:v>40269</c:v>
                </c:pt>
                <c:pt idx="39">
                  <c:v>40299</c:v>
                </c:pt>
                <c:pt idx="40">
                  <c:v>40330</c:v>
                </c:pt>
                <c:pt idx="41">
                  <c:v>40360</c:v>
                </c:pt>
                <c:pt idx="42">
                  <c:v>40391</c:v>
                </c:pt>
                <c:pt idx="43">
                  <c:v>40422</c:v>
                </c:pt>
                <c:pt idx="44">
                  <c:v>40452</c:v>
                </c:pt>
                <c:pt idx="45">
                  <c:v>40483</c:v>
                </c:pt>
                <c:pt idx="46">
                  <c:v>40513</c:v>
                </c:pt>
                <c:pt idx="47">
                  <c:v>40544</c:v>
                </c:pt>
                <c:pt idx="48">
                  <c:v>40575</c:v>
                </c:pt>
                <c:pt idx="49">
                  <c:v>40603</c:v>
                </c:pt>
                <c:pt idx="50">
                  <c:v>40634</c:v>
                </c:pt>
                <c:pt idx="51">
                  <c:v>40664</c:v>
                </c:pt>
                <c:pt idx="52">
                  <c:v>40695</c:v>
                </c:pt>
                <c:pt idx="53">
                  <c:v>40725</c:v>
                </c:pt>
                <c:pt idx="54">
                  <c:v>40756</c:v>
                </c:pt>
                <c:pt idx="55">
                  <c:v>40787</c:v>
                </c:pt>
                <c:pt idx="56">
                  <c:v>40817</c:v>
                </c:pt>
                <c:pt idx="57">
                  <c:v>40848</c:v>
                </c:pt>
                <c:pt idx="58">
                  <c:v>40878</c:v>
                </c:pt>
                <c:pt idx="59">
                  <c:v>40909</c:v>
                </c:pt>
                <c:pt idx="60">
                  <c:v>40940</c:v>
                </c:pt>
                <c:pt idx="61">
                  <c:v>40969</c:v>
                </c:pt>
                <c:pt idx="62">
                  <c:v>41000</c:v>
                </c:pt>
                <c:pt idx="63">
                  <c:v>41030</c:v>
                </c:pt>
                <c:pt idx="64">
                  <c:v>41061</c:v>
                </c:pt>
                <c:pt idx="65">
                  <c:v>41091</c:v>
                </c:pt>
                <c:pt idx="66">
                  <c:v>41122</c:v>
                </c:pt>
                <c:pt idx="67">
                  <c:v>41153</c:v>
                </c:pt>
                <c:pt idx="68">
                  <c:v>41183</c:v>
                </c:pt>
                <c:pt idx="69">
                  <c:v>41214</c:v>
                </c:pt>
                <c:pt idx="70">
                  <c:v>41244</c:v>
                </c:pt>
                <c:pt idx="71">
                  <c:v>41275</c:v>
                </c:pt>
                <c:pt idx="72">
                  <c:v>41306</c:v>
                </c:pt>
                <c:pt idx="73">
                  <c:v>41334</c:v>
                </c:pt>
                <c:pt idx="74">
                  <c:v>41365</c:v>
                </c:pt>
                <c:pt idx="75">
                  <c:v>41395</c:v>
                </c:pt>
                <c:pt idx="76">
                  <c:v>41426</c:v>
                </c:pt>
                <c:pt idx="77">
                  <c:v>41456</c:v>
                </c:pt>
                <c:pt idx="78">
                  <c:v>41487</c:v>
                </c:pt>
                <c:pt idx="79">
                  <c:v>41518</c:v>
                </c:pt>
                <c:pt idx="80">
                  <c:v>41548</c:v>
                </c:pt>
                <c:pt idx="81">
                  <c:v>41579</c:v>
                </c:pt>
                <c:pt idx="82">
                  <c:v>41609</c:v>
                </c:pt>
                <c:pt idx="83">
                  <c:v>41640</c:v>
                </c:pt>
                <c:pt idx="84">
                  <c:v>41671</c:v>
                </c:pt>
                <c:pt idx="85">
                  <c:v>41699</c:v>
                </c:pt>
                <c:pt idx="86">
                  <c:v>41730</c:v>
                </c:pt>
                <c:pt idx="87">
                  <c:v>41760</c:v>
                </c:pt>
                <c:pt idx="88">
                  <c:v>41791</c:v>
                </c:pt>
                <c:pt idx="89">
                  <c:v>41821</c:v>
                </c:pt>
                <c:pt idx="90">
                  <c:v>41852</c:v>
                </c:pt>
                <c:pt idx="91">
                  <c:v>41883</c:v>
                </c:pt>
                <c:pt idx="92">
                  <c:v>41913</c:v>
                </c:pt>
                <c:pt idx="93">
                  <c:v>41944</c:v>
                </c:pt>
                <c:pt idx="94">
                  <c:v>41974</c:v>
                </c:pt>
                <c:pt idx="95">
                  <c:v>42005</c:v>
                </c:pt>
                <c:pt idx="96">
                  <c:v>42036</c:v>
                </c:pt>
                <c:pt idx="97">
                  <c:v>42064</c:v>
                </c:pt>
                <c:pt idx="98">
                  <c:v>42095</c:v>
                </c:pt>
                <c:pt idx="99">
                  <c:v>42125</c:v>
                </c:pt>
                <c:pt idx="100">
                  <c:v>42156</c:v>
                </c:pt>
                <c:pt idx="101">
                  <c:v>42186</c:v>
                </c:pt>
                <c:pt idx="102">
                  <c:v>42217</c:v>
                </c:pt>
                <c:pt idx="103">
                  <c:v>42248</c:v>
                </c:pt>
                <c:pt idx="104">
                  <c:v>42278</c:v>
                </c:pt>
                <c:pt idx="105">
                  <c:v>42309</c:v>
                </c:pt>
                <c:pt idx="106">
                  <c:v>42339</c:v>
                </c:pt>
                <c:pt idx="107">
                  <c:v>42370</c:v>
                </c:pt>
                <c:pt idx="108">
                  <c:v>42401</c:v>
                </c:pt>
                <c:pt idx="109">
                  <c:v>42430</c:v>
                </c:pt>
                <c:pt idx="110">
                  <c:v>42461</c:v>
                </c:pt>
                <c:pt idx="111">
                  <c:v>42491</c:v>
                </c:pt>
                <c:pt idx="112">
                  <c:v>42522</c:v>
                </c:pt>
                <c:pt idx="113">
                  <c:v>42552</c:v>
                </c:pt>
                <c:pt idx="114">
                  <c:v>42583</c:v>
                </c:pt>
                <c:pt idx="115">
                  <c:v>42614</c:v>
                </c:pt>
                <c:pt idx="116">
                  <c:v>42644</c:v>
                </c:pt>
                <c:pt idx="117">
                  <c:v>42675</c:v>
                </c:pt>
                <c:pt idx="118">
                  <c:v>42705</c:v>
                </c:pt>
                <c:pt idx="119">
                  <c:v>42736</c:v>
                </c:pt>
                <c:pt idx="120">
                  <c:v>42767</c:v>
                </c:pt>
                <c:pt idx="121">
                  <c:v>42795</c:v>
                </c:pt>
                <c:pt idx="122">
                  <c:v>42826</c:v>
                </c:pt>
                <c:pt idx="123">
                  <c:v>42856</c:v>
                </c:pt>
              </c:numCache>
            </c:numRef>
          </c:cat>
          <c:val>
            <c:numRef>
              <c:f>'IMCE e IPEC'!$J$60:$J$185</c:f>
              <c:numCache>
                <c:formatCode>General</c:formatCode>
                <c:ptCount val="126"/>
                <c:pt idx="0">
                  <c:v>56.164969408714853</c:v>
                </c:pt>
                <c:pt idx="1">
                  <c:v>52.305157307612973</c:v>
                </c:pt>
                <c:pt idx="2">
                  <c:v>52.447427503840458</c:v>
                </c:pt>
                <c:pt idx="3">
                  <c:v>55.316193804321443</c:v>
                </c:pt>
                <c:pt idx="4">
                  <c:v>59.912907049112448</c:v>
                </c:pt>
                <c:pt idx="5">
                  <c:v>59.665544114425927</c:v>
                </c:pt>
                <c:pt idx="6">
                  <c:v>58.949879012377579</c:v>
                </c:pt>
                <c:pt idx="7">
                  <c:v>60.440852260542385</c:v>
                </c:pt>
                <c:pt idx="8">
                  <c:v>58.683800811139577</c:v>
                </c:pt>
                <c:pt idx="9">
                  <c:v>59.480938048483893</c:v>
                </c:pt>
                <c:pt idx="10">
                  <c:v>60.493734681363605</c:v>
                </c:pt>
                <c:pt idx="11">
                  <c:v>57.164389930935045</c:v>
                </c:pt>
                <c:pt idx="12">
                  <c:v>56.253226272914077</c:v>
                </c:pt>
                <c:pt idx="13">
                  <c:v>57.653419715722549</c:v>
                </c:pt>
                <c:pt idx="14">
                  <c:v>60.484001572237844</c:v>
                </c:pt>
                <c:pt idx="15">
                  <c:v>61.778103763014684</c:v>
                </c:pt>
                <c:pt idx="16">
                  <c:v>62.550532921702398</c:v>
                </c:pt>
                <c:pt idx="17">
                  <c:v>61.4958799645851</c:v>
                </c:pt>
                <c:pt idx="18">
                  <c:v>61.068186185321082</c:v>
                </c:pt>
                <c:pt idx="19">
                  <c:v>61.312227237142508</c:v>
                </c:pt>
                <c:pt idx="20">
                  <c:v>59.028122377486568</c:v>
                </c:pt>
                <c:pt idx="21">
                  <c:v>56.921056302435773</c:v>
                </c:pt>
                <c:pt idx="22">
                  <c:v>47.940337849586797</c:v>
                </c:pt>
                <c:pt idx="23">
                  <c:v>41.629002399435677</c:v>
                </c:pt>
                <c:pt idx="24">
                  <c:v>37.028408212595949</c:v>
                </c:pt>
                <c:pt idx="25">
                  <c:v>38.442837660084862</c:v>
                </c:pt>
                <c:pt idx="26">
                  <c:v>38.871831064219634</c:v>
                </c:pt>
                <c:pt idx="27">
                  <c:v>42.055070276553749</c:v>
                </c:pt>
                <c:pt idx="28">
                  <c:v>46.26873729034881</c:v>
                </c:pt>
                <c:pt idx="29">
                  <c:v>47.027597663964059</c:v>
                </c:pt>
                <c:pt idx="30">
                  <c:v>49.195963438401577</c:v>
                </c:pt>
                <c:pt idx="31">
                  <c:v>50.273747028389323</c:v>
                </c:pt>
                <c:pt idx="32">
                  <c:v>54.403078689708906</c:v>
                </c:pt>
                <c:pt idx="33">
                  <c:v>54.46417473585808</c:v>
                </c:pt>
                <c:pt idx="34">
                  <c:v>54.964991829007971</c:v>
                </c:pt>
                <c:pt idx="35">
                  <c:v>56.387078486784048</c:v>
                </c:pt>
                <c:pt idx="36">
                  <c:v>57.605100381666574</c:v>
                </c:pt>
                <c:pt idx="37">
                  <c:v>58.673337842292312</c:v>
                </c:pt>
                <c:pt idx="38">
                  <c:v>56.999500364380935</c:v>
                </c:pt>
                <c:pt idx="39">
                  <c:v>59.095834056404698</c:v>
                </c:pt>
                <c:pt idx="40">
                  <c:v>60.015848341567562</c:v>
                </c:pt>
                <c:pt idx="41">
                  <c:v>56.872104474567749</c:v>
                </c:pt>
                <c:pt idx="42">
                  <c:v>55.510328926026745</c:v>
                </c:pt>
                <c:pt idx="43">
                  <c:v>56.499029157442237</c:v>
                </c:pt>
                <c:pt idx="44">
                  <c:v>58.565464172965847</c:v>
                </c:pt>
                <c:pt idx="45">
                  <c:v>59.955554794401962</c:v>
                </c:pt>
                <c:pt idx="46">
                  <c:v>61.694763988430736</c:v>
                </c:pt>
                <c:pt idx="47">
                  <c:v>62.156242368327042</c:v>
                </c:pt>
                <c:pt idx="48">
                  <c:v>64.191014262930366</c:v>
                </c:pt>
                <c:pt idx="49">
                  <c:v>65.233399114331064</c:v>
                </c:pt>
                <c:pt idx="50">
                  <c:v>66.090006078310466</c:v>
                </c:pt>
                <c:pt idx="51">
                  <c:v>65.111158467304278</c:v>
                </c:pt>
                <c:pt idx="52">
                  <c:v>65.045177682152939</c:v>
                </c:pt>
                <c:pt idx="53">
                  <c:v>63.513923369964999</c:v>
                </c:pt>
                <c:pt idx="54">
                  <c:v>63.873591356648831</c:v>
                </c:pt>
                <c:pt idx="55">
                  <c:v>65.555160964148342</c:v>
                </c:pt>
                <c:pt idx="56">
                  <c:v>63.704188045529776</c:v>
                </c:pt>
                <c:pt idx="57">
                  <c:v>61.502557204188975</c:v>
                </c:pt>
                <c:pt idx="58">
                  <c:v>58.666609338236867</c:v>
                </c:pt>
                <c:pt idx="59">
                  <c:v>59.445447554652446</c:v>
                </c:pt>
                <c:pt idx="60">
                  <c:v>59.343768035607638</c:v>
                </c:pt>
                <c:pt idx="61">
                  <c:v>60.982445271020055</c:v>
                </c:pt>
                <c:pt idx="62">
                  <c:v>62.184844875760888</c:v>
                </c:pt>
                <c:pt idx="63">
                  <c:v>62.118489066042656</c:v>
                </c:pt>
                <c:pt idx="64">
                  <c:v>61.337105876836716</c:v>
                </c:pt>
                <c:pt idx="65">
                  <c:v>60.262597205024264</c:v>
                </c:pt>
                <c:pt idx="66">
                  <c:v>58.696499968922154</c:v>
                </c:pt>
                <c:pt idx="67">
                  <c:v>59.351772106483537</c:v>
                </c:pt>
                <c:pt idx="68">
                  <c:v>59.182414423419885</c:v>
                </c:pt>
                <c:pt idx="69">
                  <c:v>61.211113844357669</c:v>
                </c:pt>
                <c:pt idx="70">
                  <c:v>60.97562784265719</c:v>
                </c:pt>
                <c:pt idx="71">
                  <c:v>59.842379050268931</c:v>
                </c:pt>
                <c:pt idx="72">
                  <c:v>60.748916834174253</c:v>
                </c:pt>
                <c:pt idx="73">
                  <c:v>61.038278268835796</c:v>
                </c:pt>
                <c:pt idx="74">
                  <c:v>61.036917968798917</c:v>
                </c:pt>
                <c:pt idx="75">
                  <c:v>59.635350371643767</c:v>
                </c:pt>
                <c:pt idx="76">
                  <c:v>58.17581711710335</c:v>
                </c:pt>
                <c:pt idx="77">
                  <c:v>58.305868741956886</c:v>
                </c:pt>
                <c:pt idx="78">
                  <c:v>57.402235652745588</c:v>
                </c:pt>
                <c:pt idx="79">
                  <c:v>57.021867882672382</c:v>
                </c:pt>
                <c:pt idx="80">
                  <c:v>58.184965620639133</c:v>
                </c:pt>
                <c:pt idx="81">
                  <c:v>58.08950435184002</c:v>
                </c:pt>
                <c:pt idx="82">
                  <c:v>58.211629677044129</c:v>
                </c:pt>
                <c:pt idx="83">
                  <c:v>57.662761082836568</c:v>
                </c:pt>
                <c:pt idx="84">
                  <c:v>58.310419711525384</c:v>
                </c:pt>
                <c:pt idx="85">
                  <c:v>58.406554999405643</c:v>
                </c:pt>
                <c:pt idx="86">
                  <c:v>57.769937031323678</c:v>
                </c:pt>
                <c:pt idx="87">
                  <c:v>56.096293556748947</c:v>
                </c:pt>
                <c:pt idx="88">
                  <c:v>56.26392790386339</c:v>
                </c:pt>
                <c:pt idx="89">
                  <c:v>56.883347786115962</c:v>
                </c:pt>
                <c:pt idx="90">
                  <c:v>56.726288053281507</c:v>
                </c:pt>
                <c:pt idx="91">
                  <c:v>57.824126753827585</c:v>
                </c:pt>
                <c:pt idx="92">
                  <c:v>57.353428612623958</c:v>
                </c:pt>
                <c:pt idx="93">
                  <c:v>56.706889349898091</c:v>
                </c:pt>
                <c:pt idx="94">
                  <c:v>56.200474522000917</c:v>
                </c:pt>
                <c:pt idx="95">
                  <c:v>55.972533350464175</c:v>
                </c:pt>
                <c:pt idx="96">
                  <c:v>54.867715317846887</c:v>
                </c:pt>
                <c:pt idx="97">
                  <c:v>52.525906204359131</c:v>
                </c:pt>
                <c:pt idx="98">
                  <c:v>52.322503686396999</c:v>
                </c:pt>
                <c:pt idx="99">
                  <c:v>53.226005716631079</c:v>
                </c:pt>
                <c:pt idx="100">
                  <c:v>53.690912136203423</c:v>
                </c:pt>
                <c:pt idx="101">
                  <c:v>54.823294211227619</c:v>
                </c:pt>
                <c:pt idx="102">
                  <c:v>52.877931984503306</c:v>
                </c:pt>
                <c:pt idx="103">
                  <c:v>51.126815184316996</c:v>
                </c:pt>
                <c:pt idx="104">
                  <c:v>49.529907055901958</c:v>
                </c:pt>
                <c:pt idx="105">
                  <c:v>49.945406033385296</c:v>
                </c:pt>
                <c:pt idx="106">
                  <c:v>49.975049050068378</c:v>
                </c:pt>
                <c:pt idx="107">
                  <c:v>47.686576577970015</c:v>
                </c:pt>
                <c:pt idx="108">
                  <c:v>46.875978186376102</c:v>
                </c:pt>
                <c:pt idx="109">
                  <c:v>45.941485478848705</c:v>
                </c:pt>
                <c:pt idx="110">
                  <c:v>46.739092320632892</c:v>
                </c:pt>
                <c:pt idx="111">
                  <c:v>48.546914264941023</c:v>
                </c:pt>
                <c:pt idx="112">
                  <c:v>47.99536378029967</c:v>
                </c:pt>
                <c:pt idx="113">
                  <c:v>47.122636753221144</c:v>
                </c:pt>
                <c:pt idx="114">
                  <c:v>46.962048376941624</c:v>
                </c:pt>
                <c:pt idx="115">
                  <c:v>48.263029753194502</c:v>
                </c:pt>
                <c:pt idx="116">
                  <c:v>47.600639138098444</c:v>
                </c:pt>
                <c:pt idx="117">
                  <c:v>47.614594994095455</c:v>
                </c:pt>
                <c:pt idx="118">
                  <c:v>47.534242374962417</c:v>
                </c:pt>
                <c:pt idx="119">
                  <c:v>51.099517358912749</c:v>
                </c:pt>
                <c:pt idx="120">
                  <c:v>52.074662360051946</c:v>
                </c:pt>
                <c:pt idx="121">
                  <c:v>52.592706127411049</c:v>
                </c:pt>
                <c:pt idx="122">
                  <c:v>53.332637193269107</c:v>
                </c:pt>
                <c:pt idx="123">
                  <c:v>52.813779119105675</c:v>
                </c:pt>
                <c:pt idx="124">
                  <c:v>52.239517863106158</c:v>
                </c:pt>
                <c:pt idx="125">
                  <c:v>51.945904001476691</c:v>
                </c:pt>
              </c:numCache>
            </c:numRef>
          </c:val>
          <c:extLst>
            <c:ext xmlns:c16="http://schemas.microsoft.com/office/drawing/2014/chart" uri="{C3380CC4-5D6E-409C-BE32-E72D297353CC}">
              <c16:uniqueId val="{00000000-06C6-7340-A312-DE9E5A973C9C}"/>
            </c:ext>
          </c:extLst>
        </c:ser>
        <c:ser>
          <c:idx val="3"/>
          <c:order val="3"/>
          <c:spPr>
            <a:solidFill>
              <a:schemeClr val="bg1"/>
            </a:solidFill>
          </c:spPr>
          <c:cat>
            <c:numRef>
              <c:f>'IMCE e IPEC'!$A$62:$A$185</c:f>
              <c:numCache>
                <c:formatCode>mmm\.yyyy</c:formatCode>
                <c:ptCount val="124"/>
                <c:pt idx="0">
                  <c:v>39114</c:v>
                </c:pt>
                <c:pt idx="1">
                  <c:v>39142</c:v>
                </c:pt>
                <c:pt idx="2">
                  <c:v>39173</c:v>
                </c:pt>
                <c:pt idx="3">
                  <c:v>39203</c:v>
                </c:pt>
                <c:pt idx="4">
                  <c:v>39234</c:v>
                </c:pt>
                <c:pt idx="5">
                  <c:v>39264</c:v>
                </c:pt>
                <c:pt idx="6">
                  <c:v>39295</c:v>
                </c:pt>
                <c:pt idx="7">
                  <c:v>39326</c:v>
                </c:pt>
                <c:pt idx="8">
                  <c:v>39356</c:v>
                </c:pt>
                <c:pt idx="9">
                  <c:v>39387</c:v>
                </c:pt>
                <c:pt idx="10">
                  <c:v>39417</c:v>
                </c:pt>
                <c:pt idx="11">
                  <c:v>39448</c:v>
                </c:pt>
                <c:pt idx="12">
                  <c:v>39479</c:v>
                </c:pt>
                <c:pt idx="13">
                  <c:v>39508</c:v>
                </c:pt>
                <c:pt idx="14">
                  <c:v>39539</c:v>
                </c:pt>
                <c:pt idx="15">
                  <c:v>39569</c:v>
                </c:pt>
                <c:pt idx="16">
                  <c:v>39600</c:v>
                </c:pt>
                <c:pt idx="17">
                  <c:v>39630</c:v>
                </c:pt>
                <c:pt idx="18">
                  <c:v>39661</c:v>
                </c:pt>
                <c:pt idx="19">
                  <c:v>39692</c:v>
                </c:pt>
                <c:pt idx="20">
                  <c:v>39722</c:v>
                </c:pt>
                <c:pt idx="21">
                  <c:v>39753</c:v>
                </c:pt>
                <c:pt idx="22">
                  <c:v>39783</c:v>
                </c:pt>
                <c:pt idx="23">
                  <c:v>39814</c:v>
                </c:pt>
                <c:pt idx="24">
                  <c:v>39845</c:v>
                </c:pt>
                <c:pt idx="25">
                  <c:v>39873</c:v>
                </c:pt>
                <c:pt idx="26">
                  <c:v>39904</c:v>
                </c:pt>
                <c:pt idx="27">
                  <c:v>39934</c:v>
                </c:pt>
                <c:pt idx="28">
                  <c:v>39965</c:v>
                </c:pt>
                <c:pt idx="29">
                  <c:v>39995</c:v>
                </c:pt>
                <c:pt idx="30">
                  <c:v>40026</c:v>
                </c:pt>
                <c:pt idx="31">
                  <c:v>40057</c:v>
                </c:pt>
                <c:pt idx="32">
                  <c:v>40087</c:v>
                </c:pt>
                <c:pt idx="33">
                  <c:v>40118</c:v>
                </c:pt>
                <c:pt idx="34">
                  <c:v>40148</c:v>
                </c:pt>
                <c:pt idx="35">
                  <c:v>40179</c:v>
                </c:pt>
                <c:pt idx="36">
                  <c:v>40210</c:v>
                </c:pt>
                <c:pt idx="37">
                  <c:v>40238</c:v>
                </c:pt>
                <c:pt idx="38">
                  <c:v>40269</c:v>
                </c:pt>
                <c:pt idx="39">
                  <c:v>40299</c:v>
                </c:pt>
                <c:pt idx="40">
                  <c:v>40330</c:v>
                </c:pt>
                <c:pt idx="41">
                  <c:v>40360</c:v>
                </c:pt>
                <c:pt idx="42">
                  <c:v>40391</c:v>
                </c:pt>
                <c:pt idx="43">
                  <c:v>40422</c:v>
                </c:pt>
                <c:pt idx="44">
                  <c:v>40452</c:v>
                </c:pt>
                <c:pt idx="45">
                  <c:v>40483</c:v>
                </c:pt>
                <c:pt idx="46">
                  <c:v>40513</c:v>
                </c:pt>
                <c:pt idx="47">
                  <c:v>40544</c:v>
                </c:pt>
                <c:pt idx="48">
                  <c:v>40575</c:v>
                </c:pt>
                <c:pt idx="49">
                  <c:v>40603</c:v>
                </c:pt>
                <c:pt idx="50">
                  <c:v>40634</c:v>
                </c:pt>
                <c:pt idx="51">
                  <c:v>40664</c:v>
                </c:pt>
                <c:pt idx="52">
                  <c:v>40695</c:v>
                </c:pt>
                <c:pt idx="53">
                  <c:v>40725</c:v>
                </c:pt>
                <c:pt idx="54">
                  <c:v>40756</c:v>
                </c:pt>
                <c:pt idx="55">
                  <c:v>40787</c:v>
                </c:pt>
                <c:pt idx="56">
                  <c:v>40817</c:v>
                </c:pt>
                <c:pt idx="57">
                  <c:v>40848</c:v>
                </c:pt>
                <c:pt idx="58">
                  <c:v>40878</c:v>
                </c:pt>
                <c:pt idx="59">
                  <c:v>40909</c:v>
                </c:pt>
                <c:pt idx="60">
                  <c:v>40940</c:v>
                </c:pt>
                <c:pt idx="61">
                  <c:v>40969</c:v>
                </c:pt>
                <c:pt idx="62">
                  <c:v>41000</c:v>
                </c:pt>
                <c:pt idx="63">
                  <c:v>41030</c:v>
                </c:pt>
                <c:pt idx="64">
                  <c:v>41061</c:v>
                </c:pt>
                <c:pt idx="65">
                  <c:v>41091</c:v>
                </c:pt>
                <c:pt idx="66">
                  <c:v>41122</c:v>
                </c:pt>
                <c:pt idx="67">
                  <c:v>41153</c:v>
                </c:pt>
                <c:pt idx="68">
                  <c:v>41183</c:v>
                </c:pt>
                <c:pt idx="69">
                  <c:v>41214</c:v>
                </c:pt>
                <c:pt idx="70">
                  <c:v>41244</c:v>
                </c:pt>
                <c:pt idx="71">
                  <c:v>41275</c:v>
                </c:pt>
                <c:pt idx="72">
                  <c:v>41306</c:v>
                </c:pt>
                <c:pt idx="73">
                  <c:v>41334</c:v>
                </c:pt>
                <c:pt idx="74">
                  <c:v>41365</c:v>
                </c:pt>
                <c:pt idx="75">
                  <c:v>41395</c:v>
                </c:pt>
                <c:pt idx="76">
                  <c:v>41426</c:v>
                </c:pt>
                <c:pt idx="77">
                  <c:v>41456</c:v>
                </c:pt>
                <c:pt idx="78">
                  <c:v>41487</c:v>
                </c:pt>
                <c:pt idx="79">
                  <c:v>41518</c:v>
                </c:pt>
                <c:pt idx="80">
                  <c:v>41548</c:v>
                </c:pt>
                <c:pt idx="81">
                  <c:v>41579</c:v>
                </c:pt>
                <c:pt idx="82">
                  <c:v>41609</c:v>
                </c:pt>
                <c:pt idx="83">
                  <c:v>41640</c:v>
                </c:pt>
                <c:pt idx="84">
                  <c:v>41671</c:v>
                </c:pt>
                <c:pt idx="85">
                  <c:v>41699</c:v>
                </c:pt>
                <c:pt idx="86">
                  <c:v>41730</c:v>
                </c:pt>
                <c:pt idx="87">
                  <c:v>41760</c:v>
                </c:pt>
                <c:pt idx="88">
                  <c:v>41791</c:v>
                </c:pt>
                <c:pt idx="89">
                  <c:v>41821</c:v>
                </c:pt>
                <c:pt idx="90">
                  <c:v>41852</c:v>
                </c:pt>
                <c:pt idx="91">
                  <c:v>41883</c:v>
                </c:pt>
                <c:pt idx="92">
                  <c:v>41913</c:v>
                </c:pt>
                <c:pt idx="93">
                  <c:v>41944</c:v>
                </c:pt>
                <c:pt idx="94">
                  <c:v>41974</c:v>
                </c:pt>
                <c:pt idx="95">
                  <c:v>42005</c:v>
                </c:pt>
                <c:pt idx="96">
                  <c:v>42036</c:v>
                </c:pt>
                <c:pt idx="97">
                  <c:v>42064</c:v>
                </c:pt>
                <c:pt idx="98">
                  <c:v>42095</c:v>
                </c:pt>
                <c:pt idx="99">
                  <c:v>42125</c:v>
                </c:pt>
                <c:pt idx="100">
                  <c:v>42156</c:v>
                </c:pt>
                <c:pt idx="101">
                  <c:v>42186</c:v>
                </c:pt>
                <c:pt idx="102">
                  <c:v>42217</c:v>
                </c:pt>
                <c:pt idx="103">
                  <c:v>42248</c:v>
                </c:pt>
                <c:pt idx="104">
                  <c:v>42278</c:v>
                </c:pt>
                <c:pt idx="105">
                  <c:v>42309</c:v>
                </c:pt>
                <c:pt idx="106">
                  <c:v>42339</c:v>
                </c:pt>
                <c:pt idx="107">
                  <c:v>42370</c:v>
                </c:pt>
                <c:pt idx="108">
                  <c:v>42401</c:v>
                </c:pt>
                <c:pt idx="109">
                  <c:v>42430</c:v>
                </c:pt>
                <c:pt idx="110">
                  <c:v>42461</c:v>
                </c:pt>
                <c:pt idx="111">
                  <c:v>42491</c:v>
                </c:pt>
                <c:pt idx="112">
                  <c:v>42522</c:v>
                </c:pt>
                <c:pt idx="113">
                  <c:v>42552</c:v>
                </c:pt>
                <c:pt idx="114">
                  <c:v>42583</c:v>
                </c:pt>
                <c:pt idx="115">
                  <c:v>42614</c:v>
                </c:pt>
                <c:pt idx="116">
                  <c:v>42644</c:v>
                </c:pt>
                <c:pt idx="117">
                  <c:v>42675</c:v>
                </c:pt>
                <c:pt idx="118">
                  <c:v>42705</c:v>
                </c:pt>
                <c:pt idx="119">
                  <c:v>42736</c:v>
                </c:pt>
                <c:pt idx="120">
                  <c:v>42767</c:v>
                </c:pt>
                <c:pt idx="121">
                  <c:v>42795</c:v>
                </c:pt>
                <c:pt idx="122">
                  <c:v>42826</c:v>
                </c:pt>
                <c:pt idx="123">
                  <c:v>42856</c:v>
                </c:pt>
              </c:numCache>
            </c:numRef>
          </c:cat>
          <c:val>
            <c:numRef>
              <c:f>'IMCE e IPEC'!$K$60:$K$185</c:f>
              <c:numCache>
                <c:formatCode>General</c:formatCode>
                <c:ptCount val="126"/>
                <c:pt idx="0">
                  <c:v>47.566101228758129</c:v>
                </c:pt>
                <c:pt idx="1">
                  <c:v>43.706289127656248</c:v>
                </c:pt>
                <c:pt idx="2">
                  <c:v>43.848559323883734</c:v>
                </c:pt>
                <c:pt idx="3">
                  <c:v>46.717325624364719</c:v>
                </c:pt>
                <c:pt idx="4">
                  <c:v>51.314038869155723</c:v>
                </c:pt>
                <c:pt idx="5">
                  <c:v>51.066675934469203</c:v>
                </c:pt>
                <c:pt idx="6">
                  <c:v>50.351010832420855</c:v>
                </c:pt>
                <c:pt idx="7">
                  <c:v>51.841984080585661</c:v>
                </c:pt>
                <c:pt idx="8">
                  <c:v>50.084932631182852</c:v>
                </c:pt>
                <c:pt idx="9">
                  <c:v>50.882069868527168</c:v>
                </c:pt>
                <c:pt idx="10">
                  <c:v>51.894866501406881</c:v>
                </c:pt>
                <c:pt idx="11">
                  <c:v>48.56552175097832</c:v>
                </c:pt>
                <c:pt idx="12">
                  <c:v>47.654358092957352</c:v>
                </c:pt>
                <c:pt idx="13">
                  <c:v>49.054551535765825</c:v>
                </c:pt>
                <c:pt idx="14">
                  <c:v>51.885133392281119</c:v>
                </c:pt>
                <c:pt idx="15">
                  <c:v>53.17923558305796</c:v>
                </c:pt>
                <c:pt idx="16">
                  <c:v>53.951664741745674</c:v>
                </c:pt>
                <c:pt idx="17">
                  <c:v>52.897011784628376</c:v>
                </c:pt>
                <c:pt idx="18">
                  <c:v>52.469318005364357</c:v>
                </c:pt>
                <c:pt idx="19">
                  <c:v>52.713359057185784</c:v>
                </c:pt>
                <c:pt idx="20">
                  <c:v>50.429254197529843</c:v>
                </c:pt>
                <c:pt idx="21">
                  <c:v>48.322188122479048</c:v>
                </c:pt>
                <c:pt idx="22">
                  <c:v>39.341469669630072</c:v>
                </c:pt>
                <c:pt idx="23">
                  <c:v>33.030134219478953</c:v>
                </c:pt>
                <c:pt idx="24">
                  <c:v>28.429540032639224</c:v>
                </c:pt>
                <c:pt idx="25">
                  <c:v>29.843969480128138</c:v>
                </c:pt>
                <c:pt idx="26">
                  <c:v>30.27296288426291</c:v>
                </c:pt>
                <c:pt idx="27">
                  <c:v>33.456202096597025</c:v>
                </c:pt>
                <c:pt idx="28">
                  <c:v>37.669869110392085</c:v>
                </c:pt>
                <c:pt idx="29">
                  <c:v>38.428729484007334</c:v>
                </c:pt>
                <c:pt idx="30">
                  <c:v>40.597095258444853</c:v>
                </c:pt>
                <c:pt idx="31">
                  <c:v>41.674878848432598</c:v>
                </c:pt>
                <c:pt idx="32">
                  <c:v>45.804210509752181</c:v>
                </c:pt>
                <c:pt idx="33">
                  <c:v>45.865306555901356</c:v>
                </c:pt>
                <c:pt idx="34">
                  <c:v>46.366123649051247</c:v>
                </c:pt>
                <c:pt idx="35">
                  <c:v>47.788210306827324</c:v>
                </c:pt>
                <c:pt idx="36">
                  <c:v>49.00623220170985</c:v>
                </c:pt>
                <c:pt idx="37">
                  <c:v>50.074469662335588</c:v>
                </c:pt>
                <c:pt idx="38">
                  <c:v>48.400632184424211</c:v>
                </c:pt>
                <c:pt idx="39">
                  <c:v>50.496965876447973</c:v>
                </c:pt>
                <c:pt idx="40">
                  <c:v>51.416980161610837</c:v>
                </c:pt>
                <c:pt idx="41">
                  <c:v>48.273236294611024</c:v>
                </c:pt>
                <c:pt idx="42">
                  <c:v>46.91146074607002</c:v>
                </c:pt>
                <c:pt idx="43">
                  <c:v>47.900160977485513</c:v>
                </c:pt>
                <c:pt idx="44">
                  <c:v>49.966595993009122</c:v>
                </c:pt>
                <c:pt idx="45">
                  <c:v>51.356686614445238</c:v>
                </c:pt>
                <c:pt idx="46">
                  <c:v>53.095895808474012</c:v>
                </c:pt>
                <c:pt idx="47">
                  <c:v>53.557374188370318</c:v>
                </c:pt>
                <c:pt idx="48">
                  <c:v>55.592146082973642</c:v>
                </c:pt>
                <c:pt idx="49">
                  <c:v>56.634530934374339</c:v>
                </c:pt>
                <c:pt idx="50">
                  <c:v>57.491137898353742</c:v>
                </c:pt>
                <c:pt idx="51">
                  <c:v>56.512290287347554</c:v>
                </c:pt>
                <c:pt idx="52">
                  <c:v>56.446309502196215</c:v>
                </c:pt>
                <c:pt idx="53">
                  <c:v>54.915055190008275</c:v>
                </c:pt>
                <c:pt idx="54">
                  <c:v>55.274723176692106</c:v>
                </c:pt>
                <c:pt idx="55">
                  <c:v>56.956292784191618</c:v>
                </c:pt>
                <c:pt idx="56">
                  <c:v>55.105319865573051</c:v>
                </c:pt>
                <c:pt idx="57">
                  <c:v>52.90368902423225</c:v>
                </c:pt>
                <c:pt idx="58">
                  <c:v>50.067741158280143</c:v>
                </c:pt>
                <c:pt idx="59">
                  <c:v>50.846579374695722</c:v>
                </c:pt>
                <c:pt idx="60">
                  <c:v>50.744899855650914</c:v>
                </c:pt>
                <c:pt idx="61">
                  <c:v>52.38357709106333</c:v>
                </c:pt>
                <c:pt idx="62">
                  <c:v>53.585976695804163</c:v>
                </c:pt>
                <c:pt idx="63">
                  <c:v>53.519620886085931</c:v>
                </c:pt>
                <c:pt idx="64">
                  <c:v>52.738237696879992</c:v>
                </c:pt>
                <c:pt idx="65">
                  <c:v>51.663729025067539</c:v>
                </c:pt>
                <c:pt idx="66">
                  <c:v>50.09763178896543</c:v>
                </c:pt>
                <c:pt idx="67">
                  <c:v>50.752903926526812</c:v>
                </c:pt>
                <c:pt idx="68">
                  <c:v>50.583546243463161</c:v>
                </c:pt>
                <c:pt idx="69">
                  <c:v>52.612245664400945</c:v>
                </c:pt>
                <c:pt idx="70">
                  <c:v>52.376759662700465</c:v>
                </c:pt>
                <c:pt idx="71">
                  <c:v>51.243510870312207</c:v>
                </c:pt>
                <c:pt idx="72">
                  <c:v>52.150048654217528</c:v>
                </c:pt>
                <c:pt idx="73">
                  <c:v>52.439410088879072</c:v>
                </c:pt>
                <c:pt idx="74">
                  <c:v>52.438049788842193</c:v>
                </c:pt>
                <c:pt idx="75">
                  <c:v>51.036482191687043</c:v>
                </c:pt>
                <c:pt idx="76">
                  <c:v>49.576948937146625</c:v>
                </c:pt>
                <c:pt idx="77">
                  <c:v>49.707000562000161</c:v>
                </c:pt>
                <c:pt idx="78">
                  <c:v>48.803367472788864</c:v>
                </c:pt>
                <c:pt idx="79">
                  <c:v>48.422999702715657</c:v>
                </c:pt>
                <c:pt idx="80">
                  <c:v>49.586097440682408</c:v>
                </c:pt>
                <c:pt idx="81">
                  <c:v>49.490636171883295</c:v>
                </c:pt>
                <c:pt idx="82">
                  <c:v>49.612761497087405</c:v>
                </c:pt>
                <c:pt idx="83">
                  <c:v>49.063892902879843</c:v>
                </c:pt>
                <c:pt idx="84">
                  <c:v>49.711551531568659</c:v>
                </c:pt>
                <c:pt idx="85">
                  <c:v>49.807686819448918</c:v>
                </c:pt>
                <c:pt idx="86">
                  <c:v>49.171068851366954</c:v>
                </c:pt>
                <c:pt idx="87">
                  <c:v>47.497425376792222</c:v>
                </c:pt>
                <c:pt idx="88">
                  <c:v>47.665059723906666</c:v>
                </c:pt>
                <c:pt idx="89">
                  <c:v>48.284479606159238</c:v>
                </c:pt>
                <c:pt idx="90">
                  <c:v>48.127419873324783</c:v>
                </c:pt>
                <c:pt idx="91">
                  <c:v>49.22525857387086</c:v>
                </c:pt>
                <c:pt idx="92">
                  <c:v>48.754560432667233</c:v>
                </c:pt>
                <c:pt idx="93">
                  <c:v>48.108021169941367</c:v>
                </c:pt>
                <c:pt idx="94">
                  <c:v>47.601606342044192</c:v>
                </c:pt>
                <c:pt idx="95">
                  <c:v>47.373665170507451</c:v>
                </c:pt>
                <c:pt idx="96">
                  <c:v>46.268847137890162</c:v>
                </c:pt>
                <c:pt idx="97">
                  <c:v>43.927038024402407</c:v>
                </c:pt>
                <c:pt idx="98">
                  <c:v>43.723635506440274</c:v>
                </c:pt>
                <c:pt idx="99">
                  <c:v>44.627137536674354</c:v>
                </c:pt>
                <c:pt idx="100">
                  <c:v>45.092043956246698</c:v>
                </c:pt>
                <c:pt idx="101">
                  <c:v>46.224426031270895</c:v>
                </c:pt>
                <c:pt idx="102">
                  <c:v>44.279063804546581</c:v>
                </c:pt>
                <c:pt idx="103">
                  <c:v>42.527947004360271</c:v>
                </c:pt>
                <c:pt idx="104">
                  <c:v>40.931038875945234</c:v>
                </c:pt>
                <c:pt idx="105">
                  <c:v>41.346537853428572</c:v>
                </c:pt>
                <c:pt idx="106">
                  <c:v>41.376180870111654</c:v>
                </c:pt>
                <c:pt idx="107">
                  <c:v>39.087708398013291</c:v>
                </c:pt>
                <c:pt idx="108">
                  <c:v>38.277110006419377</c:v>
                </c:pt>
                <c:pt idx="109">
                  <c:v>37.34261729889198</c:v>
                </c:pt>
                <c:pt idx="110">
                  <c:v>38.140224140676168</c:v>
                </c:pt>
                <c:pt idx="111">
                  <c:v>39.948046084984298</c:v>
                </c:pt>
                <c:pt idx="112">
                  <c:v>39.396495600342945</c:v>
                </c:pt>
                <c:pt idx="113">
                  <c:v>38.52376857326442</c:v>
                </c:pt>
                <c:pt idx="114">
                  <c:v>38.363180196984899</c:v>
                </c:pt>
                <c:pt idx="115">
                  <c:v>39.664161573237777</c:v>
                </c:pt>
                <c:pt idx="116">
                  <c:v>39.001770958141719</c:v>
                </c:pt>
                <c:pt idx="117">
                  <c:v>39.015726814138731</c:v>
                </c:pt>
                <c:pt idx="118">
                  <c:v>38.935374195005693</c:v>
                </c:pt>
                <c:pt idx="119">
                  <c:v>42.500649178956024</c:v>
                </c:pt>
                <c:pt idx="120">
                  <c:v>43.475794180095221</c:v>
                </c:pt>
                <c:pt idx="121">
                  <c:v>43.993837947454324</c:v>
                </c:pt>
                <c:pt idx="122">
                  <c:v>44.733769013312383</c:v>
                </c:pt>
                <c:pt idx="123">
                  <c:v>44.21491093914895</c:v>
                </c:pt>
                <c:pt idx="124">
                  <c:v>43.640649683149434</c:v>
                </c:pt>
                <c:pt idx="125">
                  <c:v>43.347035821519967</c:v>
                </c:pt>
              </c:numCache>
            </c:numRef>
          </c:val>
          <c:extLst>
            <c:ext xmlns:c16="http://schemas.microsoft.com/office/drawing/2014/chart" uri="{C3380CC4-5D6E-409C-BE32-E72D297353CC}">
              <c16:uniqueId val="{00000001-06C6-7340-A312-DE9E5A973C9C}"/>
            </c:ext>
          </c:extLst>
        </c:ser>
        <c:dLbls>
          <c:showLegendKey val="0"/>
          <c:showVal val="0"/>
          <c:showCatName val="0"/>
          <c:showSerName val="0"/>
          <c:showPercent val="0"/>
          <c:showBubbleSize val="0"/>
        </c:dLbls>
        <c:axId val="846042920"/>
        <c:axId val="846042528"/>
      </c:areaChart>
      <c:lineChart>
        <c:grouping val="standard"/>
        <c:varyColors val="0"/>
        <c:ser>
          <c:idx val="0"/>
          <c:order val="0"/>
          <c:spPr>
            <a:ln w="22225">
              <a:solidFill>
                <a:schemeClr val="bg1"/>
              </a:solidFill>
            </a:ln>
          </c:spPr>
          <c:marker>
            <c:symbol val="none"/>
          </c:marker>
          <c:cat>
            <c:numRef>
              <c:f>'IMCE e IPEC'!$A$60:$A$185</c:f>
              <c:numCache>
                <c:formatCode>mmm\.yyyy</c:formatCode>
                <c:ptCount val="126"/>
                <c:pt idx="0">
                  <c:v>39052</c:v>
                </c:pt>
                <c:pt idx="1">
                  <c:v>39083</c:v>
                </c:pt>
                <c:pt idx="2">
                  <c:v>39114</c:v>
                </c:pt>
                <c:pt idx="3">
                  <c:v>39142</c:v>
                </c:pt>
                <c:pt idx="4">
                  <c:v>39173</c:v>
                </c:pt>
                <c:pt idx="5">
                  <c:v>39203</c:v>
                </c:pt>
                <c:pt idx="6">
                  <c:v>39234</c:v>
                </c:pt>
                <c:pt idx="7">
                  <c:v>39264</c:v>
                </c:pt>
                <c:pt idx="8">
                  <c:v>39295</c:v>
                </c:pt>
                <c:pt idx="9">
                  <c:v>39326</c:v>
                </c:pt>
                <c:pt idx="10">
                  <c:v>39356</c:v>
                </c:pt>
                <c:pt idx="11">
                  <c:v>39387</c:v>
                </c:pt>
                <c:pt idx="12">
                  <c:v>39417</c:v>
                </c:pt>
                <c:pt idx="13">
                  <c:v>39448</c:v>
                </c:pt>
                <c:pt idx="14">
                  <c:v>39479</c:v>
                </c:pt>
                <c:pt idx="15">
                  <c:v>39508</c:v>
                </c:pt>
                <c:pt idx="16">
                  <c:v>39539</c:v>
                </c:pt>
                <c:pt idx="17">
                  <c:v>39569</c:v>
                </c:pt>
                <c:pt idx="18">
                  <c:v>39600</c:v>
                </c:pt>
                <c:pt idx="19">
                  <c:v>39630</c:v>
                </c:pt>
                <c:pt idx="20">
                  <c:v>39661</c:v>
                </c:pt>
                <c:pt idx="21">
                  <c:v>39692</c:v>
                </c:pt>
                <c:pt idx="22">
                  <c:v>39722</c:v>
                </c:pt>
                <c:pt idx="23">
                  <c:v>39753</c:v>
                </c:pt>
                <c:pt idx="24">
                  <c:v>39783</c:v>
                </c:pt>
                <c:pt idx="25">
                  <c:v>39814</c:v>
                </c:pt>
                <c:pt idx="26">
                  <c:v>39845</c:v>
                </c:pt>
                <c:pt idx="27">
                  <c:v>39873</c:v>
                </c:pt>
                <c:pt idx="28">
                  <c:v>39904</c:v>
                </c:pt>
                <c:pt idx="29">
                  <c:v>39934</c:v>
                </c:pt>
                <c:pt idx="30">
                  <c:v>39965</c:v>
                </c:pt>
                <c:pt idx="31">
                  <c:v>39995</c:v>
                </c:pt>
                <c:pt idx="32">
                  <c:v>40026</c:v>
                </c:pt>
                <c:pt idx="33">
                  <c:v>40057</c:v>
                </c:pt>
                <c:pt idx="34">
                  <c:v>40087</c:v>
                </c:pt>
                <c:pt idx="35">
                  <c:v>40118</c:v>
                </c:pt>
                <c:pt idx="36">
                  <c:v>40148</c:v>
                </c:pt>
                <c:pt idx="37">
                  <c:v>40179</c:v>
                </c:pt>
                <c:pt idx="38">
                  <c:v>40210</c:v>
                </c:pt>
                <c:pt idx="39">
                  <c:v>40238</c:v>
                </c:pt>
                <c:pt idx="40">
                  <c:v>40269</c:v>
                </c:pt>
                <c:pt idx="41">
                  <c:v>40299</c:v>
                </c:pt>
                <c:pt idx="42">
                  <c:v>40330</c:v>
                </c:pt>
                <c:pt idx="43">
                  <c:v>40360</c:v>
                </c:pt>
                <c:pt idx="44">
                  <c:v>40391</c:v>
                </c:pt>
                <c:pt idx="45">
                  <c:v>40422</c:v>
                </c:pt>
                <c:pt idx="46">
                  <c:v>40452</c:v>
                </c:pt>
                <c:pt idx="47">
                  <c:v>40483</c:v>
                </c:pt>
                <c:pt idx="48">
                  <c:v>40513</c:v>
                </c:pt>
                <c:pt idx="49">
                  <c:v>40544</c:v>
                </c:pt>
                <c:pt idx="50">
                  <c:v>40575</c:v>
                </c:pt>
                <c:pt idx="51">
                  <c:v>40603</c:v>
                </c:pt>
                <c:pt idx="52">
                  <c:v>40634</c:v>
                </c:pt>
                <c:pt idx="53">
                  <c:v>40664</c:v>
                </c:pt>
                <c:pt idx="54">
                  <c:v>40695</c:v>
                </c:pt>
                <c:pt idx="55">
                  <c:v>40725</c:v>
                </c:pt>
                <c:pt idx="56">
                  <c:v>40756</c:v>
                </c:pt>
                <c:pt idx="57">
                  <c:v>40787</c:v>
                </c:pt>
                <c:pt idx="58">
                  <c:v>40817</c:v>
                </c:pt>
                <c:pt idx="59">
                  <c:v>40848</c:v>
                </c:pt>
                <c:pt idx="60">
                  <c:v>40878</c:v>
                </c:pt>
                <c:pt idx="61">
                  <c:v>40909</c:v>
                </c:pt>
                <c:pt idx="62">
                  <c:v>40940</c:v>
                </c:pt>
                <c:pt idx="63">
                  <c:v>40969</c:v>
                </c:pt>
                <c:pt idx="64">
                  <c:v>41000</c:v>
                </c:pt>
                <c:pt idx="65">
                  <c:v>41030</c:v>
                </c:pt>
                <c:pt idx="66">
                  <c:v>41061</c:v>
                </c:pt>
                <c:pt idx="67">
                  <c:v>41091</c:v>
                </c:pt>
                <c:pt idx="68">
                  <c:v>41122</c:v>
                </c:pt>
                <c:pt idx="69">
                  <c:v>41153</c:v>
                </c:pt>
                <c:pt idx="70">
                  <c:v>41183</c:v>
                </c:pt>
                <c:pt idx="71">
                  <c:v>41214</c:v>
                </c:pt>
                <c:pt idx="72">
                  <c:v>41244</c:v>
                </c:pt>
                <c:pt idx="73">
                  <c:v>41275</c:v>
                </c:pt>
                <c:pt idx="74">
                  <c:v>41306</c:v>
                </c:pt>
                <c:pt idx="75">
                  <c:v>41334</c:v>
                </c:pt>
                <c:pt idx="76">
                  <c:v>41365</c:v>
                </c:pt>
                <c:pt idx="77">
                  <c:v>41395</c:v>
                </c:pt>
                <c:pt idx="78">
                  <c:v>41426</c:v>
                </c:pt>
                <c:pt idx="79">
                  <c:v>41456</c:v>
                </c:pt>
                <c:pt idx="80">
                  <c:v>41487</c:v>
                </c:pt>
                <c:pt idx="81">
                  <c:v>41518</c:v>
                </c:pt>
                <c:pt idx="82">
                  <c:v>41548</c:v>
                </c:pt>
                <c:pt idx="83">
                  <c:v>41579</c:v>
                </c:pt>
                <c:pt idx="84">
                  <c:v>41609</c:v>
                </c:pt>
                <c:pt idx="85">
                  <c:v>41640</c:v>
                </c:pt>
                <c:pt idx="86">
                  <c:v>41671</c:v>
                </c:pt>
                <c:pt idx="87">
                  <c:v>41699</c:v>
                </c:pt>
                <c:pt idx="88">
                  <c:v>41730</c:v>
                </c:pt>
                <c:pt idx="89">
                  <c:v>41760</c:v>
                </c:pt>
                <c:pt idx="90">
                  <c:v>41791</c:v>
                </c:pt>
                <c:pt idx="91">
                  <c:v>41821</c:v>
                </c:pt>
                <c:pt idx="92">
                  <c:v>41852</c:v>
                </c:pt>
                <c:pt idx="93">
                  <c:v>41883</c:v>
                </c:pt>
                <c:pt idx="94">
                  <c:v>41913</c:v>
                </c:pt>
                <c:pt idx="95">
                  <c:v>41944</c:v>
                </c:pt>
                <c:pt idx="96">
                  <c:v>41974</c:v>
                </c:pt>
                <c:pt idx="97">
                  <c:v>42005</c:v>
                </c:pt>
                <c:pt idx="98">
                  <c:v>42036</c:v>
                </c:pt>
                <c:pt idx="99">
                  <c:v>42064</c:v>
                </c:pt>
                <c:pt idx="100">
                  <c:v>42095</c:v>
                </c:pt>
                <c:pt idx="101">
                  <c:v>42125</c:v>
                </c:pt>
                <c:pt idx="102">
                  <c:v>42156</c:v>
                </c:pt>
                <c:pt idx="103">
                  <c:v>42186</c:v>
                </c:pt>
                <c:pt idx="104">
                  <c:v>42217</c:v>
                </c:pt>
                <c:pt idx="105">
                  <c:v>42248</c:v>
                </c:pt>
                <c:pt idx="106">
                  <c:v>42278</c:v>
                </c:pt>
                <c:pt idx="107">
                  <c:v>42309</c:v>
                </c:pt>
                <c:pt idx="108">
                  <c:v>42339</c:v>
                </c:pt>
                <c:pt idx="109">
                  <c:v>42370</c:v>
                </c:pt>
                <c:pt idx="110">
                  <c:v>42401</c:v>
                </c:pt>
                <c:pt idx="111">
                  <c:v>42430</c:v>
                </c:pt>
                <c:pt idx="112">
                  <c:v>42461</c:v>
                </c:pt>
                <c:pt idx="113">
                  <c:v>42491</c:v>
                </c:pt>
                <c:pt idx="114">
                  <c:v>42522</c:v>
                </c:pt>
                <c:pt idx="115">
                  <c:v>42552</c:v>
                </c:pt>
                <c:pt idx="116">
                  <c:v>42583</c:v>
                </c:pt>
                <c:pt idx="117">
                  <c:v>42614</c:v>
                </c:pt>
                <c:pt idx="118">
                  <c:v>42644</c:v>
                </c:pt>
                <c:pt idx="119">
                  <c:v>42675</c:v>
                </c:pt>
                <c:pt idx="120">
                  <c:v>42705</c:v>
                </c:pt>
                <c:pt idx="121">
                  <c:v>42736</c:v>
                </c:pt>
                <c:pt idx="122">
                  <c:v>42767</c:v>
                </c:pt>
                <c:pt idx="123">
                  <c:v>42795</c:v>
                </c:pt>
                <c:pt idx="124">
                  <c:v>42826</c:v>
                </c:pt>
                <c:pt idx="125">
                  <c:v>42856</c:v>
                </c:pt>
              </c:numCache>
            </c:numRef>
          </c:cat>
          <c:val>
            <c:numRef>
              <c:f>'IMCE e IPEC'!$H$60:$H$185</c:f>
              <c:numCache>
                <c:formatCode>General</c:formatCode>
                <c:ptCount val="126"/>
                <c:pt idx="0">
                  <c:v>51.865535318736491</c:v>
                </c:pt>
                <c:pt idx="1">
                  <c:v>48.00572321763461</c:v>
                </c:pt>
                <c:pt idx="2">
                  <c:v>48.147993413862096</c:v>
                </c:pt>
                <c:pt idx="3">
                  <c:v>51.016759714343081</c:v>
                </c:pt>
                <c:pt idx="4">
                  <c:v>55.613472959134086</c:v>
                </c:pt>
                <c:pt idx="5">
                  <c:v>55.366110024447565</c:v>
                </c:pt>
                <c:pt idx="6">
                  <c:v>54.650444922399217</c:v>
                </c:pt>
                <c:pt idx="7">
                  <c:v>56.141418170564023</c:v>
                </c:pt>
                <c:pt idx="8">
                  <c:v>54.384366721161214</c:v>
                </c:pt>
                <c:pt idx="9">
                  <c:v>55.18150395850553</c:v>
                </c:pt>
                <c:pt idx="10">
                  <c:v>56.194300591385243</c:v>
                </c:pt>
                <c:pt idx="11">
                  <c:v>52.864955840956682</c:v>
                </c:pt>
                <c:pt idx="12">
                  <c:v>51.953792182935715</c:v>
                </c:pt>
                <c:pt idx="13">
                  <c:v>53.353985625744187</c:v>
                </c:pt>
                <c:pt idx="14">
                  <c:v>56.184567482259482</c:v>
                </c:pt>
                <c:pt idx="15">
                  <c:v>57.478669673036322</c:v>
                </c:pt>
                <c:pt idx="16">
                  <c:v>58.251098831724036</c:v>
                </c:pt>
                <c:pt idx="17">
                  <c:v>57.196445874606738</c:v>
                </c:pt>
                <c:pt idx="18">
                  <c:v>56.76875209534272</c:v>
                </c:pt>
                <c:pt idx="19">
                  <c:v>57.012793147164146</c:v>
                </c:pt>
                <c:pt idx="20">
                  <c:v>54.728688287508206</c:v>
                </c:pt>
                <c:pt idx="21">
                  <c:v>52.62162221245741</c:v>
                </c:pt>
                <c:pt idx="22">
                  <c:v>43.640903759608435</c:v>
                </c:pt>
                <c:pt idx="23">
                  <c:v>37.329568309457315</c:v>
                </c:pt>
                <c:pt idx="24">
                  <c:v>32.728974122617586</c:v>
                </c:pt>
                <c:pt idx="25">
                  <c:v>34.1434035701065</c:v>
                </c:pt>
                <c:pt idx="26">
                  <c:v>34.572396974241272</c:v>
                </c:pt>
                <c:pt idx="27">
                  <c:v>37.755636186575387</c:v>
                </c:pt>
                <c:pt idx="28">
                  <c:v>41.969303200370447</c:v>
                </c:pt>
                <c:pt idx="29">
                  <c:v>42.728163573985697</c:v>
                </c:pt>
                <c:pt idx="30">
                  <c:v>44.896529348423215</c:v>
                </c:pt>
                <c:pt idx="31">
                  <c:v>45.974312938410961</c:v>
                </c:pt>
                <c:pt idx="32">
                  <c:v>50.103644599730544</c:v>
                </c:pt>
                <c:pt idx="33">
                  <c:v>50.164740645879718</c:v>
                </c:pt>
                <c:pt idx="34">
                  <c:v>50.665557739029609</c:v>
                </c:pt>
                <c:pt idx="35">
                  <c:v>52.087644396805686</c:v>
                </c:pt>
                <c:pt idx="36">
                  <c:v>53.305666291688212</c:v>
                </c:pt>
                <c:pt idx="37">
                  <c:v>54.37390375231395</c:v>
                </c:pt>
                <c:pt idx="38">
                  <c:v>52.700066274402573</c:v>
                </c:pt>
                <c:pt idx="39">
                  <c:v>54.796399966426335</c:v>
                </c:pt>
                <c:pt idx="40">
                  <c:v>55.7164142515892</c:v>
                </c:pt>
                <c:pt idx="41">
                  <c:v>52.572670384589387</c:v>
                </c:pt>
                <c:pt idx="42">
                  <c:v>51.210894836048382</c:v>
                </c:pt>
                <c:pt idx="43">
                  <c:v>52.199595067463875</c:v>
                </c:pt>
                <c:pt idx="44">
                  <c:v>54.266030082987484</c:v>
                </c:pt>
                <c:pt idx="45">
                  <c:v>55.6561207044236</c:v>
                </c:pt>
                <c:pt idx="46">
                  <c:v>57.395329898452374</c:v>
                </c:pt>
                <c:pt idx="47">
                  <c:v>57.85680827834868</c:v>
                </c:pt>
                <c:pt idx="48">
                  <c:v>59.891580172952004</c:v>
                </c:pt>
                <c:pt idx="49">
                  <c:v>60.933965024352702</c:v>
                </c:pt>
                <c:pt idx="50">
                  <c:v>61.790571988332104</c:v>
                </c:pt>
                <c:pt idx="51">
                  <c:v>60.811724377325916</c:v>
                </c:pt>
                <c:pt idx="52">
                  <c:v>60.745743592174577</c:v>
                </c:pt>
                <c:pt idx="53">
                  <c:v>59.214489279986637</c:v>
                </c:pt>
                <c:pt idx="54">
                  <c:v>59.574157266670468</c:v>
                </c:pt>
                <c:pt idx="55">
                  <c:v>61.25572687416998</c:v>
                </c:pt>
                <c:pt idx="56">
                  <c:v>59.404753955551413</c:v>
                </c:pt>
                <c:pt idx="57">
                  <c:v>57.203123114210612</c:v>
                </c:pt>
                <c:pt idx="58">
                  <c:v>54.367175248258505</c:v>
                </c:pt>
                <c:pt idx="59">
                  <c:v>55.146013464674084</c:v>
                </c:pt>
                <c:pt idx="60">
                  <c:v>55.044333945629276</c:v>
                </c:pt>
                <c:pt idx="61">
                  <c:v>56.683011181041692</c:v>
                </c:pt>
                <c:pt idx="62">
                  <c:v>57.885410785782526</c:v>
                </c:pt>
                <c:pt idx="63">
                  <c:v>57.819054976064294</c:v>
                </c:pt>
                <c:pt idx="64">
                  <c:v>57.037671786858354</c:v>
                </c:pt>
                <c:pt idx="65">
                  <c:v>55.963163115045901</c:v>
                </c:pt>
                <c:pt idx="66">
                  <c:v>54.397065878943792</c:v>
                </c:pt>
                <c:pt idx="67">
                  <c:v>55.052338016505175</c:v>
                </c:pt>
                <c:pt idx="68">
                  <c:v>54.882980333441523</c:v>
                </c:pt>
                <c:pt idx="69">
                  <c:v>56.911679754379307</c:v>
                </c:pt>
                <c:pt idx="70">
                  <c:v>56.676193752678827</c:v>
                </c:pt>
                <c:pt idx="71">
                  <c:v>55.542944960290569</c:v>
                </c:pt>
                <c:pt idx="72">
                  <c:v>56.44948274419589</c:v>
                </c:pt>
                <c:pt idx="73">
                  <c:v>56.738844178857434</c:v>
                </c:pt>
                <c:pt idx="74">
                  <c:v>56.737483878820555</c:v>
                </c:pt>
                <c:pt idx="75">
                  <c:v>55.335916281665405</c:v>
                </c:pt>
                <c:pt idx="76">
                  <c:v>53.876383027124987</c:v>
                </c:pt>
                <c:pt idx="77">
                  <c:v>54.006434651978523</c:v>
                </c:pt>
                <c:pt idx="78">
                  <c:v>53.102801562767226</c:v>
                </c:pt>
                <c:pt idx="79">
                  <c:v>52.722433792694019</c:v>
                </c:pt>
                <c:pt idx="80">
                  <c:v>53.885531530660771</c:v>
                </c:pt>
                <c:pt idx="81">
                  <c:v>53.790070261861658</c:v>
                </c:pt>
                <c:pt idx="82">
                  <c:v>53.912195587065767</c:v>
                </c:pt>
                <c:pt idx="83">
                  <c:v>53.363326992858205</c:v>
                </c:pt>
                <c:pt idx="84">
                  <c:v>54.010985621547022</c:v>
                </c:pt>
                <c:pt idx="85">
                  <c:v>54.10712090942728</c:v>
                </c:pt>
                <c:pt idx="86">
                  <c:v>53.470502941345316</c:v>
                </c:pt>
                <c:pt idx="87">
                  <c:v>51.796859466770584</c:v>
                </c:pt>
                <c:pt idx="88">
                  <c:v>51.964493813885028</c:v>
                </c:pt>
                <c:pt idx="89">
                  <c:v>52.5839136961376</c:v>
                </c:pt>
                <c:pt idx="90">
                  <c:v>52.426853963303145</c:v>
                </c:pt>
                <c:pt idx="91">
                  <c:v>53.524692663849223</c:v>
                </c:pt>
                <c:pt idx="92">
                  <c:v>53.053994522645596</c:v>
                </c:pt>
                <c:pt idx="93">
                  <c:v>52.407455259919729</c:v>
                </c:pt>
                <c:pt idx="94">
                  <c:v>51.901040432022555</c:v>
                </c:pt>
                <c:pt idx="95">
                  <c:v>51.673099260485813</c:v>
                </c:pt>
                <c:pt idx="96">
                  <c:v>50.568281227868525</c:v>
                </c:pt>
                <c:pt idx="97">
                  <c:v>48.226472114380769</c:v>
                </c:pt>
                <c:pt idx="98">
                  <c:v>48.023069596418637</c:v>
                </c:pt>
                <c:pt idx="99">
                  <c:v>48.926571626652716</c:v>
                </c:pt>
                <c:pt idx="100">
                  <c:v>49.39147804622506</c:v>
                </c:pt>
                <c:pt idx="101">
                  <c:v>50.523860121249257</c:v>
                </c:pt>
                <c:pt idx="102">
                  <c:v>48.578497894524943</c:v>
                </c:pt>
                <c:pt idx="103">
                  <c:v>46.827381094338634</c:v>
                </c:pt>
                <c:pt idx="104">
                  <c:v>45.230472965923596</c:v>
                </c:pt>
                <c:pt idx="105">
                  <c:v>45.645971943406934</c:v>
                </c:pt>
                <c:pt idx="106">
                  <c:v>45.675614960090016</c:v>
                </c:pt>
                <c:pt idx="107">
                  <c:v>43.387142487991653</c:v>
                </c:pt>
                <c:pt idx="108">
                  <c:v>42.57654409639774</c:v>
                </c:pt>
                <c:pt idx="109">
                  <c:v>41.642051388870343</c:v>
                </c:pt>
                <c:pt idx="110">
                  <c:v>42.43965823065453</c:v>
                </c:pt>
                <c:pt idx="111">
                  <c:v>44.247480174962661</c:v>
                </c:pt>
                <c:pt idx="112">
                  <c:v>43.695929690321307</c:v>
                </c:pt>
                <c:pt idx="113">
                  <c:v>42.823202663242782</c:v>
                </c:pt>
                <c:pt idx="114">
                  <c:v>42.662614286963262</c:v>
                </c:pt>
                <c:pt idx="115">
                  <c:v>43.96359566321614</c:v>
                </c:pt>
                <c:pt idx="116">
                  <c:v>43.301205048120082</c:v>
                </c:pt>
                <c:pt idx="117">
                  <c:v>43.315160904117093</c:v>
                </c:pt>
                <c:pt idx="118">
                  <c:v>43.234808284984055</c:v>
                </c:pt>
                <c:pt idx="119">
                  <c:v>46.800083268934387</c:v>
                </c:pt>
                <c:pt idx="120">
                  <c:v>47.775228270073583</c:v>
                </c:pt>
                <c:pt idx="121">
                  <c:v>48.293272037432686</c:v>
                </c:pt>
                <c:pt idx="122">
                  <c:v>49.033203103290745</c:v>
                </c:pt>
                <c:pt idx="123">
                  <c:v>48.514345029127313</c:v>
                </c:pt>
                <c:pt idx="124">
                  <c:v>47.940083773127796</c:v>
                </c:pt>
                <c:pt idx="125">
                  <c:v>47.646469911498329</c:v>
                </c:pt>
              </c:numCache>
            </c:numRef>
          </c:val>
          <c:smooth val="0"/>
          <c:extLst>
            <c:ext xmlns:c16="http://schemas.microsoft.com/office/drawing/2014/chart" uri="{C3380CC4-5D6E-409C-BE32-E72D297353CC}">
              <c16:uniqueId val="{00000002-06C6-7340-A312-DE9E5A973C9C}"/>
            </c:ext>
          </c:extLst>
        </c:ser>
        <c:ser>
          <c:idx val="1"/>
          <c:order val="1"/>
          <c:tx>
            <c:strRef>
              <c:f>'IMCE e IPEC'!$I$1</c:f>
              <c:strCache>
                <c:ptCount val="1"/>
                <c:pt idx="0">
                  <c:v>Actual</c:v>
                </c:pt>
              </c:strCache>
            </c:strRef>
          </c:tx>
          <c:spPr>
            <a:ln w="22225">
              <a:solidFill>
                <a:srgbClr val="FF434F"/>
              </a:solidFill>
            </a:ln>
          </c:spPr>
          <c:marker>
            <c:symbol val="none"/>
          </c:marker>
          <c:cat>
            <c:numRef>
              <c:f>'IMCE e IPEC'!$A$60:$A$185</c:f>
              <c:numCache>
                <c:formatCode>mmm\.yyyy</c:formatCode>
                <c:ptCount val="126"/>
                <c:pt idx="0">
                  <c:v>39052</c:v>
                </c:pt>
                <c:pt idx="1">
                  <c:v>39083</c:v>
                </c:pt>
                <c:pt idx="2">
                  <c:v>39114</c:v>
                </c:pt>
                <c:pt idx="3">
                  <c:v>39142</c:v>
                </c:pt>
                <c:pt idx="4">
                  <c:v>39173</c:v>
                </c:pt>
                <c:pt idx="5">
                  <c:v>39203</c:v>
                </c:pt>
                <c:pt idx="6">
                  <c:v>39234</c:v>
                </c:pt>
                <c:pt idx="7">
                  <c:v>39264</c:v>
                </c:pt>
                <c:pt idx="8">
                  <c:v>39295</c:v>
                </c:pt>
                <c:pt idx="9">
                  <c:v>39326</c:v>
                </c:pt>
                <c:pt idx="10">
                  <c:v>39356</c:v>
                </c:pt>
                <c:pt idx="11">
                  <c:v>39387</c:v>
                </c:pt>
                <c:pt idx="12">
                  <c:v>39417</c:v>
                </c:pt>
                <c:pt idx="13">
                  <c:v>39448</c:v>
                </c:pt>
                <c:pt idx="14">
                  <c:v>39479</c:v>
                </c:pt>
                <c:pt idx="15">
                  <c:v>39508</c:v>
                </c:pt>
                <c:pt idx="16">
                  <c:v>39539</c:v>
                </c:pt>
                <c:pt idx="17">
                  <c:v>39569</c:v>
                </c:pt>
                <c:pt idx="18">
                  <c:v>39600</c:v>
                </c:pt>
                <c:pt idx="19">
                  <c:v>39630</c:v>
                </c:pt>
                <c:pt idx="20">
                  <c:v>39661</c:v>
                </c:pt>
                <c:pt idx="21">
                  <c:v>39692</c:v>
                </c:pt>
                <c:pt idx="22">
                  <c:v>39722</c:v>
                </c:pt>
                <c:pt idx="23">
                  <c:v>39753</c:v>
                </c:pt>
                <c:pt idx="24">
                  <c:v>39783</c:v>
                </c:pt>
                <c:pt idx="25">
                  <c:v>39814</c:v>
                </c:pt>
                <c:pt idx="26">
                  <c:v>39845</c:v>
                </c:pt>
                <c:pt idx="27">
                  <c:v>39873</c:v>
                </c:pt>
                <c:pt idx="28">
                  <c:v>39904</c:v>
                </c:pt>
                <c:pt idx="29">
                  <c:v>39934</c:v>
                </c:pt>
                <c:pt idx="30">
                  <c:v>39965</c:v>
                </c:pt>
                <c:pt idx="31">
                  <c:v>39995</c:v>
                </c:pt>
                <c:pt idx="32">
                  <c:v>40026</c:v>
                </c:pt>
                <c:pt idx="33">
                  <c:v>40057</c:v>
                </c:pt>
                <c:pt idx="34">
                  <c:v>40087</c:v>
                </c:pt>
                <c:pt idx="35">
                  <c:v>40118</c:v>
                </c:pt>
                <c:pt idx="36">
                  <c:v>40148</c:v>
                </c:pt>
                <c:pt idx="37">
                  <c:v>40179</c:v>
                </c:pt>
                <c:pt idx="38">
                  <c:v>40210</c:v>
                </c:pt>
                <c:pt idx="39">
                  <c:v>40238</c:v>
                </c:pt>
                <c:pt idx="40">
                  <c:v>40269</c:v>
                </c:pt>
                <c:pt idx="41">
                  <c:v>40299</c:v>
                </c:pt>
                <c:pt idx="42">
                  <c:v>40330</c:v>
                </c:pt>
                <c:pt idx="43">
                  <c:v>40360</c:v>
                </c:pt>
                <c:pt idx="44">
                  <c:v>40391</c:v>
                </c:pt>
                <c:pt idx="45">
                  <c:v>40422</c:v>
                </c:pt>
                <c:pt idx="46">
                  <c:v>40452</c:v>
                </c:pt>
                <c:pt idx="47">
                  <c:v>40483</c:v>
                </c:pt>
                <c:pt idx="48">
                  <c:v>40513</c:v>
                </c:pt>
                <c:pt idx="49">
                  <c:v>40544</c:v>
                </c:pt>
                <c:pt idx="50">
                  <c:v>40575</c:v>
                </c:pt>
                <c:pt idx="51">
                  <c:v>40603</c:v>
                </c:pt>
                <c:pt idx="52">
                  <c:v>40634</c:v>
                </c:pt>
                <c:pt idx="53">
                  <c:v>40664</c:v>
                </c:pt>
                <c:pt idx="54">
                  <c:v>40695</c:v>
                </c:pt>
                <c:pt idx="55">
                  <c:v>40725</c:v>
                </c:pt>
                <c:pt idx="56">
                  <c:v>40756</c:v>
                </c:pt>
                <c:pt idx="57">
                  <c:v>40787</c:v>
                </c:pt>
                <c:pt idx="58">
                  <c:v>40817</c:v>
                </c:pt>
                <c:pt idx="59">
                  <c:v>40848</c:v>
                </c:pt>
                <c:pt idx="60">
                  <c:v>40878</c:v>
                </c:pt>
                <c:pt idx="61">
                  <c:v>40909</c:v>
                </c:pt>
                <c:pt idx="62">
                  <c:v>40940</c:v>
                </c:pt>
                <c:pt idx="63">
                  <c:v>40969</c:v>
                </c:pt>
                <c:pt idx="64">
                  <c:v>41000</c:v>
                </c:pt>
                <c:pt idx="65">
                  <c:v>41030</c:v>
                </c:pt>
                <c:pt idx="66">
                  <c:v>41061</c:v>
                </c:pt>
                <c:pt idx="67">
                  <c:v>41091</c:v>
                </c:pt>
                <c:pt idx="68">
                  <c:v>41122</c:v>
                </c:pt>
                <c:pt idx="69">
                  <c:v>41153</c:v>
                </c:pt>
                <c:pt idx="70">
                  <c:v>41183</c:v>
                </c:pt>
                <c:pt idx="71">
                  <c:v>41214</c:v>
                </c:pt>
                <c:pt idx="72">
                  <c:v>41244</c:v>
                </c:pt>
                <c:pt idx="73">
                  <c:v>41275</c:v>
                </c:pt>
                <c:pt idx="74">
                  <c:v>41306</c:v>
                </c:pt>
                <c:pt idx="75">
                  <c:v>41334</c:v>
                </c:pt>
                <c:pt idx="76">
                  <c:v>41365</c:v>
                </c:pt>
                <c:pt idx="77">
                  <c:v>41395</c:v>
                </c:pt>
                <c:pt idx="78">
                  <c:v>41426</c:v>
                </c:pt>
                <c:pt idx="79">
                  <c:v>41456</c:v>
                </c:pt>
                <c:pt idx="80">
                  <c:v>41487</c:v>
                </c:pt>
                <c:pt idx="81">
                  <c:v>41518</c:v>
                </c:pt>
                <c:pt idx="82">
                  <c:v>41548</c:v>
                </c:pt>
                <c:pt idx="83">
                  <c:v>41579</c:v>
                </c:pt>
                <c:pt idx="84">
                  <c:v>41609</c:v>
                </c:pt>
                <c:pt idx="85">
                  <c:v>41640</c:v>
                </c:pt>
                <c:pt idx="86">
                  <c:v>41671</c:v>
                </c:pt>
                <c:pt idx="87">
                  <c:v>41699</c:v>
                </c:pt>
                <c:pt idx="88">
                  <c:v>41730</c:v>
                </c:pt>
                <c:pt idx="89">
                  <c:v>41760</c:v>
                </c:pt>
                <c:pt idx="90">
                  <c:v>41791</c:v>
                </c:pt>
                <c:pt idx="91">
                  <c:v>41821</c:v>
                </c:pt>
                <c:pt idx="92">
                  <c:v>41852</c:v>
                </c:pt>
                <c:pt idx="93">
                  <c:v>41883</c:v>
                </c:pt>
                <c:pt idx="94">
                  <c:v>41913</c:v>
                </c:pt>
                <c:pt idx="95">
                  <c:v>41944</c:v>
                </c:pt>
                <c:pt idx="96">
                  <c:v>41974</c:v>
                </c:pt>
                <c:pt idx="97">
                  <c:v>42005</c:v>
                </c:pt>
                <c:pt idx="98">
                  <c:v>42036</c:v>
                </c:pt>
                <c:pt idx="99">
                  <c:v>42064</c:v>
                </c:pt>
                <c:pt idx="100">
                  <c:v>42095</c:v>
                </c:pt>
                <c:pt idx="101">
                  <c:v>42125</c:v>
                </c:pt>
                <c:pt idx="102">
                  <c:v>42156</c:v>
                </c:pt>
                <c:pt idx="103">
                  <c:v>42186</c:v>
                </c:pt>
                <c:pt idx="104">
                  <c:v>42217</c:v>
                </c:pt>
                <c:pt idx="105">
                  <c:v>42248</c:v>
                </c:pt>
                <c:pt idx="106">
                  <c:v>42278</c:v>
                </c:pt>
                <c:pt idx="107">
                  <c:v>42309</c:v>
                </c:pt>
                <c:pt idx="108">
                  <c:v>42339</c:v>
                </c:pt>
                <c:pt idx="109">
                  <c:v>42370</c:v>
                </c:pt>
                <c:pt idx="110">
                  <c:v>42401</c:v>
                </c:pt>
                <c:pt idx="111">
                  <c:v>42430</c:v>
                </c:pt>
                <c:pt idx="112">
                  <c:v>42461</c:v>
                </c:pt>
                <c:pt idx="113">
                  <c:v>42491</c:v>
                </c:pt>
                <c:pt idx="114">
                  <c:v>42522</c:v>
                </c:pt>
                <c:pt idx="115">
                  <c:v>42552</c:v>
                </c:pt>
                <c:pt idx="116">
                  <c:v>42583</c:v>
                </c:pt>
                <c:pt idx="117">
                  <c:v>42614</c:v>
                </c:pt>
                <c:pt idx="118">
                  <c:v>42644</c:v>
                </c:pt>
                <c:pt idx="119">
                  <c:v>42675</c:v>
                </c:pt>
                <c:pt idx="120">
                  <c:v>42705</c:v>
                </c:pt>
                <c:pt idx="121">
                  <c:v>42736</c:v>
                </c:pt>
                <c:pt idx="122">
                  <c:v>42767</c:v>
                </c:pt>
                <c:pt idx="123">
                  <c:v>42795</c:v>
                </c:pt>
                <c:pt idx="124">
                  <c:v>42826</c:v>
                </c:pt>
                <c:pt idx="125">
                  <c:v>42856</c:v>
                </c:pt>
              </c:numCache>
            </c:numRef>
          </c:cat>
          <c:val>
            <c:numRef>
              <c:f>'IMCE e IPEC'!$I$60:$I$185</c:f>
              <c:numCache>
                <c:formatCode>#,##0.00</c:formatCode>
                <c:ptCount val="126"/>
                <c:pt idx="0">
                  <c:v>53.120655533269797</c:v>
                </c:pt>
                <c:pt idx="1">
                  <c:v>54.702359987693697</c:v>
                </c:pt>
                <c:pt idx="2">
                  <c:v>57.919537171103897</c:v>
                </c:pt>
                <c:pt idx="3">
                  <c:v>58.9714223278283</c:v>
                </c:pt>
                <c:pt idx="4">
                  <c:v>54.617260882270401</c:v>
                </c:pt>
                <c:pt idx="5">
                  <c:v>55.889676348751998</c:v>
                </c:pt>
                <c:pt idx="6">
                  <c:v>56.691048080244798</c:v>
                </c:pt>
                <c:pt idx="7">
                  <c:v>56.3182835618111</c:v>
                </c:pt>
                <c:pt idx="8">
                  <c:v>55.121321536408203</c:v>
                </c:pt>
                <c:pt idx="9">
                  <c:v>60.453831693155998</c:v>
                </c:pt>
                <c:pt idx="10">
                  <c:v>58.444155259911597</c:v>
                </c:pt>
                <c:pt idx="11">
                  <c:v>55.037580355204803</c:v>
                </c:pt>
                <c:pt idx="12">
                  <c:v>54.939512170608999</c:v>
                </c:pt>
                <c:pt idx="13">
                  <c:v>55.870014463149502</c:v>
                </c:pt>
                <c:pt idx="14">
                  <c:v>57.130639707808797</c:v>
                </c:pt>
                <c:pt idx="15">
                  <c:v>52.226734497683701</c:v>
                </c:pt>
                <c:pt idx="16">
                  <c:v>53.027595496923198</c:v>
                </c:pt>
                <c:pt idx="17">
                  <c:v>53.448298140488902</c:v>
                </c:pt>
                <c:pt idx="18">
                  <c:v>49.562405874550997</c:v>
                </c:pt>
                <c:pt idx="19">
                  <c:v>48.579496443390603</c:v>
                </c:pt>
                <c:pt idx="20">
                  <c:v>50.142214734054299</c:v>
                </c:pt>
                <c:pt idx="21">
                  <c:v>51.112180435032798</c:v>
                </c:pt>
                <c:pt idx="22">
                  <c:v>42.153594305287598</c:v>
                </c:pt>
                <c:pt idx="23">
                  <c:v>39.1618855950842</c:v>
                </c:pt>
                <c:pt idx="24">
                  <c:v>37.237769663498902</c:v>
                </c:pt>
                <c:pt idx="25">
                  <c:v>38.2245906450677</c:v>
                </c:pt>
                <c:pt idx="26">
                  <c:v>37.408391376458702</c:v>
                </c:pt>
                <c:pt idx="27">
                  <c:v>37.873946212454101</c:v>
                </c:pt>
                <c:pt idx="28">
                  <c:v>40.135599611762203</c:v>
                </c:pt>
                <c:pt idx="29">
                  <c:v>41.851128876046097</c:v>
                </c:pt>
                <c:pt idx="30">
                  <c:v>43.914846484218103</c:v>
                </c:pt>
                <c:pt idx="31">
                  <c:v>46.928962537843098</c:v>
                </c:pt>
                <c:pt idx="32">
                  <c:v>49.728331869889303</c:v>
                </c:pt>
                <c:pt idx="33">
                  <c:v>52.4105735585456</c:v>
                </c:pt>
                <c:pt idx="34">
                  <c:v>53.5875641295248</c:v>
                </c:pt>
                <c:pt idx="35">
                  <c:v>53.381794313451998</c:v>
                </c:pt>
                <c:pt idx="36">
                  <c:v>53.755223850984102</c:v>
                </c:pt>
                <c:pt idx="37">
                  <c:v>55.553348736681698</c:v>
                </c:pt>
                <c:pt idx="38">
                  <c:v>56.562229145839702</c:v>
                </c:pt>
                <c:pt idx="39">
                  <c:v>56.946622066306197</c:v>
                </c:pt>
                <c:pt idx="40">
                  <c:v>59.464297348827202</c:v>
                </c:pt>
                <c:pt idx="41">
                  <c:v>59.3567318142698</c:v>
                </c:pt>
                <c:pt idx="42">
                  <c:v>57.896814881210801</c:v>
                </c:pt>
                <c:pt idx="43">
                  <c:v>58.961241822833102</c:v>
                </c:pt>
                <c:pt idx="44">
                  <c:v>58.8036288343474</c:v>
                </c:pt>
                <c:pt idx="45">
                  <c:v>60.603886233885497</c:v>
                </c:pt>
                <c:pt idx="46">
                  <c:v>60.180344401506098</c:v>
                </c:pt>
                <c:pt idx="47">
                  <c:v>60.411620176234997</c:v>
                </c:pt>
                <c:pt idx="48">
                  <c:v>56.805820292240099</c:v>
                </c:pt>
                <c:pt idx="49">
                  <c:v>62.727940620163103</c:v>
                </c:pt>
                <c:pt idx="50">
                  <c:v>63.0309069306062</c:v>
                </c:pt>
                <c:pt idx="51">
                  <c:v>60.889740043531098</c:v>
                </c:pt>
                <c:pt idx="52">
                  <c:v>62.335597926456501</c:v>
                </c:pt>
                <c:pt idx="53">
                  <c:v>60.096217423435697</c:v>
                </c:pt>
                <c:pt idx="54">
                  <c:v>60.527298435194297</c:v>
                </c:pt>
                <c:pt idx="55">
                  <c:v>59.273348393164703</c:v>
                </c:pt>
                <c:pt idx="56">
                  <c:v>59.693510566954103</c:v>
                </c:pt>
                <c:pt idx="57">
                  <c:v>59.04206319435</c:v>
                </c:pt>
                <c:pt idx="58">
                  <c:v>57.406358406835999</c:v>
                </c:pt>
                <c:pt idx="59">
                  <c:v>58.029246669307</c:v>
                </c:pt>
                <c:pt idx="60">
                  <c:v>54.809890557103401</c:v>
                </c:pt>
                <c:pt idx="61">
                  <c:v>59.511278276059898</c:v>
                </c:pt>
                <c:pt idx="62">
                  <c:v>61.174619742224699</c:v>
                </c:pt>
                <c:pt idx="63">
                  <c:v>62.040746592298198</c:v>
                </c:pt>
                <c:pt idx="64">
                  <c:v>60.751308865368301</c:v>
                </c:pt>
                <c:pt idx="65">
                  <c:v>60.260552264745002</c:v>
                </c:pt>
                <c:pt idx="66">
                  <c:v>56.923372748353401</c:v>
                </c:pt>
                <c:pt idx="67">
                  <c:v>57.083433220996803</c:v>
                </c:pt>
                <c:pt idx="68">
                  <c:v>56.271536690174301</c:v>
                </c:pt>
                <c:pt idx="69">
                  <c:v>59.512654741107497</c:v>
                </c:pt>
                <c:pt idx="70">
                  <c:v>59.713654779189703</c:v>
                </c:pt>
                <c:pt idx="71">
                  <c:v>59.382228005710502</c:v>
                </c:pt>
                <c:pt idx="72">
                  <c:v>58.166478963509199</c:v>
                </c:pt>
                <c:pt idx="73">
                  <c:v>58.497902264706198</c:v>
                </c:pt>
                <c:pt idx="74">
                  <c:v>58.920641699452901</c:v>
                </c:pt>
                <c:pt idx="75">
                  <c:v>58.425382953106698</c:v>
                </c:pt>
                <c:pt idx="76">
                  <c:v>58.172662609405997</c:v>
                </c:pt>
                <c:pt idx="77">
                  <c:v>57.245805634505501</c:v>
                </c:pt>
                <c:pt idx="78">
                  <c:v>53.036816766842101</c:v>
                </c:pt>
                <c:pt idx="79">
                  <c:v>52.206668725922903</c:v>
                </c:pt>
                <c:pt idx="80">
                  <c:v>50.889259980170202</c:v>
                </c:pt>
                <c:pt idx="81">
                  <c:v>54.2915818857294</c:v>
                </c:pt>
                <c:pt idx="82">
                  <c:v>51.502923331143997</c:v>
                </c:pt>
                <c:pt idx="83">
                  <c:v>49.289585495063299</c:v>
                </c:pt>
                <c:pt idx="84">
                  <c:v>50.875608418124699</c:v>
                </c:pt>
                <c:pt idx="85">
                  <c:v>50.443900996590003</c:v>
                </c:pt>
                <c:pt idx="86">
                  <c:v>51.047205147080497</c:v>
                </c:pt>
                <c:pt idx="87">
                  <c:v>51.88</c:v>
                </c:pt>
                <c:pt idx="88">
                  <c:v>48.902617869845798</c:v>
                </c:pt>
                <c:pt idx="89">
                  <c:v>47.359182673925297</c:v>
                </c:pt>
                <c:pt idx="90">
                  <c:v>43.7413227804537</c:v>
                </c:pt>
                <c:pt idx="91">
                  <c:v>42.18</c:v>
                </c:pt>
                <c:pt idx="92">
                  <c:v>41.250069259728399</c:v>
                </c:pt>
                <c:pt idx="93">
                  <c:v>43.163229988492503</c:v>
                </c:pt>
                <c:pt idx="94">
                  <c:v>41.495197887189498</c:v>
                </c:pt>
                <c:pt idx="95">
                  <c:v>40.561740059647597</c:v>
                </c:pt>
                <c:pt idx="96">
                  <c:v>40.216560543432102</c:v>
                </c:pt>
                <c:pt idx="97">
                  <c:v>45.084540040948298</c:v>
                </c:pt>
                <c:pt idx="98">
                  <c:v>41.869408843145202</c:v>
                </c:pt>
                <c:pt idx="99">
                  <c:v>48.643100826245998</c:v>
                </c:pt>
                <c:pt idx="100">
                  <c:v>48.476602971343802</c:v>
                </c:pt>
                <c:pt idx="101">
                  <c:v>46.447874212648301</c:v>
                </c:pt>
                <c:pt idx="102">
                  <c:v>47.137537639828501</c:v>
                </c:pt>
                <c:pt idx="103">
                  <c:v>42.62</c:v>
                </c:pt>
                <c:pt idx="104">
                  <c:v>39.655332937617104</c:v>
                </c:pt>
                <c:pt idx="105">
                  <c:v>45.2767710624505</c:v>
                </c:pt>
                <c:pt idx="106">
                  <c:v>42.988875846715501</c:v>
                </c:pt>
                <c:pt idx="107">
                  <c:v>42.514918588570502</c:v>
                </c:pt>
                <c:pt idx="108">
                  <c:v>42.86</c:v>
                </c:pt>
                <c:pt idx="109">
                  <c:v>44.99</c:v>
                </c:pt>
                <c:pt idx="110">
                  <c:v>46.412639138003001</c:v>
                </c:pt>
                <c:pt idx="111">
                  <c:v>42.762517251673401</c:v>
                </c:pt>
                <c:pt idx="112">
                  <c:v>43.318481087651101</c:v>
                </c:pt>
                <c:pt idx="113">
                  <c:v>41.716320151446801</c:v>
                </c:pt>
                <c:pt idx="114">
                  <c:v>39.24</c:v>
                </c:pt>
                <c:pt idx="115">
                  <c:v>39.5</c:v>
                </c:pt>
                <c:pt idx="116">
                  <c:v>40.18</c:v>
                </c:pt>
                <c:pt idx="117">
                  <c:v>43.63</c:v>
                </c:pt>
                <c:pt idx="118">
                  <c:v>42.73</c:v>
                </c:pt>
                <c:pt idx="119">
                  <c:v>40.97</c:v>
                </c:pt>
                <c:pt idx="120">
                  <c:v>41.49</c:v>
                </c:pt>
                <c:pt idx="121">
                  <c:v>44.88</c:v>
                </c:pt>
                <c:pt idx="122">
                  <c:v>45.98</c:v>
                </c:pt>
                <c:pt idx="123">
                  <c:v>45.12</c:v>
                </c:pt>
                <c:pt idx="124">
                  <c:v>44.11</c:v>
                </c:pt>
                <c:pt idx="125">
                  <c:v>44.93</c:v>
                </c:pt>
              </c:numCache>
            </c:numRef>
          </c:val>
          <c:smooth val="0"/>
          <c:extLst>
            <c:ext xmlns:c16="http://schemas.microsoft.com/office/drawing/2014/chart" uri="{C3380CC4-5D6E-409C-BE32-E72D297353CC}">
              <c16:uniqueId val="{00000003-06C6-7340-A312-DE9E5A973C9C}"/>
            </c:ext>
          </c:extLst>
        </c:ser>
        <c:ser>
          <c:idx val="4"/>
          <c:order val="4"/>
          <c:spPr>
            <a:ln>
              <a:solidFill>
                <a:srgbClr val="BECFD4"/>
              </a:solidFill>
            </a:ln>
          </c:spPr>
          <c:marker>
            <c:symbol val="none"/>
          </c:marker>
          <c:cat>
            <c:numRef>
              <c:f>'IMCE e IPEC'!$A$60:$A$185</c:f>
              <c:numCache>
                <c:formatCode>mmm\.yyyy</c:formatCode>
                <c:ptCount val="126"/>
                <c:pt idx="0">
                  <c:v>39052</c:v>
                </c:pt>
                <c:pt idx="1">
                  <c:v>39083</c:v>
                </c:pt>
                <c:pt idx="2">
                  <c:v>39114</c:v>
                </c:pt>
                <c:pt idx="3">
                  <c:v>39142</c:v>
                </c:pt>
                <c:pt idx="4">
                  <c:v>39173</c:v>
                </c:pt>
                <c:pt idx="5">
                  <c:v>39203</c:v>
                </c:pt>
                <c:pt idx="6">
                  <c:v>39234</c:v>
                </c:pt>
                <c:pt idx="7">
                  <c:v>39264</c:v>
                </c:pt>
                <c:pt idx="8">
                  <c:v>39295</c:v>
                </c:pt>
                <c:pt idx="9">
                  <c:v>39326</c:v>
                </c:pt>
                <c:pt idx="10">
                  <c:v>39356</c:v>
                </c:pt>
                <c:pt idx="11">
                  <c:v>39387</c:v>
                </c:pt>
                <c:pt idx="12">
                  <c:v>39417</c:v>
                </c:pt>
                <c:pt idx="13">
                  <c:v>39448</c:v>
                </c:pt>
                <c:pt idx="14">
                  <c:v>39479</c:v>
                </c:pt>
                <c:pt idx="15">
                  <c:v>39508</c:v>
                </c:pt>
                <c:pt idx="16">
                  <c:v>39539</c:v>
                </c:pt>
                <c:pt idx="17">
                  <c:v>39569</c:v>
                </c:pt>
                <c:pt idx="18">
                  <c:v>39600</c:v>
                </c:pt>
                <c:pt idx="19">
                  <c:v>39630</c:v>
                </c:pt>
                <c:pt idx="20">
                  <c:v>39661</c:v>
                </c:pt>
                <c:pt idx="21">
                  <c:v>39692</c:v>
                </c:pt>
                <c:pt idx="22">
                  <c:v>39722</c:v>
                </c:pt>
                <c:pt idx="23">
                  <c:v>39753</c:v>
                </c:pt>
                <c:pt idx="24">
                  <c:v>39783</c:v>
                </c:pt>
                <c:pt idx="25">
                  <c:v>39814</c:v>
                </c:pt>
                <c:pt idx="26">
                  <c:v>39845</c:v>
                </c:pt>
                <c:pt idx="27">
                  <c:v>39873</c:v>
                </c:pt>
                <c:pt idx="28">
                  <c:v>39904</c:v>
                </c:pt>
                <c:pt idx="29">
                  <c:v>39934</c:v>
                </c:pt>
                <c:pt idx="30">
                  <c:v>39965</c:v>
                </c:pt>
                <c:pt idx="31">
                  <c:v>39995</c:v>
                </c:pt>
                <c:pt idx="32">
                  <c:v>40026</c:v>
                </c:pt>
                <c:pt idx="33">
                  <c:v>40057</c:v>
                </c:pt>
                <c:pt idx="34">
                  <c:v>40087</c:v>
                </c:pt>
                <c:pt idx="35">
                  <c:v>40118</c:v>
                </c:pt>
                <c:pt idx="36">
                  <c:v>40148</c:v>
                </c:pt>
                <c:pt idx="37">
                  <c:v>40179</c:v>
                </c:pt>
                <c:pt idx="38">
                  <c:v>40210</c:v>
                </c:pt>
                <c:pt idx="39">
                  <c:v>40238</c:v>
                </c:pt>
                <c:pt idx="40">
                  <c:v>40269</c:v>
                </c:pt>
                <c:pt idx="41">
                  <c:v>40299</c:v>
                </c:pt>
                <c:pt idx="42">
                  <c:v>40330</c:v>
                </c:pt>
                <c:pt idx="43">
                  <c:v>40360</c:v>
                </c:pt>
                <c:pt idx="44">
                  <c:v>40391</c:v>
                </c:pt>
                <c:pt idx="45">
                  <c:v>40422</c:v>
                </c:pt>
                <c:pt idx="46">
                  <c:v>40452</c:v>
                </c:pt>
                <c:pt idx="47">
                  <c:v>40483</c:v>
                </c:pt>
                <c:pt idx="48">
                  <c:v>40513</c:v>
                </c:pt>
                <c:pt idx="49">
                  <c:v>40544</c:v>
                </c:pt>
                <c:pt idx="50">
                  <c:v>40575</c:v>
                </c:pt>
                <c:pt idx="51">
                  <c:v>40603</c:v>
                </c:pt>
                <c:pt idx="52">
                  <c:v>40634</c:v>
                </c:pt>
                <c:pt idx="53">
                  <c:v>40664</c:v>
                </c:pt>
                <c:pt idx="54">
                  <c:v>40695</c:v>
                </c:pt>
                <c:pt idx="55">
                  <c:v>40725</c:v>
                </c:pt>
                <c:pt idx="56">
                  <c:v>40756</c:v>
                </c:pt>
                <c:pt idx="57">
                  <c:v>40787</c:v>
                </c:pt>
                <c:pt idx="58">
                  <c:v>40817</c:v>
                </c:pt>
                <c:pt idx="59">
                  <c:v>40848</c:v>
                </c:pt>
                <c:pt idx="60">
                  <c:v>40878</c:v>
                </c:pt>
                <c:pt idx="61">
                  <c:v>40909</c:v>
                </c:pt>
                <c:pt idx="62">
                  <c:v>40940</c:v>
                </c:pt>
                <c:pt idx="63">
                  <c:v>40969</c:v>
                </c:pt>
                <c:pt idx="64">
                  <c:v>41000</c:v>
                </c:pt>
                <c:pt idx="65">
                  <c:v>41030</c:v>
                </c:pt>
                <c:pt idx="66">
                  <c:v>41061</c:v>
                </c:pt>
                <c:pt idx="67">
                  <c:v>41091</c:v>
                </c:pt>
                <c:pt idx="68">
                  <c:v>41122</c:v>
                </c:pt>
                <c:pt idx="69">
                  <c:v>41153</c:v>
                </c:pt>
                <c:pt idx="70">
                  <c:v>41183</c:v>
                </c:pt>
                <c:pt idx="71">
                  <c:v>41214</c:v>
                </c:pt>
                <c:pt idx="72">
                  <c:v>41244</c:v>
                </c:pt>
                <c:pt idx="73">
                  <c:v>41275</c:v>
                </c:pt>
                <c:pt idx="74">
                  <c:v>41306</c:v>
                </c:pt>
                <c:pt idx="75">
                  <c:v>41334</c:v>
                </c:pt>
                <c:pt idx="76">
                  <c:v>41365</c:v>
                </c:pt>
                <c:pt idx="77">
                  <c:v>41395</c:v>
                </c:pt>
                <c:pt idx="78">
                  <c:v>41426</c:v>
                </c:pt>
                <c:pt idx="79">
                  <c:v>41456</c:v>
                </c:pt>
                <c:pt idx="80">
                  <c:v>41487</c:v>
                </c:pt>
                <c:pt idx="81">
                  <c:v>41518</c:v>
                </c:pt>
                <c:pt idx="82">
                  <c:v>41548</c:v>
                </c:pt>
                <c:pt idx="83">
                  <c:v>41579</c:v>
                </c:pt>
                <c:pt idx="84">
                  <c:v>41609</c:v>
                </c:pt>
                <c:pt idx="85">
                  <c:v>41640</c:v>
                </c:pt>
                <c:pt idx="86">
                  <c:v>41671</c:v>
                </c:pt>
                <c:pt idx="87">
                  <c:v>41699</c:v>
                </c:pt>
                <c:pt idx="88">
                  <c:v>41730</c:v>
                </c:pt>
                <c:pt idx="89">
                  <c:v>41760</c:v>
                </c:pt>
                <c:pt idx="90">
                  <c:v>41791</c:v>
                </c:pt>
                <c:pt idx="91">
                  <c:v>41821</c:v>
                </c:pt>
                <c:pt idx="92">
                  <c:v>41852</c:v>
                </c:pt>
                <c:pt idx="93">
                  <c:v>41883</c:v>
                </c:pt>
                <c:pt idx="94">
                  <c:v>41913</c:v>
                </c:pt>
                <c:pt idx="95">
                  <c:v>41944</c:v>
                </c:pt>
                <c:pt idx="96">
                  <c:v>41974</c:v>
                </c:pt>
                <c:pt idx="97">
                  <c:v>42005</c:v>
                </c:pt>
                <c:pt idx="98">
                  <c:v>42036</c:v>
                </c:pt>
                <c:pt idx="99">
                  <c:v>42064</c:v>
                </c:pt>
                <c:pt idx="100">
                  <c:v>42095</c:v>
                </c:pt>
                <c:pt idx="101">
                  <c:v>42125</c:v>
                </c:pt>
                <c:pt idx="102">
                  <c:v>42156</c:v>
                </c:pt>
                <c:pt idx="103">
                  <c:v>42186</c:v>
                </c:pt>
                <c:pt idx="104">
                  <c:v>42217</c:v>
                </c:pt>
                <c:pt idx="105">
                  <c:v>42248</c:v>
                </c:pt>
                <c:pt idx="106">
                  <c:v>42278</c:v>
                </c:pt>
                <c:pt idx="107">
                  <c:v>42309</c:v>
                </c:pt>
                <c:pt idx="108">
                  <c:v>42339</c:v>
                </c:pt>
                <c:pt idx="109">
                  <c:v>42370</c:v>
                </c:pt>
                <c:pt idx="110">
                  <c:v>42401</c:v>
                </c:pt>
                <c:pt idx="111">
                  <c:v>42430</c:v>
                </c:pt>
                <c:pt idx="112">
                  <c:v>42461</c:v>
                </c:pt>
                <c:pt idx="113">
                  <c:v>42491</c:v>
                </c:pt>
                <c:pt idx="114">
                  <c:v>42522</c:v>
                </c:pt>
                <c:pt idx="115">
                  <c:v>42552</c:v>
                </c:pt>
                <c:pt idx="116">
                  <c:v>42583</c:v>
                </c:pt>
                <c:pt idx="117">
                  <c:v>42614</c:v>
                </c:pt>
                <c:pt idx="118">
                  <c:v>42644</c:v>
                </c:pt>
                <c:pt idx="119">
                  <c:v>42675</c:v>
                </c:pt>
                <c:pt idx="120">
                  <c:v>42705</c:v>
                </c:pt>
                <c:pt idx="121">
                  <c:v>42736</c:v>
                </c:pt>
                <c:pt idx="122">
                  <c:v>42767</c:v>
                </c:pt>
                <c:pt idx="123">
                  <c:v>42795</c:v>
                </c:pt>
                <c:pt idx="124">
                  <c:v>42826</c:v>
                </c:pt>
                <c:pt idx="125">
                  <c:v>42856</c:v>
                </c:pt>
              </c:numCache>
            </c:numRef>
          </c:cat>
          <c:val>
            <c:numRef>
              <c:f>'IMCE e IPEC'!$L$60:$L$185</c:f>
              <c:numCache>
                <c:formatCode>General</c:formatCode>
                <c:ptCount val="126"/>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pt idx="95">
                  <c:v>50</c:v>
                </c:pt>
                <c:pt idx="96">
                  <c:v>50</c:v>
                </c:pt>
                <c:pt idx="97">
                  <c:v>50</c:v>
                </c:pt>
                <c:pt idx="98">
                  <c:v>50</c:v>
                </c:pt>
                <c:pt idx="99">
                  <c:v>50</c:v>
                </c:pt>
                <c:pt idx="100">
                  <c:v>50</c:v>
                </c:pt>
                <c:pt idx="101">
                  <c:v>50</c:v>
                </c:pt>
                <c:pt idx="102">
                  <c:v>50</c:v>
                </c:pt>
                <c:pt idx="103">
                  <c:v>50</c:v>
                </c:pt>
                <c:pt idx="104">
                  <c:v>50</c:v>
                </c:pt>
                <c:pt idx="105">
                  <c:v>50</c:v>
                </c:pt>
                <c:pt idx="106">
                  <c:v>50</c:v>
                </c:pt>
                <c:pt idx="107">
                  <c:v>50</c:v>
                </c:pt>
                <c:pt idx="108">
                  <c:v>50</c:v>
                </c:pt>
                <c:pt idx="109">
                  <c:v>50</c:v>
                </c:pt>
                <c:pt idx="110">
                  <c:v>50</c:v>
                </c:pt>
                <c:pt idx="111">
                  <c:v>50</c:v>
                </c:pt>
                <c:pt idx="112">
                  <c:v>50</c:v>
                </c:pt>
                <c:pt idx="113">
                  <c:v>50</c:v>
                </c:pt>
                <c:pt idx="114">
                  <c:v>50</c:v>
                </c:pt>
                <c:pt idx="115">
                  <c:v>50</c:v>
                </c:pt>
                <c:pt idx="116">
                  <c:v>50</c:v>
                </c:pt>
                <c:pt idx="117">
                  <c:v>50</c:v>
                </c:pt>
                <c:pt idx="118">
                  <c:v>50</c:v>
                </c:pt>
                <c:pt idx="119">
                  <c:v>50</c:v>
                </c:pt>
                <c:pt idx="120">
                  <c:v>50</c:v>
                </c:pt>
                <c:pt idx="121">
                  <c:v>50</c:v>
                </c:pt>
                <c:pt idx="122">
                  <c:v>50</c:v>
                </c:pt>
                <c:pt idx="123">
                  <c:v>50</c:v>
                </c:pt>
                <c:pt idx="124">
                  <c:v>50</c:v>
                </c:pt>
                <c:pt idx="125">
                  <c:v>50</c:v>
                </c:pt>
              </c:numCache>
            </c:numRef>
          </c:val>
          <c:smooth val="0"/>
          <c:extLst>
            <c:ext xmlns:c16="http://schemas.microsoft.com/office/drawing/2014/chart" uri="{C3380CC4-5D6E-409C-BE32-E72D297353CC}">
              <c16:uniqueId val="{00000004-06C6-7340-A312-DE9E5A973C9C}"/>
            </c:ext>
          </c:extLst>
        </c:ser>
        <c:dLbls>
          <c:showLegendKey val="0"/>
          <c:showVal val="0"/>
          <c:showCatName val="0"/>
          <c:showSerName val="0"/>
          <c:showPercent val="0"/>
          <c:showBubbleSize val="0"/>
        </c:dLbls>
        <c:marker val="1"/>
        <c:smooth val="0"/>
        <c:axId val="846042920"/>
        <c:axId val="846042528"/>
      </c:lineChart>
      <c:dateAx>
        <c:axId val="846042920"/>
        <c:scaling>
          <c:orientation val="minMax"/>
        </c:scaling>
        <c:delete val="0"/>
        <c:axPos val="b"/>
        <c:numFmt formatCode="[$-409]mmm\ yy;@" sourceLinked="0"/>
        <c:majorTickMark val="out"/>
        <c:minorTickMark val="none"/>
        <c:tickLblPos val="nextTo"/>
        <c:spPr>
          <a:ln>
            <a:solidFill>
              <a:schemeClr val="bg1">
                <a:lumMod val="85000"/>
              </a:schemeClr>
            </a:solidFill>
          </a:ln>
        </c:spPr>
        <c:txPr>
          <a:bodyPr rot="0" vert="horz"/>
          <a:lstStyle/>
          <a:p>
            <a:pPr>
              <a:defRPr/>
            </a:pPr>
            <a:endParaRPr lang="es-PE"/>
          </a:p>
        </c:txPr>
        <c:crossAx val="846042528"/>
        <c:crossesAt val="25"/>
        <c:auto val="1"/>
        <c:lblOffset val="100"/>
        <c:baseTimeUnit val="months"/>
        <c:majorUnit val="12"/>
        <c:majorTimeUnit val="months"/>
      </c:dateAx>
      <c:valAx>
        <c:axId val="846042528"/>
        <c:scaling>
          <c:orientation val="minMax"/>
          <c:max val="65"/>
          <c:min val="25"/>
        </c:scaling>
        <c:delete val="0"/>
        <c:axPos val="l"/>
        <c:numFmt formatCode="General" sourceLinked="1"/>
        <c:majorTickMark val="out"/>
        <c:minorTickMark val="none"/>
        <c:tickLblPos val="nextTo"/>
        <c:spPr>
          <a:ln>
            <a:solidFill>
              <a:schemeClr val="bg1">
                <a:lumMod val="85000"/>
              </a:schemeClr>
            </a:solidFill>
          </a:ln>
        </c:spPr>
        <c:crossAx val="846042920"/>
        <c:crosses val="autoZero"/>
        <c:crossBetween val="between"/>
      </c:valAx>
    </c:plotArea>
    <c:legend>
      <c:legendPos val="b"/>
      <c:legendEntry>
        <c:idx val="1"/>
        <c:delete val="1"/>
      </c:legendEntry>
      <c:legendEntry>
        <c:idx val="2"/>
        <c:delete val="1"/>
      </c:legendEntry>
      <c:legendEntry>
        <c:idx val="4"/>
        <c:delete val="1"/>
      </c:legendEntry>
      <c:layout>
        <c:manualLayout>
          <c:xMode val="edge"/>
          <c:yMode val="edge"/>
          <c:x val="0.31335144894718092"/>
          <c:y val="0.94619194358768166"/>
          <c:w val="0.38249971316944742"/>
          <c:h val="5.3808056412318263E-2"/>
        </c:manualLayout>
      </c:layout>
      <c:overlay val="0"/>
    </c:legend>
    <c:plotVisOnly val="1"/>
    <c:dispBlanksAs val="gap"/>
    <c:showDLblsOverMax val="0"/>
  </c:chart>
  <c:txPr>
    <a:bodyPr/>
    <a:lstStyle/>
    <a:p>
      <a:pPr>
        <a:defRPr sz="900">
          <a:solidFill>
            <a:srgbClr val="3C3C3B"/>
          </a:solidFill>
          <a:latin typeface="Roboto" panose="02000000000000000000" pitchFamily="2" charset="0"/>
          <a:ea typeface="Roboto" panose="02000000000000000000" pitchFamily="2" charset="0"/>
        </a:defRPr>
      </a:pPr>
      <a:endParaRPr lang="es-PE"/>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133169934640524"/>
          <c:y val="0"/>
          <c:w val="0.41733660130718964"/>
          <c:h val="0.81589305555555569"/>
        </c:manualLayout>
      </c:layout>
      <c:pieChart>
        <c:varyColors val="1"/>
        <c:ser>
          <c:idx val="0"/>
          <c:order val="0"/>
          <c:dPt>
            <c:idx val="0"/>
            <c:bubble3D val="0"/>
            <c:spPr>
              <a:solidFill>
                <a:srgbClr val="033B59"/>
              </a:solidFill>
              <a:ln w="19050">
                <a:solidFill>
                  <a:schemeClr val="lt1"/>
                </a:solidFill>
              </a:ln>
              <a:effectLst/>
            </c:spPr>
            <c:extLst>
              <c:ext xmlns:c16="http://schemas.microsoft.com/office/drawing/2014/chart" uri="{C3380CC4-5D6E-409C-BE32-E72D297353CC}">
                <c16:uniqueId val="{00000001-C2D7-4349-9A04-1FB7709160DD}"/>
              </c:ext>
            </c:extLst>
          </c:dPt>
          <c:dPt>
            <c:idx val="1"/>
            <c:bubble3D val="0"/>
            <c:spPr>
              <a:solidFill>
                <a:srgbClr val="9EB8D4"/>
              </a:solidFill>
              <a:ln w="19050">
                <a:solidFill>
                  <a:schemeClr val="lt1"/>
                </a:solidFill>
              </a:ln>
              <a:effectLst/>
            </c:spPr>
            <c:extLst>
              <c:ext xmlns:c16="http://schemas.microsoft.com/office/drawing/2014/chart" uri="{C3380CC4-5D6E-409C-BE32-E72D297353CC}">
                <c16:uniqueId val="{00000003-C2D7-4349-9A04-1FB7709160DD}"/>
              </c:ext>
            </c:extLst>
          </c:dPt>
          <c:dPt>
            <c:idx val="2"/>
            <c:bubble3D val="0"/>
            <c:spPr>
              <a:solidFill>
                <a:srgbClr val="35B4F8"/>
              </a:solidFill>
              <a:ln w="19050">
                <a:solidFill>
                  <a:schemeClr val="lt1"/>
                </a:solidFill>
              </a:ln>
              <a:effectLst/>
            </c:spPr>
            <c:extLst>
              <c:ext xmlns:c16="http://schemas.microsoft.com/office/drawing/2014/chart" uri="{C3380CC4-5D6E-409C-BE32-E72D297353CC}">
                <c16:uniqueId val="{00000005-C2D7-4349-9A04-1FB7709160DD}"/>
              </c:ext>
            </c:extLst>
          </c:dPt>
          <c:dPt>
            <c:idx val="3"/>
            <c:bubble3D val="0"/>
            <c:spPr>
              <a:solidFill>
                <a:srgbClr val="FF434F"/>
              </a:solidFill>
              <a:ln w="19050">
                <a:solidFill>
                  <a:schemeClr val="lt1"/>
                </a:solidFill>
              </a:ln>
              <a:effectLst/>
            </c:spPr>
            <c:extLst>
              <c:ext xmlns:c16="http://schemas.microsoft.com/office/drawing/2014/chart" uri="{C3380CC4-5D6E-409C-BE32-E72D297353CC}">
                <c16:uniqueId val="{00000007-C2D7-4349-9A04-1FB7709160DD}"/>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Roboto" panose="02000000000000000000" pitchFamily="2" charset="0"/>
                    <a:ea typeface="Roboto" panose="02000000000000000000" pitchFamily="2" charset="0"/>
                    <a:cs typeface="+mn-cs"/>
                  </a:defRPr>
                </a:pPr>
                <a:endParaRPr lang="es-P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Cpac!$B$3:$B$6</c:f>
              <c:strCache>
                <c:ptCount val="4"/>
                <c:pt idx="0">
                  <c:v>ASPI</c:v>
                </c:pt>
                <c:pt idx="1">
                  <c:v>Pension Funds</c:v>
                </c:pt>
                <c:pt idx="2">
                  <c:v>ADRs</c:v>
                </c:pt>
                <c:pt idx="3">
                  <c:v>Others</c:v>
                </c:pt>
              </c:strCache>
            </c:strRef>
          </c:cat>
          <c:val>
            <c:numRef>
              <c:f>Cpac!$C$3:$C$6</c:f>
              <c:numCache>
                <c:formatCode>0%</c:formatCode>
                <c:ptCount val="4"/>
                <c:pt idx="0">
                  <c:v>0.5</c:v>
                </c:pt>
                <c:pt idx="1">
                  <c:v>0.24</c:v>
                </c:pt>
                <c:pt idx="2">
                  <c:v>7.0000000000000007E-2</c:v>
                </c:pt>
                <c:pt idx="3">
                  <c:v>0.19</c:v>
                </c:pt>
              </c:numCache>
            </c:numRef>
          </c:val>
          <c:extLst>
            <c:ext xmlns:c16="http://schemas.microsoft.com/office/drawing/2014/chart" uri="{C3380CC4-5D6E-409C-BE32-E72D297353CC}">
              <c16:uniqueId val="{00000008-C2D7-4349-9A04-1FB7709160DD}"/>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7.3401179312304637E-2"/>
          <c:y val="0.87762916666666668"/>
          <c:w val="0.82613029269678884"/>
          <c:h val="0.11355138888888888"/>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424A52"/>
              </a:solidFill>
              <a:latin typeface="Roboto" panose="02000000000000000000" pitchFamily="2" charset="0"/>
              <a:ea typeface="Roboto" panose="02000000000000000000" pitchFamily="2" charset="0"/>
              <a:cs typeface="+mn-cs"/>
            </a:defRPr>
          </a:pPr>
          <a:endParaRPr lang="es-PE"/>
        </a:p>
      </c:txPr>
    </c:legend>
    <c:plotVisOnly val="1"/>
    <c:dispBlanksAs val="gap"/>
    <c:showDLblsOverMax val="0"/>
  </c:chart>
  <c:spPr>
    <a:solidFill>
      <a:schemeClr val="bg1"/>
    </a:solidFill>
    <a:ln w="9525" cap="flat" cmpd="sng" algn="ctr">
      <a:noFill/>
      <a:round/>
    </a:ln>
    <a:effectLst/>
  </c:spPr>
  <c:txPr>
    <a:bodyPr/>
    <a:lstStyle/>
    <a:p>
      <a:pPr>
        <a:defRPr sz="900">
          <a:solidFill>
            <a:srgbClr val="424A52"/>
          </a:solidFill>
          <a:latin typeface="Roboto" panose="02000000000000000000" pitchFamily="2" charset="0"/>
          <a:ea typeface="Roboto" panose="02000000000000000000" pitchFamily="2" charset="0"/>
        </a:defRPr>
      </a:pPr>
      <a:endParaRPr lang="es-P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Exportaciones!$L$3</c:f>
              <c:strCache>
                <c:ptCount val="1"/>
                <c:pt idx="0">
                  <c:v>Cobre</c:v>
                </c:pt>
              </c:strCache>
            </c:strRef>
          </c:tx>
          <c:spPr>
            <a:solidFill>
              <a:schemeClr val="bg2"/>
            </a:solidFill>
            <a:ln>
              <a:noFill/>
            </a:ln>
            <a:effectLst/>
          </c:spPr>
          <c:cat>
            <c:numRef>
              <c:f>Exportaciones!$K$4:$K$48</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Exportaciones!$L$4:$L$48</c:f>
              <c:numCache>
                <c:formatCode>0%</c:formatCode>
                <c:ptCount val="45"/>
                <c:pt idx="0">
                  <c:v>0.4046559923315633</c:v>
                </c:pt>
                <c:pt idx="1">
                  <c:v>0.34262009896825352</c:v>
                </c:pt>
                <c:pt idx="2">
                  <c:v>0.33850085467387331</c:v>
                </c:pt>
                <c:pt idx="3">
                  <c:v>0.27146011312811885</c:v>
                </c:pt>
                <c:pt idx="4">
                  <c:v>0.30821722056130202</c:v>
                </c:pt>
                <c:pt idx="5">
                  <c:v>0.38593986372177719</c:v>
                </c:pt>
                <c:pt idx="6">
                  <c:v>0.41890228858621142</c:v>
                </c:pt>
                <c:pt idx="7">
                  <c:v>0.4488896576850866</c:v>
                </c:pt>
                <c:pt idx="8">
                  <c:v>0.50189204285721611</c:v>
                </c:pt>
                <c:pt idx="9">
                  <c:v>0.48561665906089924</c:v>
                </c:pt>
                <c:pt idx="10">
                  <c:v>0.47847502110833512</c:v>
                </c:pt>
                <c:pt idx="11">
                  <c:v>0.49223832113211285</c:v>
                </c:pt>
                <c:pt idx="12">
                  <c:v>0.42001269377585942</c:v>
                </c:pt>
                <c:pt idx="13">
                  <c:v>0.44697634097330452</c:v>
                </c:pt>
                <c:pt idx="14">
                  <c:v>0.41791533460148572</c:v>
                </c:pt>
                <c:pt idx="15">
                  <c:v>0.45812158336602615</c:v>
                </c:pt>
                <c:pt idx="16">
                  <c:v>0.39640834544146625</c:v>
                </c:pt>
                <c:pt idx="17">
                  <c:v>0.40150339482283559</c:v>
                </c:pt>
                <c:pt idx="18">
                  <c:v>0.28355406253274823</c:v>
                </c:pt>
                <c:pt idx="19">
                  <c:v>0.25809165402081596</c:v>
                </c:pt>
                <c:pt idx="20">
                  <c:v>0.28960825673935381</c:v>
                </c:pt>
                <c:pt idx="21">
                  <c:v>0.30750622712027836</c:v>
                </c:pt>
                <c:pt idx="22">
                  <c:v>0.31165838927614031</c:v>
                </c:pt>
                <c:pt idx="23">
                  <c:v>0.26877219873629182</c:v>
                </c:pt>
                <c:pt idx="24">
                  <c:v>0.34821549183117723</c:v>
                </c:pt>
                <c:pt idx="25">
                  <c:v>0.35463180148467982</c:v>
                </c:pt>
                <c:pt idx="26">
                  <c:v>0.40690465391074238</c:v>
                </c:pt>
                <c:pt idx="27">
                  <c:v>0.41395280155098801</c:v>
                </c:pt>
                <c:pt idx="28">
                  <c:v>0.40202005013709102</c:v>
                </c:pt>
                <c:pt idx="29">
                  <c:v>0.36011828521549261</c:v>
                </c:pt>
                <c:pt idx="30">
                  <c:v>0.40538808957107569</c:v>
                </c:pt>
                <c:pt idx="31">
                  <c:v>0.38949204136183357</c:v>
                </c:pt>
                <c:pt idx="32">
                  <c:v>0.39068955220873691</c:v>
                </c:pt>
                <c:pt idx="33">
                  <c:v>0.41281953600770588</c:v>
                </c:pt>
                <c:pt idx="34">
                  <c:v>0.43196530948506456</c:v>
                </c:pt>
                <c:pt idx="35">
                  <c:v>0.43100163463441099</c:v>
                </c:pt>
                <c:pt idx="36">
                  <c:v>0.46614603636915197</c:v>
                </c:pt>
                <c:pt idx="37">
                  <c:v>0.50196344715403096</c:v>
                </c:pt>
                <c:pt idx="38">
                  <c:v>0.51692868728384433</c:v>
                </c:pt>
                <c:pt idx="39">
                  <c:v>0.49410049512840315</c:v>
                </c:pt>
                <c:pt idx="40">
                  <c:v>0.49870575178603999</c:v>
                </c:pt>
                <c:pt idx="41">
                  <c:v>0.52161623776107502</c:v>
                </c:pt>
                <c:pt idx="42">
                  <c:v>0.51624032331754632</c:v>
                </c:pt>
                <c:pt idx="43">
                  <c:v>0.54754151092243331</c:v>
                </c:pt>
                <c:pt idx="44">
                  <c:v>0.51280345054385024</c:v>
                </c:pt>
              </c:numCache>
            </c:numRef>
          </c:val>
          <c:extLst>
            <c:ext xmlns:c16="http://schemas.microsoft.com/office/drawing/2014/chart" uri="{C3380CC4-5D6E-409C-BE32-E72D297353CC}">
              <c16:uniqueId val="{00000000-B511-4E64-8B51-B3A33214E71D}"/>
            </c:ext>
          </c:extLst>
        </c:ser>
        <c:ser>
          <c:idx val="1"/>
          <c:order val="1"/>
          <c:tx>
            <c:strRef>
              <c:f>Exportaciones!$M$3</c:f>
              <c:strCache>
                <c:ptCount val="1"/>
                <c:pt idx="0">
                  <c:v>Oro</c:v>
                </c:pt>
              </c:strCache>
            </c:strRef>
          </c:tx>
          <c:spPr>
            <a:solidFill>
              <a:srgbClr val="FF5763"/>
            </a:solidFill>
            <a:ln>
              <a:noFill/>
            </a:ln>
            <a:effectLst/>
          </c:spPr>
          <c:cat>
            <c:numRef>
              <c:f>Exportaciones!$K$4:$K$48</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Exportaciones!$M$4:$M$48</c:f>
              <c:numCache>
                <c:formatCode>0%</c:formatCode>
                <c:ptCount val="45"/>
                <c:pt idx="0">
                  <c:v>2.1478825152103923E-2</c:v>
                </c:pt>
                <c:pt idx="1">
                  <c:v>4.7881327062956398E-2</c:v>
                </c:pt>
                <c:pt idx="2">
                  <c:v>4.1213312651871378E-2</c:v>
                </c:pt>
                <c:pt idx="3">
                  <c:v>4.2325451221795637E-2</c:v>
                </c:pt>
                <c:pt idx="4">
                  <c:v>4.6775532103082343E-2</c:v>
                </c:pt>
                <c:pt idx="5">
                  <c:v>3.4886263824473684E-2</c:v>
                </c:pt>
                <c:pt idx="6">
                  <c:v>6.5574057630521298E-3</c:v>
                </c:pt>
                <c:pt idx="7">
                  <c:v>7.5185678815151277E-4</c:v>
                </c:pt>
                <c:pt idx="8">
                  <c:v>2.2453878407669766E-3</c:v>
                </c:pt>
                <c:pt idx="9">
                  <c:v>1.4467586553882396E-3</c:v>
                </c:pt>
                <c:pt idx="10">
                  <c:v>6.2458564098437719E-3</c:v>
                </c:pt>
                <c:pt idx="11">
                  <c:v>9.5963127418561209E-2</c:v>
                </c:pt>
                <c:pt idx="12">
                  <c:v>0.22185180679518937</c:v>
                </c:pt>
                <c:pt idx="13">
                  <c:v>0.14283503737807873</c:v>
                </c:pt>
                <c:pt idx="14">
                  <c:v>0.17141170466534889</c:v>
                </c:pt>
                <c:pt idx="15">
                  <c:v>0.17695486315732226</c:v>
                </c:pt>
                <c:pt idx="16">
                  <c:v>0.21823552839244381</c:v>
                </c:pt>
                <c:pt idx="17">
                  <c:v>0.18314404862724759</c:v>
                </c:pt>
                <c:pt idx="18">
                  <c:v>0.33803455273148963</c:v>
                </c:pt>
                <c:pt idx="19">
                  <c:v>0.39642714403033652</c:v>
                </c:pt>
                <c:pt idx="20">
                  <c:v>0.35547889909209046</c:v>
                </c:pt>
                <c:pt idx="21">
                  <c:v>0.36382039338117467</c:v>
                </c:pt>
                <c:pt idx="22">
                  <c:v>0.39399668371933944</c:v>
                </c:pt>
                <c:pt idx="23">
                  <c:v>0.4481188357846061</c:v>
                </c:pt>
                <c:pt idx="24">
                  <c:v>0.34030805788053492</c:v>
                </c:pt>
                <c:pt idx="25">
                  <c:v>0.31618272050890717</c:v>
                </c:pt>
                <c:pt idx="26">
                  <c:v>0.27367014149507096</c:v>
                </c:pt>
                <c:pt idx="27">
                  <c:v>0.24011231342980438</c:v>
                </c:pt>
                <c:pt idx="28">
                  <c:v>0.30860419304856035</c:v>
                </c:pt>
                <c:pt idx="29">
                  <c:v>0.41202675214555889</c:v>
                </c:pt>
                <c:pt idx="30">
                  <c:v>0.3535904235402178</c:v>
                </c:pt>
                <c:pt idx="31">
                  <c:v>0.37184748951875735</c:v>
                </c:pt>
                <c:pt idx="32">
                  <c:v>0.39122014245236586</c:v>
                </c:pt>
                <c:pt idx="33">
                  <c:v>0.3588263339136728</c:v>
                </c:pt>
                <c:pt idx="34">
                  <c:v>0.32752186183076548</c:v>
                </c:pt>
                <c:pt idx="35">
                  <c:v>0.35095230750853429</c:v>
                </c:pt>
                <c:pt idx="36">
                  <c:v>0.3403311124503709</c:v>
                </c:pt>
                <c:pt idx="37">
                  <c:v>0.29985492667872377</c:v>
                </c:pt>
                <c:pt idx="38">
                  <c:v>0.28577500364510233</c:v>
                </c:pt>
                <c:pt idx="39">
                  <c:v>0.30191463224881193</c:v>
                </c:pt>
                <c:pt idx="40">
                  <c:v>0.30093993042118983</c:v>
                </c:pt>
                <c:pt idx="41">
                  <c:v>0.25505486846652747</c:v>
                </c:pt>
                <c:pt idx="42">
                  <c:v>0.26752821979829661</c:v>
                </c:pt>
                <c:pt idx="43">
                  <c:v>0.25573309355722412</c:v>
                </c:pt>
                <c:pt idx="44">
                  <c:v>0.30219504683513543</c:v>
                </c:pt>
              </c:numCache>
            </c:numRef>
          </c:val>
          <c:extLst>
            <c:ext xmlns:c16="http://schemas.microsoft.com/office/drawing/2014/chart" uri="{C3380CC4-5D6E-409C-BE32-E72D297353CC}">
              <c16:uniqueId val="{00000001-B511-4E64-8B51-B3A33214E71D}"/>
            </c:ext>
          </c:extLst>
        </c:ser>
        <c:ser>
          <c:idx val="2"/>
          <c:order val="2"/>
          <c:tx>
            <c:strRef>
              <c:f>Exportaciones!$N$3</c:f>
              <c:strCache>
                <c:ptCount val="1"/>
                <c:pt idx="0">
                  <c:v>Zinc</c:v>
                </c:pt>
              </c:strCache>
            </c:strRef>
          </c:tx>
          <c:spPr>
            <a:solidFill>
              <a:srgbClr val="852A59"/>
            </a:solidFill>
            <a:ln>
              <a:noFill/>
            </a:ln>
            <a:effectLst/>
          </c:spPr>
          <c:cat>
            <c:numRef>
              <c:f>Exportaciones!$K$4:$K$48</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Exportaciones!$N$4:$N$48</c:f>
              <c:numCache>
                <c:formatCode>0%</c:formatCode>
                <c:ptCount val="45"/>
                <c:pt idx="0">
                  <c:v>0.11359710992769598</c:v>
                </c:pt>
                <c:pt idx="1">
                  <c:v>0.1730594330761844</c:v>
                </c:pt>
                <c:pt idx="2">
                  <c:v>0.19752200206313031</c:v>
                </c:pt>
                <c:pt idx="3">
                  <c:v>0.18846789516222553</c:v>
                </c:pt>
                <c:pt idx="4">
                  <c:v>0.2374364017828246</c:v>
                </c:pt>
                <c:pt idx="5">
                  <c:v>0.21733722004578845</c:v>
                </c:pt>
                <c:pt idx="6">
                  <c:v>0.2307551381588763</c:v>
                </c:pt>
                <c:pt idx="7">
                  <c:v>0.20089382601569672</c:v>
                </c:pt>
                <c:pt idx="8">
                  <c:v>0.22873339597451736</c:v>
                </c:pt>
                <c:pt idx="9">
                  <c:v>0.27069747921423576</c:v>
                </c:pt>
                <c:pt idx="10">
                  <c:v>0.28437018028150512</c:v>
                </c:pt>
                <c:pt idx="11">
                  <c:v>0.20582179059229397</c:v>
                </c:pt>
                <c:pt idx="12">
                  <c:v>0.17914383100044701</c:v>
                </c:pt>
                <c:pt idx="13">
                  <c:v>0.18294835987206776</c:v>
                </c:pt>
                <c:pt idx="14">
                  <c:v>0.15407202077556953</c:v>
                </c:pt>
                <c:pt idx="15">
                  <c:v>0.1244228969584902</c:v>
                </c:pt>
                <c:pt idx="16">
                  <c:v>0.15100840844528088</c:v>
                </c:pt>
                <c:pt idx="17">
                  <c:v>0.19749220130136741</c:v>
                </c:pt>
                <c:pt idx="18">
                  <c:v>0.16208513930958138</c:v>
                </c:pt>
                <c:pt idx="19">
                  <c:v>0.1537199367629801</c:v>
                </c:pt>
                <c:pt idx="20">
                  <c:v>0.15395720439562322</c:v>
                </c:pt>
                <c:pt idx="21">
                  <c:v>0.13085145570898896</c:v>
                </c:pt>
                <c:pt idx="22">
                  <c:v>0.11261374617687302</c:v>
                </c:pt>
                <c:pt idx="23">
                  <c:v>0.11273614661519071</c:v>
                </c:pt>
                <c:pt idx="24">
                  <c:v>8.09731451403813E-2</c:v>
                </c:pt>
                <c:pt idx="25">
                  <c:v>8.223945723565565E-2</c:v>
                </c:pt>
                <c:pt idx="26">
                  <c:v>0.13513889400286938</c:v>
                </c:pt>
                <c:pt idx="27">
                  <c:v>0.14561362395164862</c:v>
                </c:pt>
                <c:pt idx="28">
                  <c:v>8.1116939405509417E-2</c:v>
                </c:pt>
                <c:pt idx="29">
                  <c:v>7.4823095375240678E-2</c:v>
                </c:pt>
                <c:pt idx="30">
                  <c:v>7.7436258334732652E-2</c:v>
                </c:pt>
                <c:pt idx="31">
                  <c:v>5.5313472629593671E-2</c:v>
                </c:pt>
                <c:pt idx="32">
                  <c:v>4.9235574541427421E-2</c:v>
                </c:pt>
                <c:pt idx="33">
                  <c:v>5.9431540473016242E-2</c:v>
                </c:pt>
                <c:pt idx="34">
                  <c:v>7.3181646840841108E-2</c:v>
                </c:pt>
                <c:pt idx="35">
                  <c:v>7.9559229138227397E-2</c:v>
                </c:pt>
                <c:pt idx="36">
                  <c:v>6.7315440100673071E-2</c:v>
                </c:pt>
                <c:pt idx="37">
                  <c:v>8.6960445640747189E-2</c:v>
                </c:pt>
                <c:pt idx="38">
                  <c:v>8.9066526937012974E-2</c:v>
                </c:pt>
                <c:pt idx="39">
                  <c:v>7.46049024521767E-2</c:v>
                </c:pt>
                <c:pt idx="40">
                  <c:v>6.5191726895307209E-2</c:v>
                </c:pt>
                <c:pt idx="41">
                  <c:v>6.6163793212316677E-2</c:v>
                </c:pt>
                <c:pt idx="42">
                  <c:v>7.0253634229509504E-2</c:v>
                </c:pt>
                <c:pt idx="43">
                  <c:v>5.5062732778312855E-2</c:v>
                </c:pt>
                <c:pt idx="44">
                  <c:v>4.3851443788487827E-2</c:v>
                </c:pt>
              </c:numCache>
            </c:numRef>
          </c:val>
          <c:extLst>
            <c:ext xmlns:c16="http://schemas.microsoft.com/office/drawing/2014/chart" uri="{C3380CC4-5D6E-409C-BE32-E72D297353CC}">
              <c16:uniqueId val="{00000002-B511-4E64-8B51-B3A33214E71D}"/>
            </c:ext>
          </c:extLst>
        </c:ser>
        <c:ser>
          <c:idx val="3"/>
          <c:order val="3"/>
          <c:tx>
            <c:strRef>
              <c:f>Exportaciones!$O$3</c:f>
              <c:strCache>
                <c:ptCount val="1"/>
                <c:pt idx="0">
                  <c:v>Plata</c:v>
                </c:pt>
              </c:strCache>
            </c:strRef>
          </c:tx>
          <c:spPr>
            <a:solidFill>
              <a:schemeClr val="accent4">
                <a:lumMod val="40000"/>
                <a:lumOff val="60000"/>
              </a:schemeClr>
            </a:solidFill>
            <a:ln>
              <a:noFill/>
            </a:ln>
            <a:effectLst/>
          </c:spPr>
          <c:cat>
            <c:numRef>
              <c:f>Exportaciones!$K$4:$K$48</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Exportaciones!$O$4:$O$48</c:f>
              <c:numCache>
                <c:formatCode>0%</c:formatCode>
                <c:ptCount val="45"/>
                <c:pt idx="0">
                  <c:v>0.16980246739995064</c:v>
                </c:pt>
                <c:pt idx="1">
                  <c:v>0.20215120245238508</c:v>
                </c:pt>
                <c:pt idx="2">
                  <c:v>0.15087016357736319</c:v>
                </c:pt>
                <c:pt idx="3">
                  <c:v>0.23994660767966652</c:v>
                </c:pt>
                <c:pt idx="4">
                  <c:v>0.15861671654370607</c:v>
                </c:pt>
                <c:pt idx="5">
                  <c:v>0.11330633796229274</c:v>
                </c:pt>
                <c:pt idx="6">
                  <c:v>9.9139912731892266E-2</c:v>
                </c:pt>
                <c:pt idx="7">
                  <c:v>7.3340377192472883E-2</c:v>
                </c:pt>
                <c:pt idx="8">
                  <c:v>4.82365098475201E-2</c:v>
                </c:pt>
                <c:pt idx="9">
                  <c:v>6.206314934028085E-2</c:v>
                </c:pt>
                <c:pt idx="10">
                  <c:v>5.3699731707805572E-2</c:v>
                </c:pt>
                <c:pt idx="11">
                  <c:v>4.4984581609697406E-2</c:v>
                </c:pt>
                <c:pt idx="12">
                  <c:v>3.7826142532361169E-2</c:v>
                </c:pt>
                <c:pt idx="13">
                  <c:v>4.9411157651141728E-2</c:v>
                </c:pt>
                <c:pt idx="14">
                  <c:v>4.9691686247878585E-2</c:v>
                </c:pt>
                <c:pt idx="15">
                  <c:v>4.1934334964414219E-2</c:v>
                </c:pt>
                <c:pt idx="16">
                  <c:v>4.500596155826056E-2</c:v>
                </c:pt>
                <c:pt idx="17">
                  <c:v>3.8370076001359152E-2</c:v>
                </c:pt>
                <c:pt idx="18">
                  <c:v>4.7532805989142744E-2</c:v>
                </c:pt>
                <c:pt idx="19">
                  <c:v>5.6293743913116312E-2</c:v>
                </c:pt>
                <c:pt idx="20">
                  <c:v>5.5741910735611661E-2</c:v>
                </c:pt>
                <c:pt idx="21">
                  <c:v>5.2611223454789302E-2</c:v>
                </c:pt>
                <c:pt idx="22">
                  <c:v>4.5590467361872805E-2</c:v>
                </c:pt>
                <c:pt idx="23">
                  <c:v>4.0733826594010293E-2</c:v>
                </c:pt>
                <c:pt idx="24">
                  <c:v>3.6519183660350556E-2</c:v>
                </c:pt>
                <c:pt idx="25">
                  <c:v>2.866202629187661E-2</c:v>
                </c:pt>
                <c:pt idx="26">
                  <c:v>3.2547671837312907E-2</c:v>
                </c:pt>
                <c:pt idx="27">
                  <c:v>3.0863162840889104E-2</c:v>
                </c:pt>
                <c:pt idx="28">
                  <c:v>3.2895769862187486E-2</c:v>
                </c:pt>
                <c:pt idx="29">
                  <c:v>1.2989161895495083E-2</c:v>
                </c:pt>
                <c:pt idx="30">
                  <c:v>5.3969451307917518E-3</c:v>
                </c:pt>
                <c:pt idx="31">
                  <c:v>7.9725067692316409E-3</c:v>
                </c:pt>
                <c:pt idx="32">
                  <c:v>7.629973268069393E-3</c:v>
                </c:pt>
                <c:pt idx="33">
                  <c:v>2.0145564375431538E-2</c:v>
                </c:pt>
                <c:pt idx="34">
                  <c:v>1.6114396825304397E-2</c:v>
                </c:pt>
                <c:pt idx="35">
                  <c:v>7.2715216291969996E-3</c:v>
                </c:pt>
                <c:pt idx="36">
                  <c:v>5.520682608500924E-3</c:v>
                </c:pt>
                <c:pt idx="37">
                  <c:v>4.279270089838986E-3</c:v>
                </c:pt>
                <c:pt idx="38">
                  <c:v>4.245478883515081E-3</c:v>
                </c:pt>
                <c:pt idx="39">
                  <c:v>2.8475172293248056E-3</c:v>
                </c:pt>
                <c:pt idx="40">
                  <c:v>3.5780693960513585E-3</c:v>
                </c:pt>
                <c:pt idx="41">
                  <c:v>2.9492756820934259E-3</c:v>
                </c:pt>
                <c:pt idx="42">
                  <c:v>2.3675739643863841E-3</c:v>
                </c:pt>
                <c:pt idx="43">
                  <c:v>2.2883803126988785E-3</c:v>
                </c:pt>
                <c:pt idx="44">
                  <c:v>2.6803434200004823E-3</c:v>
                </c:pt>
              </c:numCache>
            </c:numRef>
          </c:val>
          <c:extLst>
            <c:ext xmlns:c16="http://schemas.microsoft.com/office/drawing/2014/chart" uri="{C3380CC4-5D6E-409C-BE32-E72D297353CC}">
              <c16:uniqueId val="{00000003-B511-4E64-8B51-B3A33214E71D}"/>
            </c:ext>
          </c:extLst>
        </c:ser>
        <c:ser>
          <c:idx val="4"/>
          <c:order val="4"/>
          <c:tx>
            <c:strRef>
              <c:f>Exportaciones!$P$3</c:f>
              <c:strCache>
                <c:ptCount val="1"/>
                <c:pt idx="0">
                  <c:v>Estaño</c:v>
                </c:pt>
              </c:strCache>
            </c:strRef>
          </c:tx>
          <c:spPr>
            <a:solidFill>
              <a:schemeClr val="accent4"/>
            </a:solidFill>
            <a:ln>
              <a:noFill/>
            </a:ln>
            <a:effectLst/>
          </c:spPr>
          <c:cat>
            <c:numRef>
              <c:f>Exportaciones!$K$4:$K$48</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Exportaciones!$P$4:$P$48</c:f>
              <c:numCache>
                <c:formatCode>0%</c:formatCode>
                <c:ptCount val="45"/>
                <c:pt idx="0">
                  <c:v>7.4116569838083039E-3</c:v>
                </c:pt>
                <c:pt idx="1">
                  <c:v>9.9405911311955392E-3</c:v>
                </c:pt>
                <c:pt idx="2">
                  <c:v>1.2432464488232807E-2</c:v>
                </c:pt>
                <c:pt idx="3">
                  <c:v>1.2562308406622322E-2</c:v>
                </c:pt>
                <c:pt idx="4">
                  <c:v>2.3145606600285126E-2</c:v>
                </c:pt>
                <c:pt idx="5">
                  <c:v>2.4008345986134765E-2</c:v>
                </c:pt>
                <c:pt idx="6">
                  <c:v>2.9399694786643393E-2</c:v>
                </c:pt>
                <c:pt idx="7">
                  <c:v>2.2244354398454312E-2</c:v>
                </c:pt>
                <c:pt idx="8">
                  <c:v>1.5883138906069499E-2</c:v>
                </c:pt>
                <c:pt idx="9">
                  <c:v>1.3835894214611651E-2</c:v>
                </c:pt>
                <c:pt idx="10">
                  <c:v>1.092415540996485E-2</c:v>
                </c:pt>
                <c:pt idx="11">
                  <c:v>1.4752504259845383E-2</c:v>
                </c:pt>
                <c:pt idx="12">
                  <c:v>2.5864826278533076E-2</c:v>
                </c:pt>
                <c:pt idx="13">
                  <c:v>3.1749768450449405E-2</c:v>
                </c:pt>
                <c:pt idx="14">
                  <c:v>4.1395021479232304E-2</c:v>
                </c:pt>
                <c:pt idx="15">
                  <c:v>3.3517483097408839E-2</c:v>
                </c:pt>
                <c:pt idx="16">
                  <c:v>4.0929504220851176E-2</c:v>
                </c:pt>
                <c:pt idx="17">
                  <c:v>4.8790187566960609E-2</c:v>
                </c:pt>
                <c:pt idx="18">
                  <c:v>4.3188192488939285E-2</c:v>
                </c:pt>
                <c:pt idx="19">
                  <c:v>4.417685024170636E-2</c:v>
                </c:pt>
                <c:pt idx="20">
                  <c:v>5.2865865263669071E-2</c:v>
                </c:pt>
                <c:pt idx="21">
                  <c:v>4.6651937516781414E-2</c:v>
                </c:pt>
                <c:pt idx="22">
                  <c:v>4.0785624045769367E-2</c:v>
                </c:pt>
                <c:pt idx="23">
                  <c:v>4.5000415857486022E-2</c:v>
                </c:pt>
                <c:pt idx="24">
                  <c:v>4.852297783987234E-2</c:v>
                </c:pt>
                <c:pt idx="25">
                  <c:v>3.0789870947174239E-2</c:v>
                </c:pt>
                <c:pt idx="26">
                  <c:v>2.7755202605177227E-2</c:v>
                </c:pt>
                <c:pt idx="27">
                  <c:v>3.4123944801298149E-2</c:v>
                </c:pt>
                <c:pt idx="28">
                  <c:v>3.6615155297753346E-2</c:v>
                </c:pt>
                <c:pt idx="29">
                  <c:v>3.5870657237598712E-2</c:v>
                </c:pt>
                <c:pt idx="30">
                  <c:v>3.842523401599942E-2</c:v>
                </c:pt>
                <c:pt idx="31">
                  <c:v>2.8177145351775259E-2</c:v>
                </c:pt>
                <c:pt idx="32">
                  <c:v>2.0324967274476361E-2</c:v>
                </c:pt>
                <c:pt idx="33">
                  <c:v>2.2182625994446401E-2</c:v>
                </c:pt>
                <c:pt idx="34">
                  <c:v>2.6261734666803527E-2</c:v>
                </c:pt>
                <c:pt idx="35">
                  <c:v>1.8030754556002039E-2</c:v>
                </c:pt>
                <c:pt idx="36">
                  <c:v>1.5778036764896589E-2</c:v>
                </c:pt>
                <c:pt idx="37">
                  <c:v>1.3431998955619836E-2</c:v>
                </c:pt>
                <c:pt idx="38">
                  <c:v>1.217240534007363E-2</c:v>
                </c:pt>
                <c:pt idx="39">
                  <c:v>1.3492082180107919E-2</c:v>
                </c:pt>
                <c:pt idx="40">
                  <c:v>1.415190948200307E-2</c:v>
                </c:pt>
                <c:pt idx="41">
                  <c:v>2.1989245100292924E-2</c:v>
                </c:pt>
                <c:pt idx="42">
                  <c:v>2.0545830321226869E-2</c:v>
                </c:pt>
                <c:pt idx="43">
                  <c:v>1.5275546152914474E-2</c:v>
                </c:pt>
                <c:pt idx="44">
                  <c:v>1.7755828054637525E-2</c:v>
                </c:pt>
              </c:numCache>
            </c:numRef>
          </c:val>
          <c:extLst>
            <c:ext xmlns:c16="http://schemas.microsoft.com/office/drawing/2014/chart" uri="{C3380CC4-5D6E-409C-BE32-E72D297353CC}">
              <c16:uniqueId val="{00000004-B511-4E64-8B51-B3A33214E71D}"/>
            </c:ext>
          </c:extLst>
        </c:ser>
        <c:ser>
          <c:idx val="5"/>
          <c:order val="5"/>
          <c:tx>
            <c:strRef>
              <c:f>Exportaciones!$Q$3</c:f>
              <c:strCache>
                <c:ptCount val="1"/>
                <c:pt idx="0">
                  <c:v>Hierro</c:v>
                </c:pt>
              </c:strCache>
            </c:strRef>
          </c:tx>
          <c:spPr>
            <a:solidFill>
              <a:schemeClr val="accent5">
                <a:lumMod val="40000"/>
                <a:lumOff val="60000"/>
              </a:schemeClr>
            </a:solidFill>
            <a:ln>
              <a:noFill/>
            </a:ln>
            <a:effectLst/>
          </c:spPr>
          <c:cat>
            <c:numRef>
              <c:f>Exportaciones!$K$4:$K$48</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Exportaciones!$Q$4:$Q$48</c:f>
              <c:numCache>
                <c:formatCode>0%</c:formatCode>
                <c:ptCount val="45"/>
                <c:pt idx="0">
                  <c:v>5.1134914698129981E-2</c:v>
                </c:pt>
                <c:pt idx="1">
                  <c:v>6.0515766378104192E-2</c:v>
                </c:pt>
                <c:pt idx="2">
                  <c:v>7.9604251159127198E-2</c:v>
                </c:pt>
                <c:pt idx="3">
                  <c:v>4.5900077538098286E-2</c:v>
                </c:pt>
                <c:pt idx="4">
                  <c:v>4.0334553036884602E-2</c:v>
                </c:pt>
                <c:pt idx="5">
                  <c:v>6.0768699950575211E-2</c:v>
                </c:pt>
                <c:pt idx="6">
                  <c:v>5.5237301951582524E-2</c:v>
                </c:pt>
                <c:pt idx="7">
                  <c:v>4.8755492936398373E-2</c:v>
                </c:pt>
                <c:pt idx="8">
                  <c:v>4.9211528741029006E-2</c:v>
                </c:pt>
                <c:pt idx="9">
                  <c:v>3.5947544880770697E-2</c:v>
                </c:pt>
                <c:pt idx="10">
                  <c:v>3.9833574931977707E-2</c:v>
                </c:pt>
                <c:pt idx="11">
                  <c:v>3.0299413876387533E-2</c:v>
                </c:pt>
                <c:pt idx="12">
                  <c:v>3.005179217770575E-2</c:v>
                </c:pt>
                <c:pt idx="13">
                  <c:v>5.7537081470587566E-2</c:v>
                </c:pt>
                <c:pt idx="14">
                  <c:v>5.3255633661877376E-2</c:v>
                </c:pt>
                <c:pt idx="15">
                  <c:v>3.8250005547706009E-2</c:v>
                </c:pt>
                <c:pt idx="16">
                  <c:v>3.1609905107028879E-2</c:v>
                </c:pt>
                <c:pt idx="17">
                  <c:v>2.8001430134152253E-2</c:v>
                </c:pt>
                <c:pt idx="18">
                  <c:v>3.5083088999378051E-2</c:v>
                </c:pt>
                <c:pt idx="19">
                  <c:v>2.2184885706874949E-2</c:v>
                </c:pt>
                <c:pt idx="20">
                  <c:v>2.0669868660472514E-2</c:v>
                </c:pt>
                <c:pt idx="21">
                  <c:v>2.5392533288463214E-2</c:v>
                </c:pt>
                <c:pt idx="22">
                  <c:v>2.1777228974031709E-2</c:v>
                </c:pt>
                <c:pt idx="23">
                  <c:v>2.0058180908024987E-2</c:v>
                </c:pt>
                <c:pt idx="24">
                  <c:v>1.8120393359398124E-2</c:v>
                </c:pt>
                <c:pt idx="25">
                  <c:v>2.2072675065760598E-2</c:v>
                </c:pt>
                <c:pt idx="26">
                  <c:v>1.7372843315066371E-2</c:v>
                </c:pt>
                <c:pt idx="27">
                  <c:v>1.6366228608015575E-2</c:v>
                </c:pt>
                <c:pt idx="28">
                  <c:v>2.1274436718181956E-2</c:v>
                </c:pt>
                <c:pt idx="29">
                  <c:v>1.8061313828191674E-2</c:v>
                </c:pt>
                <c:pt idx="30">
                  <c:v>2.3890815408667488E-2</c:v>
                </c:pt>
                <c:pt idx="31">
                  <c:v>3.7422235722868707E-2</c:v>
                </c:pt>
                <c:pt idx="32">
                  <c:v>3.0758311251692594E-2</c:v>
                </c:pt>
                <c:pt idx="33">
                  <c:v>3.6016328213177885E-2</c:v>
                </c:pt>
                <c:pt idx="34">
                  <c:v>3.1476844559946149E-2</c:v>
                </c:pt>
                <c:pt idx="35">
                  <c:v>1.8469657550886105E-2</c:v>
                </c:pt>
                <c:pt idx="36">
                  <c:v>1.5744513786470318E-2</c:v>
                </c:pt>
                <c:pt idx="37">
                  <c:v>1.5748556492621604E-2</c:v>
                </c:pt>
                <c:pt idx="38">
                  <c:v>1.6760800257154703E-2</c:v>
                </c:pt>
                <c:pt idx="39">
                  <c:v>3.4516361828860205E-2</c:v>
                </c:pt>
                <c:pt idx="40">
                  <c:v>4.3059519079239335E-2</c:v>
                </c:pt>
                <c:pt idx="41">
                  <c:v>5.6137805035300782E-2</c:v>
                </c:pt>
                <c:pt idx="42">
                  <c:v>4.5918606190558979E-2</c:v>
                </c:pt>
                <c:pt idx="43">
                  <c:v>4.0299345402332279E-2</c:v>
                </c:pt>
                <c:pt idx="44">
                  <c:v>4.0741616457864144E-2</c:v>
                </c:pt>
              </c:numCache>
            </c:numRef>
          </c:val>
          <c:extLst>
            <c:ext xmlns:c16="http://schemas.microsoft.com/office/drawing/2014/chart" uri="{C3380CC4-5D6E-409C-BE32-E72D297353CC}">
              <c16:uniqueId val="{00000005-B511-4E64-8B51-B3A33214E71D}"/>
            </c:ext>
          </c:extLst>
        </c:ser>
        <c:ser>
          <c:idx val="6"/>
          <c:order val="6"/>
          <c:tx>
            <c:strRef>
              <c:f>Exportaciones!$R$3</c:f>
              <c:strCache>
                <c:ptCount val="1"/>
                <c:pt idx="0">
                  <c:v>Otros</c:v>
                </c:pt>
              </c:strCache>
            </c:strRef>
          </c:tx>
          <c:spPr>
            <a:solidFill>
              <a:srgbClr val="87B3A2"/>
            </a:solidFill>
            <a:ln>
              <a:noFill/>
            </a:ln>
            <a:effectLst/>
          </c:spPr>
          <c:cat>
            <c:numRef>
              <c:f>Exportaciones!$K$4:$K$48</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Exportaciones!$R$4:$R$48</c:f>
              <c:numCache>
                <c:formatCode>0%</c:formatCode>
                <c:ptCount val="45"/>
                <c:pt idx="0">
                  <c:v>0.23191903350674789</c:v>
                </c:pt>
                <c:pt idx="1">
                  <c:v>0.16383158093092087</c:v>
                </c:pt>
                <c:pt idx="2">
                  <c:v>0.17985695138640184</c:v>
                </c:pt>
                <c:pt idx="3">
                  <c:v>0.19933754686347274</c:v>
                </c:pt>
                <c:pt idx="4">
                  <c:v>0.18547396937191532</c:v>
                </c:pt>
                <c:pt idx="5">
                  <c:v>0.16375326850895783</c:v>
                </c:pt>
                <c:pt idx="6">
                  <c:v>0.16000825802174182</c:v>
                </c:pt>
                <c:pt idx="7">
                  <c:v>0.20512443498373961</c:v>
                </c:pt>
                <c:pt idx="8">
                  <c:v>0.15379799583288112</c:v>
                </c:pt>
                <c:pt idx="9">
                  <c:v>0.13039251463381363</c:v>
                </c:pt>
                <c:pt idx="10">
                  <c:v>0.12645148015056776</c:v>
                </c:pt>
                <c:pt idx="11">
                  <c:v>0.11594026111110181</c:v>
                </c:pt>
                <c:pt idx="12">
                  <c:v>8.5248907439904056E-2</c:v>
                </c:pt>
                <c:pt idx="13">
                  <c:v>8.8542254204370285E-2</c:v>
                </c:pt>
                <c:pt idx="14">
                  <c:v>0.11225859856860756</c:v>
                </c:pt>
                <c:pt idx="15">
                  <c:v>0.12679883290863225</c:v>
                </c:pt>
                <c:pt idx="16">
                  <c:v>0.11680234683466843</c:v>
                </c:pt>
                <c:pt idx="17">
                  <c:v>0.1026986615460775</c:v>
                </c:pt>
                <c:pt idx="18">
                  <c:v>9.0522157948720719E-2</c:v>
                </c:pt>
                <c:pt idx="19">
                  <c:v>6.910578532416975E-2</c:v>
                </c:pt>
                <c:pt idx="20">
                  <c:v>7.1677995113179113E-2</c:v>
                </c:pt>
                <c:pt idx="21">
                  <c:v>7.3166229529524132E-2</c:v>
                </c:pt>
                <c:pt idx="22">
                  <c:v>7.3577860445973448E-2</c:v>
                </c:pt>
                <c:pt idx="23">
                  <c:v>6.4580395504390015E-2</c:v>
                </c:pt>
                <c:pt idx="24">
                  <c:v>0.12734075028828559</c:v>
                </c:pt>
                <c:pt idx="25">
                  <c:v>0.16542144846594586</c:v>
                </c:pt>
                <c:pt idx="26">
                  <c:v>0.10661059283376094</c:v>
                </c:pt>
                <c:pt idx="27">
                  <c:v>0.11896792481735605</c:v>
                </c:pt>
                <c:pt idx="28">
                  <c:v>0.11747345553071646</c:v>
                </c:pt>
                <c:pt idx="29">
                  <c:v>8.6110734302422443E-2</c:v>
                </c:pt>
                <c:pt idx="30">
                  <c:v>9.5872233998515105E-2</c:v>
                </c:pt>
                <c:pt idx="31">
                  <c:v>0.10977510864593992</c:v>
                </c:pt>
                <c:pt idx="32">
                  <c:v>0.1101414790032315</c:v>
                </c:pt>
                <c:pt idx="33">
                  <c:v>9.057807102254932E-2</c:v>
                </c:pt>
                <c:pt idx="34">
                  <c:v>9.3478205791274707E-2</c:v>
                </c:pt>
                <c:pt idx="35">
                  <c:v>9.4714894982742145E-2</c:v>
                </c:pt>
                <c:pt idx="36">
                  <c:v>8.9164177919936166E-2</c:v>
                </c:pt>
                <c:pt idx="37">
                  <c:v>7.7761354988417561E-2</c:v>
                </c:pt>
                <c:pt idx="38">
                  <c:v>7.5051097653296969E-2</c:v>
                </c:pt>
                <c:pt idx="39">
                  <c:v>7.852400893231537E-2</c:v>
                </c:pt>
                <c:pt idx="40">
                  <c:v>7.4373092940169291E-2</c:v>
                </c:pt>
                <c:pt idx="41">
                  <c:v>7.6088774742393769E-2</c:v>
                </c:pt>
                <c:pt idx="42">
                  <c:v>7.7145812178475437E-2</c:v>
                </c:pt>
                <c:pt idx="43">
                  <c:v>8.3799390874084057E-2</c:v>
                </c:pt>
                <c:pt idx="44">
                  <c:v>7.9972270900024151E-2</c:v>
                </c:pt>
              </c:numCache>
            </c:numRef>
          </c:val>
          <c:extLst>
            <c:ext xmlns:c16="http://schemas.microsoft.com/office/drawing/2014/chart" uri="{C3380CC4-5D6E-409C-BE32-E72D297353CC}">
              <c16:uniqueId val="{00000006-B511-4E64-8B51-B3A33214E71D}"/>
            </c:ext>
          </c:extLst>
        </c:ser>
        <c:dLbls>
          <c:showLegendKey val="0"/>
          <c:showVal val="0"/>
          <c:showCatName val="0"/>
          <c:showSerName val="0"/>
          <c:showPercent val="0"/>
          <c:showBubbleSize val="0"/>
        </c:dLbls>
        <c:axId val="438237744"/>
        <c:axId val="438245904"/>
      </c:areaChart>
      <c:catAx>
        <c:axId val="4382377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438245904"/>
        <c:crosses val="autoZero"/>
        <c:auto val="1"/>
        <c:lblAlgn val="ctr"/>
        <c:lblOffset val="100"/>
        <c:noMultiLvlLbl val="0"/>
      </c:catAx>
      <c:valAx>
        <c:axId val="438245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crossAx val="438237744"/>
        <c:crosses val="autoZero"/>
        <c:crossBetween val="midCat"/>
      </c:valAx>
      <c:spPr>
        <a:noFill/>
        <a:ln>
          <a:noFill/>
        </a:ln>
        <a:effectLst/>
      </c:spPr>
    </c:plotArea>
    <c:legend>
      <c:legendPos val="b"/>
      <c:layout>
        <c:manualLayout>
          <c:xMode val="edge"/>
          <c:yMode val="edge"/>
          <c:x val="9.1173300158706491E-2"/>
          <c:y val="0.93570022475863468"/>
          <c:w val="0.81765315396887839"/>
          <c:h val="6.429977524136529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85269338904052"/>
          <c:y val="0.17021060055179812"/>
          <c:w val="0.46469833682234113"/>
          <c:h val="0.62229426144322142"/>
        </c:manualLayout>
      </c:layout>
      <c:pieChart>
        <c:varyColors val="1"/>
        <c:ser>
          <c:idx val="0"/>
          <c:order val="0"/>
          <c:tx>
            <c:strRef>
              <c:f>Exportaciones!$U$16</c:f>
              <c:strCache>
                <c:ptCount val="1"/>
                <c:pt idx="0">
                  <c:v>2024</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C133-479A-AB2D-CC4AE9F8F74D}"/>
              </c:ext>
            </c:extLst>
          </c:dPt>
          <c:dPt>
            <c:idx val="1"/>
            <c:bubble3D val="0"/>
            <c:spPr>
              <a:solidFill>
                <a:srgbClr val="FF5763"/>
              </a:solidFill>
              <a:ln w="19050">
                <a:solidFill>
                  <a:schemeClr val="lt1"/>
                </a:solidFill>
              </a:ln>
              <a:effectLst/>
            </c:spPr>
            <c:extLst>
              <c:ext xmlns:c16="http://schemas.microsoft.com/office/drawing/2014/chart" uri="{C3380CC4-5D6E-409C-BE32-E72D297353CC}">
                <c16:uniqueId val="{00000003-C133-479A-AB2D-CC4AE9F8F74D}"/>
              </c:ext>
            </c:extLst>
          </c:dPt>
          <c:dPt>
            <c:idx val="2"/>
            <c:bubble3D val="0"/>
            <c:spPr>
              <a:solidFill>
                <a:srgbClr val="852A59"/>
              </a:solidFill>
              <a:ln w="19050">
                <a:solidFill>
                  <a:schemeClr val="bg1"/>
                </a:solidFill>
              </a:ln>
              <a:effectLst/>
            </c:spPr>
            <c:extLst>
              <c:ext xmlns:c16="http://schemas.microsoft.com/office/drawing/2014/chart" uri="{C3380CC4-5D6E-409C-BE32-E72D297353CC}">
                <c16:uniqueId val="{00000005-C133-479A-AB2D-CC4AE9F8F74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133-479A-AB2D-CC4AE9F8F74D}"/>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C133-479A-AB2D-CC4AE9F8F74D}"/>
              </c:ext>
            </c:extLst>
          </c:dPt>
          <c:dPt>
            <c:idx val="5"/>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B-C133-479A-AB2D-CC4AE9F8F74D}"/>
              </c:ext>
            </c:extLst>
          </c:dPt>
          <c:dPt>
            <c:idx val="6"/>
            <c:bubble3D val="0"/>
            <c:spPr>
              <a:solidFill>
                <a:srgbClr val="87B3A2"/>
              </a:solidFill>
              <a:ln w="19050">
                <a:solidFill>
                  <a:schemeClr val="lt1"/>
                </a:solidFill>
              </a:ln>
              <a:effectLst/>
            </c:spPr>
            <c:extLst>
              <c:ext xmlns:c16="http://schemas.microsoft.com/office/drawing/2014/chart" uri="{C3380CC4-5D6E-409C-BE32-E72D297353CC}">
                <c16:uniqueId val="{0000000D-C133-479A-AB2D-CC4AE9F8F74D}"/>
              </c:ext>
            </c:extLst>
          </c:dPt>
          <c:dLbls>
            <c:dLbl>
              <c:idx val="0"/>
              <c:spPr>
                <a:noFill/>
                <a:ln>
                  <a:noFill/>
                </a:ln>
                <a:effectLst/>
              </c:spPr>
              <c:txPr>
                <a:bodyPr rot="0" spcFirstLastPara="1" vertOverflow="ellipsis" vert="horz" wrap="square" anchor="ctr" anchorCtr="1"/>
                <a:lstStyle/>
                <a:p>
                  <a:pPr>
                    <a:defRPr sz="900" b="1" i="0" u="none" strike="noStrike" kern="1200" baseline="0">
                      <a:solidFill>
                        <a:schemeClr val="bg2"/>
                      </a:solidFill>
                      <a:latin typeface="Roboto" panose="02000000000000000000" pitchFamily="2" charset="0"/>
                      <a:ea typeface="Roboto" panose="02000000000000000000" pitchFamily="2" charset="0"/>
                      <a:cs typeface="Roboto" panose="02000000000000000000" pitchFamily="2" charset="0"/>
                    </a:defRPr>
                  </a:pPr>
                  <a:endParaRPr lang="es-PE"/>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133-479A-AB2D-CC4AE9F8F74D}"/>
                </c:ext>
              </c:extLst>
            </c:dLbl>
            <c:dLbl>
              <c:idx val="1"/>
              <c:spPr>
                <a:noFill/>
                <a:ln>
                  <a:noFill/>
                </a:ln>
                <a:effectLst/>
              </c:spPr>
              <c:txPr>
                <a:bodyPr rot="0" spcFirstLastPara="1" vertOverflow="ellipsis" vert="horz" wrap="square" anchor="ctr" anchorCtr="1"/>
                <a:lstStyle/>
                <a:p>
                  <a:pPr>
                    <a:defRPr sz="900" b="1" i="0" u="none" strike="noStrike" kern="1200" baseline="0">
                      <a:solidFill>
                        <a:srgbClr val="FF5763"/>
                      </a:solidFill>
                      <a:latin typeface="Roboto" panose="02000000000000000000" pitchFamily="2" charset="0"/>
                      <a:ea typeface="Roboto" panose="02000000000000000000" pitchFamily="2" charset="0"/>
                      <a:cs typeface="Roboto" panose="02000000000000000000" pitchFamily="2" charset="0"/>
                    </a:defRPr>
                  </a:pPr>
                  <a:endParaRPr lang="es-PE"/>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133-479A-AB2D-CC4AE9F8F74D}"/>
                </c:ext>
              </c:extLst>
            </c:dLbl>
            <c:dLbl>
              <c:idx val="2"/>
              <c:layout>
                <c:manualLayout>
                  <c:x val="-2.1655071013530373E-2"/>
                  <c:y val="7.4569074906364594E-2"/>
                </c:manualLayout>
              </c:layout>
              <c:spPr>
                <a:noFill/>
                <a:ln>
                  <a:noFill/>
                </a:ln>
                <a:effectLst/>
              </c:spPr>
              <c:txPr>
                <a:bodyPr rot="0" spcFirstLastPara="1" vertOverflow="ellipsis" vert="horz" wrap="square" anchor="ctr" anchorCtr="1"/>
                <a:lstStyle/>
                <a:p>
                  <a:pPr>
                    <a:defRPr sz="900" b="1" i="0" u="none" strike="noStrike" kern="1200" baseline="0">
                      <a:solidFill>
                        <a:srgbClr val="852A59"/>
                      </a:solidFill>
                      <a:latin typeface="Roboto" panose="02000000000000000000" pitchFamily="2" charset="0"/>
                      <a:ea typeface="Roboto" panose="02000000000000000000" pitchFamily="2" charset="0"/>
                      <a:cs typeface="Roboto" panose="02000000000000000000" pitchFamily="2" charset="0"/>
                    </a:defRPr>
                  </a:pPr>
                  <a:endParaRPr lang="es-PE"/>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C133-479A-AB2D-CC4AE9F8F74D}"/>
                </c:ext>
              </c:extLst>
            </c:dLbl>
            <c:dLbl>
              <c:idx val="3"/>
              <c:layout>
                <c:manualLayout>
                  <c:x val="-0.114462518214375"/>
                  <c:y val="-7.4569074906364594E-2"/>
                </c:manualLayout>
              </c:layout>
              <c:spPr>
                <a:noFill/>
                <a:ln>
                  <a:noFill/>
                </a:ln>
                <a:effectLst/>
              </c:spPr>
              <c:txPr>
                <a:bodyPr rot="0" spcFirstLastPara="1" vertOverflow="ellipsis" vert="horz" wrap="square" anchor="ctr" anchorCtr="1"/>
                <a:lstStyle/>
                <a:p>
                  <a:pPr>
                    <a:defRPr sz="900" b="1" i="0" u="none" strike="noStrike" kern="1200" baseline="0">
                      <a:solidFill>
                        <a:schemeClr val="accent4">
                          <a:lumMod val="60000"/>
                          <a:lumOff val="40000"/>
                        </a:schemeClr>
                      </a:solidFill>
                      <a:latin typeface="Roboto" panose="02000000000000000000" pitchFamily="2" charset="0"/>
                      <a:ea typeface="Roboto" panose="02000000000000000000" pitchFamily="2" charset="0"/>
                      <a:cs typeface="Roboto" panose="02000000000000000000" pitchFamily="2" charset="0"/>
                    </a:defRPr>
                  </a:pPr>
                  <a:endParaRPr lang="es-PE"/>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C133-479A-AB2D-CC4AE9F8F74D}"/>
                </c:ext>
              </c:extLst>
            </c:dLbl>
            <c:dLbl>
              <c:idx val="4"/>
              <c:spPr>
                <a:noFill/>
                <a:ln>
                  <a:noFill/>
                </a:ln>
                <a:effectLst/>
              </c:spPr>
              <c:txPr>
                <a:bodyPr rot="0" spcFirstLastPara="1" vertOverflow="ellipsis" vert="horz" wrap="square" anchor="ctr" anchorCtr="1"/>
                <a:lstStyle/>
                <a:p>
                  <a:pPr>
                    <a:defRPr sz="900" b="1" i="0" u="none" strike="noStrike" kern="1200" baseline="0">
                      <a:solidFill>
                        <a:schemeClr val="accent4"/>
                      </a:solidFill>
                      <a:latin typeface="Roboto" panose="02000000000000000000" pitchFamily="2" charset="0"/>
                      <a:ea typeface="Roboto" panose="02000000000000000000" pitchFamily="2" charset="0"/>
                      <a:cs typeface="Roboto" panose="02000000000000000000" pitchFamily="2" charset="0"/>
                    </a:defRPr>
                  </a:pPr>
                  <a:endParaRPr lang="es-PE"/>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133-479A-AB2D-CC4AE9F8F74D}"/>
                </c:ext>
              </c:extLst>
            </c:dLbl>
            <c:dLbl>
              <c:idx val="5"/>
              <c:layout>
                <c:manualLayout>
                  <c:x val="6.8058794613952686E-2"/>
                  <c:y val="-2.8999084685808453E-2"/>
                </c:manualLayout>
              </c:layout>
              <c:spPr>
                <a:noFill/>
                <a:ln>
                  <a:noFill/>
                </a:ln>
                <a:effectLst/>
              </c:spPr>
              <c:txPr>
                <a:bodyPr rot="0" spcFirstLastPara="1" vertOverflow="ellipsis" vert="horz" wrap="square" anchor="ctr" anchorCtr="1"/>
                <a:lstStyle/>
                <a:p>
                  <a:pPr>
                    <a:defRPr sz="900" b="1" i="0" u="none" strike="noStrike" kern="1200" baseline="0">
                      <a:solidFill>
                        <a:srgbClr val="90AECA"/>
                      </a:solidFill>
                      <a:latin typeface="Roboto" panose="02000000000000000000" pitchFamily="2" charset="0"/>
                      <a:ea typeface="Roboto" panose="02000000000000000000" pitchFamily="2" charset="0"/>
                      <a:cs typeface="Roboto" panose="02000000000000000000" pitchFamily="2" charset="0"/>
                    </a:defRPr>
                  </a:pPr>
                  <a:endParaRPr lang="es-PE"/>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C133-479A-AB2D-CC4AE9F8F74D}"/>
                </c:ext>
              </c:extLst>
            </c:dLbl>
            <c:dLbl>
              <c:idx val="6"/>
              <c:layout>
                <c:manualLayout>
                  <c:x val="6.4965213040591205E-2"/>
                  <c:y val="-1.2428179151060766E-2"/>
                </c:manualLayout>
              </c:layout>
              <c:spPr>
                <a:noFill/>
                <a:ln>
                  <a:noFill/>
                </a:ln>
                <a:effectLst/>
              </c:spPr>
              <c:txPr>
                <a:bodyPr rot="0" spcFirstLastPara="1" vertOverflow="ellipsis" vert="horz" wrap="square" anchor="ctr" anchorCtr="1"/>
                <a:lstStyle/>
                <a:p>
                  <a:pPr>
                    <a:defRPr sz="900" b="1" i="0" u="none" strike="noStrike" kern="1200" baseline="0">
                      <a:solidFill>
                        <a:srgbClr val="699F8A"/>
                      </a:solidFill>
                      <a:latin typeface="Roboto" panose="02000000000000000000" pitchFamily="2" charset="0"/>
                      <a:ea typeface="Roboto" panose="02000000000000000000" pitchFamily="2" charset="0"/>
                      <a:cs typeface="Roboto" panose="02000000000000000000" pitchFamily="2" charset="0"/>
                    </a:defRPr>
                  </a:pPr>
                  <a:endParaRPr lang="es-PE"/>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C133-479A-AB2D-CC4AE9F8F74D}"/>
                </c:ext>
              </c:extLst>
            </c:dLbl>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Roboto" panose="02000000000000000000" pitchFamily="2" charset="0"/>
                    <a:ea typeface="Roboto" panose="02000000000000000000" pitchFamily="2" charset="0"/>
                    <a:cs typeface="Roboto" panose="02000000000000000000" pitchFamily="2" charset="0"/>
                  </a:defRPr>
                </a:pPr>
                <a:endParaRPr lang="es-PE"/>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Exportaciones!$V$15:$AB$15</c:f>
              <c:strCache>
                <c:ptCount val="7"/>
                <c:pt idx="0">
                  <c:v>Cobre</c:v>
                </c:pt>
                <c:pt idx="1">
                  <c:v>Oro</c:v>
                </c:pt>
                <c:pt idx="2">
                  <c:v>Zinc</c:v>
                </c:pt>
                <c:pt idx="3">
                  <c:v>Plata</c:v>
                </c:pt>
                <c:pt idx="4">
                  <c:v>Estaño</c:v>
                </c:pt>
                <c:pt idx="5">
                  <c:v>Hierro</c:v>
                </c:pt>
                <c:pt idx="6">
                  <c:v>Otros</c:v>
                </c:pt>
              </c:strCache>
            </c:strRef>
          </c:cat>
          <c:val>
            <c:numRef>
              <c:f>Exportaciones!$V$16:$AB$16</c:f>
              <c:numCache>
                <c:formatCode>0%</c:formatCode>
                <c:ptCount val="7"/>
                <c:pt idx="0">
                  <c:v>0.51280345054385024</c:v>
                </c:pt>
                <c:pt idx="1">
                  <c:v>0.30219504683513543</c:v>
                </c:pt>
                <c:pt idx="2">
                  <c:v>4.3851443788487827E-2</c:v>
                </c:pt>
                <c:pt idx="3">
                  <c:v>2.6803434200004823E-3</c:v>
                </c:pt>
                <c:pt idx="4">
                  <c:v>1.7755828054637525E-2</c:v>
                </c:pt>
                <c:pt idx="5">
                  <c:v>4.0741616457864144E-2</c:v>
                </c:pt>
                <c:pt idx="6">
                  <c:v>7.9972270900024151E-2</c:v>
                </c:pt>
              </c:numCache>
            </c:numRef>
          </c:val>
          <c:extLst>
            <c:ext xmlns:c16="http://schemas.microsoft.com/office/drawing/2014/chart" uri="{C3380CC4-5D6E-409C-BE32-E72D297353CC}">
              <c16:uniqueId val="{0000000E-C133-479A-AB2D-CC4AE9F8F74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oboto" panose="02000000000000000000" pitchFamily="2" charset="0"/>
          <a:ea typeface="Roboto" panose="02000000000000000000" pitchFamily="2" charset="0"/>
          <a:cs typeface="Roboto" panose="02000000000000000000" pitchFamily="2" charset="0"/>
        </a:defRPr>
      </a:pPr>
      <a:endParaRPr lang="es-P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24474632595657"/>
          <c:y val="4.6115016198023225E-2"/>
          <c:w val="0.76823270070562522"/>
          <c:h val="0.79960929324858998"/>
        </c:manualLayout>
      </c:layout>
      <c:scatterChart>
        <c:scatterStyle val="lineMarker"/>
        <c:varyColors val="0"/>
        <c:ser>
          <c:idx val="0"/>
          <c:order val="0"/>
          <c:spPr>
            <a:ln w="38100" cap="rnd">
              <a:noFill/>
              <a:round/>
            </a:ln>
            <a:effectLst/>
          </c:spPr>
          <c:marker>
            <c:symbol val="circle"/>
            <c:size val="5"/>
            <c:spPr>
              <a:solidFill>
                <a:schemeClr val="accent4"/>
              </a:solidFill>
              <a:ln w="9525">
                <a:noFill/>
              </a:ln>
              <a:effectLst/>
            </c:spPr>
          </c:marker>
          <c:dLbls>
            <c:dLbl>
              <c:idx val="0"/>
              <c:tx>
                <c:rich>
                  <a:bodyPr/>
                  <a:lstStyle/>
                  <a:p>
                    <a:fld id="{6F47B852-A683-4AD5-A071-48D9A0436DD7}" type="CELLRANGE">
                      <a:rPr lang="en-US"/>
                      <a:pPr/>
                      <a:t>[CELLRANGE]</a:t>
                    </a:fld>
                    <a:endParaRPr lang="es-P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934-4F74-AAEE-DE1F5D856067}"/>
                </c:ext>
              </c:extLst>
            </c:dLbl>
            <c:dLbl>
              <c:idx val="1"/>
              <c:tx>
                <c:rich>
                  <a:bodyPr/>
                  <a:lstStyle/>
                  <a:p>
                    <a:fld id="{F1A667EC-BB04-4A8F-BA0D-A396FF813AF2}"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934-4F74-AAEE-DE1F5D856067}"/>
                </c:ext>
              </c:extLst>
            </c:dLbl>
            <c:dLbl>
              <c:idx val="2"/>
              <c:tx>
                <c:rich>
                  <a:bodyPr/>
                  <a:lstStyle/>
                  <a:p>
                    <a:fld id="{1BCF395A-3FFF-45D9-8909-E589CB8534FC}"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934-4F74-AAEE-DE1F5D856067}"/>
                </c:ext>
              </c:extLst>
            </c:dLbl>
            <c:dLbl>
              <c:idx val="3"/>
              <c:tx>
                <c:rich>
                  <a:bodyPr/>
                  <a:lstStyle/>
                  <a:p>
                    <a:fld id="{8F515FEF-04DA-467B-A991-381C0B89C841}"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934-4F74-AAEE-DE1F5D856067}"/>
                </c:ext>
              </c:extLst>
            </c:dLbl>
            <c:dLbl>
              <c:idx val="4"/>
              <c:tx>
                <c:rich>
                  <a:bodyPr/>
                  <a:lstStyle/>
                  <a:p>
                    <a:fld id="{9F903790-CD10-4811-A354-99441BDEDD08}"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934-4F74-AAEE-DE1F5D856067}"/>
                </c:ext>
              </c:extLst>
            </c:dLbl>
            <c:dLbl>
              <c:idx val="5"/>
              <c:layout>
                <c:manualLayout>
                  <c:x val="-2.2979734923975623E-2"/>
                  <c:y val="-2.515364519892176E-2"/>
                </c:manualLayout>
              </c:layout>
              <c:tx>
                <c:rich>
                  <a:bodyPr/>
                  <a:lstStyle/>
                  <a:p>
                    <a:fld id="{43E1D62B-A1E3-4FB2-940B-7D97A85B9C43}" type="CELLRANGE">
                      <a:rPr lang="en-US"/>
                      <a:pPr/>
                      <a:t>[CELLRANGE]</a:t>
                    </a:fld>
                    <a:endParaRPr lang="es-P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A934-4F74-AAEE-DE1F5D856067}"/>
                </c:ext>
              </c:extLst>
            </c:dLbl>
            <c:dLbl>
              <c:idx val="6"/>
              <c:tx>
                <c:rich>
                  <a:bodyPr/>
                  <a:lstStyle/>
                  <a:p>
                    <a:fld id="{3C777FA6-6339-43F1-8167-85EE923CCD08}"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934-4F74-AAEE-DE1F5D856067}"/>
                </c:ext>
              </c:extLst>
            </c:dLbl>
            <c:dLbl>
              <c:idx val="7"/>
              <c:tx>
                <c:rich>
                  <a:bodyPr/>
                  <a:lstStyle/>
                  <a:p>
                    <a:fld id="{A8CC592A-0BBE-4BA0-A799-1BBF9F8046ED}"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934-4F74-AAEE-DE1F5D856067}"/>
                </c:ext>
              </c:extLst>
            </c:dLbl>
            <c:spPr>
              <a:noFill/>
              <a:ln>
                <a:noFill/>
              </a:ln>
              <a:effectLst/>
            </c:spPr>
            <c:txPr>
              <a:bodyPr rot="0" spcFirstLastPara="1" vertOverflow="ellipsis" vert="horz" wrap="square" anchor="ctr" anchorCtr="1"/>
              <a:lstStyle/>
              <a:p>
                <a:pPr>
                  <a:defRPr sz="900" b="0" i="0" u="none" strike="noStrike" kern="1200" baseline="0">
                    <a:solidFill>
                      <a:schemeClr val="bg2"/>
                    </a:solidFill>
                    <a:latin typeface="Roboto" panose="02000000000000000000" pitchFamily="2" charset="0"/>
                    <a:ea typeface="Roboto" panose="02000000000000000000" pitchFamily="2" charset="0"/>
                    <a:cs typeface="+mn-cs"/>
                  </a:defRPr>
                </a:pPr>
                <a:endParaRPr lang="es-PE"/>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'Relevancia Peru'!$J$3:$J$10</c:f>
              <c:numCache>
                <c:formatCode>0%</c:formatCode>
                <c:ptCount val="8"/>
                <c:pt idx="0">
                  <c:v>0.51280345054385024</c:v>
                </c:pt>
                <c:pt idx="1">
                  <c:v>0.30219504683513543</c:v>
                </c:pt>
                <c:pt idx="2">
                  <c:v>4.3851443788487827E-2</c:v>
                </c:pt>
                <c:pt idx="3">
                  <c:v>4.0741616457864144E-2</c:v>
                </c:pt>
                <c:pt idx="4">
                  <c:v>4.5476435282260474E-2</c:v>
                </c:pt>
                <c:pt idx="5">
                  <c:v>3.4429777111927233E-2</c:v>
                </c:pt>
                <c:pt idx="6">
                  <c:v>1.7755828054637525E-2</c:v>
                </c:pt>
                <c:pt idx="7">
                  <c:v>2.6803434200004823E-3</c:v>
                </c:pt>
              </c:numCache>
            </c:numRef>
          </c:xVal>
          <c:yVal>
            <c:numRef>
              <c:f>'Relevancia Peru'!$K$3:$K$10</c:f>
              <c:numCache>
                <c:formatCode>0%</c:formatCode>
                <c:ptCount val="8"/>
                <c:pt idx="0">
                  <c:v>0.12</c:v>
                </c:pt>
                <c:pt idx="1">
                  <c:v>3.898305084745763E-2</c:v>
                </c:pt>
                <c:pt idx="2">
                  <c:v>9.5454545454545459E-2</c:v>
                </c:pt>
                <c:pt idx="3">
                  <c:v>1.368421052631579E-2</c:v>
                </c:pt>
                <c:pt idx="4">
                  <c:v>5.2631578947368418E-2</c:v>
                </c:pt>
                <c:pt idx="5">
                  <c:v>0.1</c:v>
                </c:pt>
                <c:pt idx="6">
                  <c:v>3.0232558139534883E-2</c:v>
                </c:pt>
                <c:pt idx="7">
                  <c:v>0.18032786885245902</c:v>
                </c:pt>
              </c:numCache>
            </c:numRef>
          </c:yVal>
          <c:smooth val="0"/>
          <c:extLst>
            <c:ext xmlns:c15="http://schemas.microsoft.com/office/drawing/2012/chart" uri="{02D57815-91ED-43cb-92C2-25804820EDAC}">
              <c15:datalabelsRange>
                <c15:f>'Relevancia Peru'!$I$3:$I$10</c15:f>
                <c15:dlblRangeCache>
                  <c:ptCount val="8"/>
                  <c:pt idx="0">
                    <c:v>Cobre</c:v>
                  </c:pt>
                  <c:pt idx="1">
                    <c:v>Oro</c:v>
                  </c:pt>
                  <c:pt idx="2">
                    <c:v>Zinc</c:v>
                  </c:pt>
                  <c:pt idx="3">
                    <c:v>Hierro</c:v>
                  </c:pt>
                  <c:pt idx="4">
                    <c:v>Plomo</c:v>
                  </c:pt>
                  <c:pt idx="5">
                    <c:v>Molibdeno</c:v>
                  </c:pt>
                  <c:pt idx="6">
                    <c:v>Estaño</c:v>
                  </c:pt>
                  <c:pt idx="7">
                    <c:v>Plata</c:v>
                  </c:pt>
                </c15:dlblRangeCache>
              </c15:datalabelsRange>
            </c:ext>
            <c:ext xmlns:c16="http://schemas.microsoft.com/office/drawing/2014/chart" uri="{C3380CC4-5D6E-409C-BE32-E72D297353CC}">
              <c16:uniqueId val="{00000008-A934-4F74-AAEE-DE1F5D856067}"/>
            </c:ext>
          </c:extLst>
        </c:ser>
        <c:dLbls>
          <c:showLegendKey val="0"/>
          <c:showVal val="0"/>
          <c:showCatName val="0"/>
          <c:showSerName val="0"/>
          <c:showPercent val="0"/>
          <c:showBubbleSize val="0"/>
        </c:dLbls>
        <c:axId val="1064027935"/>
        <c:axId val="1064031295"/>
      </c:scatterChart>
      <c:valAx>
        <c:axId val="1064027935"/>
        <c:scaling>
          <c:orientation val="minMax"/>
        </c:scaling>
        <c:delete val="0"/>
        <c:axPos val="b"/>
        <c:majorGridlines>
          <c:spPr>
            <a:ln w="9525" cap="flat" cmpd="sng" algn="ctr">
              <a:solidFill>
                <a:schemeClr val="bg1">
                  <a:lumMod val="9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r>
                  <a:rPr lang="es-PE"/>
                  <a:t>% de exportaciones mineras</a:t>
                </a:r>
              </a:p>
            </c:rich>
          </c:tx>
          <c:layout>
            <c:manualLayout>
              <c:xMode val="edge"/>
              <c:yMode val="edge"/>
              <c:x val="0.37265944032842663"/>
              <c:y val="0.941308161202515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1064031295"/>
        <c:crosses val="autoZero"/>
        <c:crossBetween val="midCat"/>
      </c:valAx>
      <c:valAx>
        <c:axId val="1064031295"/>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r>
                  <a:rPr lang="es-PE"/>
                  <a:t>% de reservas globales</a:t>
                </a:r>
              </a:p>
            </c:rich>
          </c:tx>
          <c:layout>
            <c:manualLayout>
              <c:xMode val="edge"/>
              <c:yMode val="edge"/>
              <c:x val="0"/>
              <c:y val="0.2207605060605635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anose="02000000000000000000" pitchFamily="2" charset="0"/>
                <a:ea typeface="Roboto" panose="02000000000000000000" pitchFamily="2" charset="0"/>
                <a:cs typeface="+mn-cs"/>
              </a:defRPr>
            </a:pPr>
            <a:endParaRPr lang="es-PE"/>
          </a:p>
        </c:txPr>
        <c:crossAx val="10640279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Roboto" panose="02000000000000000000" pitchFamily="2" charset="0"/>
          <a:ea typeface="Roboto" panose="02000000000000000000" pitchFamily="2" charset="0"/>
        </a:defRPr>
      </a:pPr>
      <a:endParaRPr lang="es-P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'[EXPOMINA PPT.xlsx]Gold demand'!$B$57:$B$62</cx:f>
        <cx:lvl ptCount="6">
          <cx:pt idx="0">2013</cx:pt>
          <cx:pt idx="1">Joyería</cx:pt>
          <cx:pt idx="2">Tecnología &amp;
Industria</cx:pt>
          <cx:pt idx="3">Inversión (física, 
ETF &amp; OTC)</cx:pt>
          <cx:pt idx="4">Bancos centrales</cx:pt>
          <cx:pt idx="5">2023</cx:pt>
        </cx:lvl>
      </cx:strDim>
      <cx:numDim type="val">
        <cx:f>'[EXPOMINA PPT.xlsx]Gold demand'!$C$57:$C$62</cx:f>
        <cx:lvl ptCount="6" formatCode="#,##0">
          <cx:pt idx="0">4334.1358585860435</cx:pt>
          <cx:pt idx="1">-545.76764332072116</cx:pt>
          <cx:pt idx="2">-56.522370059110983</cx:pt>
          <cx:pt idx="3">820.18837667792718</cx:pt>
          <cx:pt idx="4">400.97877263806117</cx:pt>
          <cx:pt idx="5">4953.0129945221997</cx:pt>
        </cx:lvl>
      </cx:numDim>
    </cx:data>
  </cx:chartData>
  <cx:chart>
    <cx:plotArea>
      <cx:plotAreaRegion>
        <cx:series layoutId="waterfall" uniqueId="{F93DC0C9-1435-444E-BBA0-7A5775826A93}">
          <cx:tx>
            <cx:txData>
              <cx:f>'[EXPOMINA PPT.xlsx]Gold demand'!$C$56</cx:f>
              <cx:v>tonnes</cx:v>
            </cx:txData>
          </cx:tx>
          <cx:spPr>
            <a:solidFill>
              <a:schemeClr val="accent1"/>
            </a:solidFill>
          </cx:spPr>
          <cx:dataPt idx="0">
            <cx:spPr>
              <a:solidFill>
                <a:srgbClr val="067EBE"/>
              </a:solidFill>
            </cx:spPr>
          </cx:dataPt>
          <cx:dataPt idx="1">
            <cx:spPr>
              <a:solidFill>
                <a:srgbClr val="FF434F">
                  <a:lumMod val="60000"/>
                  <a:lumOff val="40000"/>
                </a:srgbClr>
              </a:solidFill>
            </cx:spPr>
          </cx:dataPt>
          <cx:dataPt idx="2">
            <cx:spPr>
              <a:solidFill>
                <a:srgbClr val="FF434F">
                  <a:lumMod val="60000"/>
                  <a:lumOff val="40000"/>
                </a:srgbClr>
              </a:solidFill>
            </cx:spPr>
          </cx:dataPt>
          <cx:dataPt idx="3">
            <cx:spPr>
              <a:solidFill>
                <a:srgbClr val="9EB8D4"/>
              </a:solidFill>
            </cx:spPr>
          </cx:dataPt>
          <cx:dataPt idx="4">
            <cx:spPr>
              <a:solidFill>
                <a:srgbClr val="9EB8D4"/>
              </a:solidFill>
            </cx:spPr>
          </cx:dataPt>
          <cx:dataPt idx="5">
            <cx:spPr>
              <a:solidFill>
                <a:srgbClr val="067EBE"/>
              </a:solidFill>
            </cx:spPr>
          </cx:dataPt>
          <cx:dataLabels pos="outEnd">
            <cx:txPr>
              <a:bodyPr vertOverflow="overflow" horzOverflow="overflow" wrap="square" lIns="0" tIns="0" rIns="0" bIns="0"/>
              <a:lstStyle/>
              <a:p>
                <a:pPr algn="ctr" rtl="0">
                  <a:defRPr sz="900" b="1" i="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sz="900" b="1">
                  <a:solidFill>
                    <a:schemeClr val="tx1"/>
                  </a:solidFill>
                  <a:latin typeface="Roboto" panose="02000000000000000000" pitchFamily="2" charset="0"/>
                  <a:ea typeface="Roboto" panose="02000000000000000000" pitchFamily="2" charset="0"/>
                </a:endParaRPr>
              </a:p>
            </cx:txPr>
            <cx:visibility seriesName="0" categoryName="0" value="1"/>
            <cx:dataLabel idx="0">
              <cx:txPr>
                <a:bodyPr vertOverflow="overflow" horzOverflow="overflow" wrap="square" lIns="0" tIns="0" rIns="0" bIns="0"/>
                <a:lstStyle/>
                <a:p>
                  <a:pPr algn="ctr" rtl="0">
                    <a:defRPr>
                      <a:solidFill>
                        <a:schemeClr val="accent4"/>
                      </a:solidFill>
                    </a:defRPr>
                  </a:pPr>
                  <a:r>
                    <a:rPr lang="en-US" sz="900" b="1">
                      <a:solidFill>
                        <a:schemeClr val="accent4"/>
                      </a:solidFill>
                      <a:latin typeface="Roboto" panose="02000000000000000000" pitchFamily="2" charset="0"/>
                      <a:ea typeface="Roboto" panose="02000000000000000000" pitchFamily="2" charset="0"/>
                    </a:rPr>
                    <a:t>4,334</a:t>
                  </a:r>
                </a:p>
              </cx:txPr>
            </cx:dataLabel>
            <cx:dataLabel idx="1">
              <cx:txPr>
                <a:bodyPr vertOverflow="overflow" horzOverflow="overflow" wrap="square" lIns="0" tIns="0" rIns="0" bIns="0"/>
                <a:lstStyle/>
                <a:p>
                  <a:pPr algn="ctr" rtl="0">
                    <a:defRPr>
                      <a:solidFill>
                        <a:schemeClr val="accent1"/>
                      </a:solidFill>
                    </a:defRPr>
                  </a:pPr>
                  <a:r>
                    <a:rPr lang="en-US" sz="900" b="1">
                      <a:solidFill>
                        <a:schemeClr val="accent1"/>
                      </a:solidFill>
                      <a:latin typeface="Roboto" panose="02000000000000000000" pitchFamily="2" charset="0"/>
                      <a:ea typeface="Roboto" panose="02000000000000000000" pitchFamily="2" charset="0"/>
                    </a:rPr>
                    <a:t>-546</a:t>
                  </a:r>
                </a:p>
              </cx:txPr>
            </cx:dataLabel>
            <cx:dataLabel idx="2">
              <cx:txPr>
                <a:bodyPr vertOverflow="overflow" horzOverflow="overflow" wrap="square" lIns="0" tIns="0" rIns="0" bIns="0"/>
                <a:lstStyle/>
                <a:p>
                  <a:pPr algn="ctr" rtl="0">
                    <a:defRPr>
                      <a:solidFill>
                        <a:schemeClr val="accent1"/>
                      </a:solidFill>
                    </a:defRPr>
                  </a:pPr>
                  <a:r>
                    <a:rPr lang="en-US" sz="900" b="1">
                      <a:solidFill>
                        <a:schemeClr val="accent1"/>
                      </a:solidFill>
                      <a:latin typeface="Roboto" panose="02000000000000000000" pitchFamily="2" charset="0"/>
                      <a:ea typeface="Roboto" panose="02000000000000000000" pitchFamily="2" charset="0"/>
                    </a:rPr>
                    <a:t>-57</a:t>
                  </a:r>
                </a:p>
              </cx:txPr>
            </cx:dataLabel>
            <cx:dataLabel idx="3">
              <cx:txPr>
                <a:bodyPr vertOverflow="overflow" horzOverflow="overflow" wrap="square" lIns="0" tIns="0" rIns="0" bIns="0"/>
                <a:lstStyle/>
                <a:p>
                  <a:pPr algn="ctr" rtl="0">
                    <a:defRPr>
                      <a:solidFill>
                        <a:schemeClr val="accent5"/>
                      </a:solidFill>
                    </a:defRPr>
                  </a:pPr>
                  <a:r>
                    <a:rPr lang="en-US" sz="900" b="1">
                      <a:solidFill>
                        <a:schemeClr val="accent5"/>
                      </a:solidFill>
                      <a:latin typeface="Roboto" panose="02000000000000000000" pitchFamily="2" charset="0"/>
                      <a:ea typeface="Roboto" panose="02000000000000000000" pitchFamily="2" charset="0"/>
                    </a:rPr>
                    <a:t>820</a:t>
                  </a:r>
                </a:p>
              </cx:txPr>
              <cx:visibility seriesName="0" categoryName="0" value="1"/>
            </cx:dataLabel>
            <cx:dataLabel idx="4">
              <cx:txPr>
                <a:bodyPr vertOverflow="overflow" horzOverflow="overflow" wrap="square" lIns="0" tIns="0" rIns="0" bIns="0"/>
                <a:lstStyle/>
                <a:p>
                  <a:pPr algn="ctr" rtl="0">
                    <a:defRPr>
                      <a:solidFill>
                        <a:schemeClr val="accent5"/>
                      </a:solidFill>
                    </a:defRPr>
                  </a:pPr>
                  <a:r>
                    <a:rPr lang="en-US" sz="900" b="1">
                      <a:solidFill>
                        <a:schemeClr val="accent5"/>
                      </a:solidFill>
                      <a:latin typeface="Roboto" panose="02000000000000000000" pitchFamily="2" charset="0"/>
                      <a:ea typeface="Roboto" panose="02000000000000000000" pitchFamily="2" charset="0"/>
                    </a:rPr>
                    <a:t>401</a:t>
                  </a:r>
                </a:p>
              </cx:txPr>
            </cx:dataLabel>
            <cx:dataLabel idx="5">
              <cx:txPr>
                <a:bodyPr vertOverflow="overflow" horzOverflow="overflow" wrap="square" lIns="0" tIns="0" rIns="0" bIns="0"/>
                <a:lstStyle/>
                <a:p>
                  <a:pPr algn="ctr" rtl="0">
                    <a:defRPr>
                      <a:solidFill>
                        <a:schemeClr val="accent4"/>
                      </a:solidFill>
                    </a:defRPr>
                  </a:pPr>
                  <a:r>
                    <a:rPr lang="en-US" sz="900" b="1">
                      <a:solidFill>
                        <a:schemeClr val="accent4"/>
                      </a:solidFill>
                      <a:latin typeface="Roboto" panose="02000000000000000000" pitchFamily="2" charset="0"/>
                      <a:ea typeface="Roboto" panose="02000000000000000000" pitchFamily="2" charset="0"/>
                    </a:rPr>
                    <a:t>4,953</a:t>
                  </a:r>
                </a:p>
              </cx:txPr>
            </cx:dataLabel>
          </cx:dataLabels>
          <cx:dataId val="0"/>
          <cx:layoutPr>
            <cx:visibility connectorLines="0"/>
            <cx:subtotals>
              <cx:idx val="0"/>
              <cx:idx val="5"/>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tx1"/>
                </a:solidFill>
                <a:latin typeface="Roboto" panose="02000000000000000000" pitchFamily="2" charset="0"/>
                <a:ea typeface="Roboto" panose="02000000000000000000" pitchFamily="2" charset="0"/>
                <a:cs typeface="Roboto" panose="02000000000000000000" pitchFamily="2" charset="0"/>
              </a:defRPr>
            </a:pPr>
            <a:endParaRPr lang="es-ES" sz="900" b="0" i="0" u="none" strike="noStrike" baseline="0">
              <a:solidFill>
                <a:schemeClr val="tx1"/>
              </a:solidFill>
              <a:latin typeface="Roboto" panose="02000000000000000000" pitchFamily="2" charset="0"/>
              <a:ea typeface="Roboto" panose="02000000000000000000" pitchFamily="2" charset="0"/>
            </a:endParaRPr>
          </a:p>
        </cx:txPr>
      </cx:axis>
      <cx:axis id="1" hidden="1">
        <cx:valScaling/>
        <cx:majorGridlines>
          <cx:spPr>
            <a:ln>
              <a:solidFill>
                <a:schemeClr val="bg1">
                  <a:lumMod val="95000"/>
                </a:schemeClr>
              </a:solidFill>
            </a:ln>
          </cx:spPr>
        </cx:majorGridlines>
        <cx:tickLabels/>
        <cx:txPr>
          <a:bodyPr vertOverflow="overflow" horzOverflow="overflow" wrap="square" lIns="0" tIns="0" rIns="0" bIns="0"/>
          <a:lstStyle/>
          <a:p>
            <a:pPr algn="ctr" rtl="0">
              <a:defRPr sz="900" b="0" i="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sz="900">
              <a:solidFill>
                <a:schemeClr val="tx1"/>
              </a:solidFill>
              <a:latin typeface="Roboto" panose="02000000000000000000" pitchFamily="2" charset="0"/>
              <a:ea typeface="Roboto" panose="02000000000000000000" pitchFamily="2" charset="0"/>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'[EXPOMINA PPT.xlsx]WM Demand'!$AR$4:$AR$8</cx:f>
        <cx:lvl ptCount="5">
          <cx:pt idx="0">2020</cx:pt>
          <cx:pt idx="1">Demanda
orgánica</cx:pt>
          <cx:pt idx="2">Cambio de
matriz energética</cx:pt>
          <cx:pt idx="3">Transición a
electromovilidad</cx:pt>
          <cx:pt idx="4">2050</cx:pt>
        </cx:lvl>
      </cx:strDim>
      <cx:numDim type="val">
        <cx:f>'[EXPOMINA PPT.xlsx]WM Demand'!$AS$4:$AS$8</cx:f>
        <cx:lvl ptCount="5" formatCode="0">
          <cx:pt idx="0">29.520699146393302</cx:pt>
          <cx:pt idx="1">15</cx:pt>
          <cx:pt idx="2">5.3247027451498665</cx:pt>
          <cx:pt idx="3">6.6541581304339852</cx:pt>
          <cx:pt idx="4">56.499560021977146</cx:pt>
        </cx:lvl>
      </cx:numDim>
    </cx:data>
  </cx:chartData>
  <cx:chart>
    <cx:plotArea>
      <cx:plotAreaRegion>
        <cx:series layoutId="waterfall" uniqueId="{2A5DA1F9-25E8-4276-9148-07EC0F61D65B}">
          <cx:tx>
            <cx:txData>
              <cx:f>'[EXPOMINA PPT.xlsx]WM Demand'!$AS$3</cx:f>
              <cx:v>Mt</cx:v>
            </cx:txData>
          </cx:tx>
          <cx:dataPt idx="0">
            <cx:spPr>
              <a:solidFill>
                <a:srgbClr val="067EBE"/>
              </a:solidFill>
            </cx:spPr>
          </cx:dataPt>
          <cx:dataPt idx="1">
            <cx:spPr>
              <a:solidFill>
                <a:srgbClr val="9EB8D4">
                  <a:lumMod val="60000"/>
                  <a:lumOff val="40000"/>
                </a:srgbClr>
              </a:solidFill>
            </cx:spPr>
          </cx:dataPt>
          <cx:dataPt idx="2">
            <cx:spPr>
              <a:solidFill>
                <a:srgbClr val="9CC0B2"/>
              </a:solidFill>
            </cx:spPr>
          </cx:dataPt>
          <cx:dataPt idx="3">
            <cx:spPr>
              <a:solidFill>
                <a:srgbClr val="FF5763"/>
              </a:solidFill>
            </cx:spPr>
          </cx:dataPt>
          <cx:dataPt idx="4">
            <cx:spPr>
              <a:solidFill>
                <a:srgbClr val="067EBE"/>
              </a:solidFill>
            </cx:spPr>
          </cx:dataPt>
          <cx:dataLabels pos="outEnd">
            <cx:txPr>
              <a:bodyPr vertOverflow="overflow" horzOverflow="overflow" wrap="square" lIns="0" tIns="0" rIns="0" bIns="0"/>
              <a:lstStyle/>
              <a:p>
                <a:pPr algn="ctr" rtl="0">
                  <a:defRPr sz="900" b="1" i="0">
                    <a:solidFill>
                      <a:schemeClr val="accent4"/>
                    </a:solidFill>
                    <a:latin typeface="Roboto" panose="02000000000000000000" pitchFamily="2" charset="0"/>
                    <a:ea typeface="Roboto" panose="02000000000000000000" pitchFamily="2" charset="0"/>
                    <a:cs typeface="Roboto" panose="02000000000000000000" pitchFamily="2" charset="0"/>
                  </a:defRPr>
                </a:pPr>
                <a:endParaRPr lang="es-PE" sz="900" b="1">
                  <a:solidFill>
                    <a:schemeClr val="accent4"/>
                  </a:solidFill>
                  <a:latin typeface="Roboto" panose="02000000000000000000" pitchFamily="2" charset="0"/>
                  <a:ea typeface="Roboto" panose="02000000000000000000" pitchFamily="2" charset="0"/>
                  <a:cs typeface="Roboto" panose="02000000000000000000" pitchFamily="2" charset="0"/>
                </a:endParaRPr>
              </a:p>
            </cx:txPr>
            <cx:visibility seriesName="0" categoryName="0" value="1"/>
            <cx:dataLabel idx="1">
              <cx:txPr>
                <a:bodyPr vertOverflow="overflow" horzOverflow="overflow" wrap="square" lIns="0" tIns="0" rIns="0" bIns="0"/>
                <a:lstStyle/>
                <a:p>
                  <a:pPr algn="ctr" rtl="0">
                    <a:defRPr>
                      <a:solidFill>
                        <a:srgbClr val="6F95BF"/>
                      </a:solidFill>
                    </a:defRPr>
                  </a:pPr>
                  <a:r>
                    <a:rPr lang="es-PE" sz="900" b="1">
                      <a:solidFill>
                        <a:srgbClr val="6F95BF"/>
                      </a:solidFill>
                      <a:latin typeface="Roboto" panose="02000000000000000000" pitchFamily="2" charset="0"/>
                      <a:ea typeface="Roboto" panose="02000000000000000000" pitchFamily="2" charset="0"/>
                      <a:cs typeface="Roboto" panose="02000000000000000000" pitchFamily="2" charset="0"/>
                    </a:rPr>
                    <a:t>15</a:t>
                  </a:r>
                </a:p>
              </cx:txPr>
              <cx:visibility seriesName="0" categoryName="0" value="1"/>
            </cx:dataLabel>
            <cx:dataLabel idx="2">
              <cx:txPr>
                <a:bodyPr vertOverflow="overflow" horzOverflow="overflow" wrap="square" lIns="0" tIns="0" rIns="0" bIns="0"/>
                <a:lstStyle/>
                <a:p>
                  <a:pPr algn="ctr" rtl="0">
                    <a:defRPr>
                      <a:solidFill>
                        <a:srgbClr val="699F8A"/>
                      </a:solidFill>
                    </a:defRPr>
                  </a:pPr>
                  <a:r>
                    <a:rPr lang="es-PE" sz="900" b="1">
                      <a:solidFill>
                        <a:srgbClr val="699F8A"/>
                      </a:solidFill>
                      <a:latin typeface="Roboto" panose="02000000000000000000" pitchFamily="2" charset="0"/>
                      <a:ea typeface="Roboto" panose="02000000000000000000" pitchFamily="2" charset="0"/>
                      <a:cs typeface="Roboto" panose="02000000000000000000" pitchFamily="2" charset="0"/>
                    </a:rPr>
                    <a:t>5</a:t>
                  </a:r>
                </a:p>
              </cx:txPr>
              <cx:visibility seriesName="0" categoryName="0" value="1"/>
            </cx:dataLabel>
            <cx:dataLabel idx="3">
              <cx:txPr>
                <a:bodyPr vertOverflow="overflow" horzOverflow="overflow" wrap="square" lIns="0" tIns="0" rIns="0" bIns="0"/>
                <a:lstStyle/>
                <a:p>
                  <a:pPr algn="ctr" rtl="0">
                    <a:defRPr>
                      <a:solidFill>
                        <a:srgbClr val="FF5763"/>
                      </a:solidFill>
                    </a:defRPr>
                  </a:pPr>
                  <a:r>
                    <a:rPr lang="es-PE" sz="900" b="1">
                      <a:solidFill>
                        <a:srgbClr val="FF5763"/>
                      </a:solidFill>
                      <a:latin typeface="Roboto" panose="02000000000000000000" pitchFamily="2" charset="0"/>
                      <a:ea typeface="Roboto" panose="02000000000000000000" pitchFamily="2" charset="0"/>
                      <a:cs typeface="Roboto" panose="02000000000000000000" pitchFamily="2" charset="0"/>
                    </a:rPr>
                    <a:t>7</a:t>
                  </a:r>
                </a:p>
              </cx:txPr>
              <cx:visibility seriesName="0" categoryName="0" value="1"/>
            </cx:dataLabel>
          </cx:dataLabels>
          <cx:dataId val="0"/>
          <cx:layoutPr>
            <cx:visibility connectorLines="0"/>
            <cx:subtotals>
              <cx:idx val="0"/>
              <cx:idx val="4"/>
            </cx:subtotals>
          </cx:layoutPr>
        </cx:series>
      </cx:plotAreaRegion>
      <cx:axis id="0">
        <cx:catScaling gapWidth="0.5"/>
        <cx:tickLabels/>
        <cx:txPr>
          <a:bodyPr vertOverflow="overflow" horzOverflow="overflow" wrap="square" lIns="0" tIns="0" rIns="0" bIns="0"/>
          <a:lstStyle/>
          <a:p>
            <a:pPr algn="ctr" rtl="0">
              <a:defRPr sz="900" b="0" i="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sz="900">
              <a:solidFill>
                <a:schemeClr val="tx1"/>
              </a:solidFill>
              <a:latin typeface="Roboto" panose="02000000000000000000" pitchFamily="2" charset="0"/>
              <a:ea typeface="Roboto" panose="02000000000000000000" pitchFamily="2" charset="0"/>
              <a:cs typeface="Roboto" panose="02000000000000000000" pitchFamily="2" charset="0"/>
            </a:endParaRPr>
          </a:p>
        </cx:txPr>
      </cx:axis>
      <cx:axis id="1" hidden="1">
        <cx:valScaling/>
        <cx:tickLabels/>
        <cx:txPr>
          <a:bodyPr vertOverflow="overflow" horzOverflow="overflow" wrap="square" lIns="0" tIns="0" rIns="0" bIns="0"/>
          <a:lstStyle/>
          <a:p>
            <a:pPr algn="ctr" rtl="0">
              <a:defRPr sz="900" b="0" i="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sz="900">
              <a:solidFill>
                <a:schemeClr val="tx1"/>
              </a:solidFill>
              <a:latin typeface="Roboto" panose="02000000000000000000" pitchFamily="2" charset="0"/>
              <a:ea typeface="Roboto" panose="02000000000000000000" pitchFamily="2" charset="0"/>
              <a:cs typeface="Roboto" panose="02000000000000000000" pitchFamily="2" charset="0"/>
            </a:endParaRPr>
          </a:p>
        </cx:txPr>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'[EXPOMINA PPT.xlsx]WM Demand'!$AR$54:$AR$58</cx:f>
        <cx:lvl ptCount="5">
          <cx:pt idx="0">2020</cx:pt>
          <cx:pt idx="1">Demanda
orgánica</cx:pt>
          <cx:pt idx="2">Cambio de
matriz energética</cx:pt>
          <cx:pt idx="3">Transición a
electromovilidad</cx:pt>
          <cx:pt idx="4">2050</cx:pt>
        </cx:lvl>
      </cx:strDim>
      <cx:numDim type="val">
        <cx:f>'[EXPOMINA PPT.xlsx]WM Demand'!$AS$54:$AS$58</cx:f>
        <cx:lvl ptCount="5" formatCode="0">
          <cx:pt idx="0">29.520699146393302</cx:pt>
          <cx:pt idx="1">15</cx:pt>
          <cx:pt idx="2">10.188897085816846</cx:pt>
          <cx:pt idx="3">7.0032195631541434</cx:pt>
          <cx:pt idx="4">61.712815795364293</cx:pt>
        </cx:lvl>
      </cx:numDim>
    </cx:data>
  </cx:chartData>
  <cx:chart>
    <cx:plotArea>
      <cx:plotAreaRegion>
        <cx:series layoutId="waterfall" uniqueId="{89AE338E-66FD-42AC-AD29-DBB6EBDE27ED}">
          <cx:tx>
            <cx:txData>
              <cx:f>'[EXPOMINA PPT.xlsx]WM Demand'!$AS$53</cx:f>
              <cx:v>Mt</cx:v>
            </cx:txData>
          </cx:tx>
          <cx:dataPt idx="0">
            <cx:spPr>
              <a:solidFill>
                <a:srgbClr val="067EBE"/>
              </a:solidFill>
            </cx:spPr>
          </cx:dataPt>
          <cx:dataPt idx="1">
            <cx:spPr>
              <a:solidFill>
                <a:srgbClr val="9EB8D4"/>
              </a:solidFill>
            </cx:spPr>
          </cx:dataPt>
          <cx:dataPt idx="2">
            <cx:spPr>
              <a:solidFill>
                <a:srgbClr val="9CC0B2"/>
              </a:solidFill>
            </cx:spPr>
          </cx:dataPt>
          <cx:dataPt idx="3">
            <cx:spPr>
              <a:solidFill>
                <a:srgbClr val="FF5763"/>
              </a:solidFill>
            </cx:spPr>
          </cx:dataPt>
          <cx:dataPt idx="4">
            <cx:spPr>
              <a:solidFill>
                <a:srgbClr val="067EBE"/>
              </a:solidFill>
            </cx:spPr>
          </cx:dataPt>
          <cx:dataLabels pos="outEnd">
            <cx:txPr>
              <a:bodyPr vertOverflow="overflow" horzOverflow="overflow" wrap="square" lIns="0" tIns="0" rIns="0" bIns="0"/>
              <a:lstStyle/>
              <a:p>
                <a:pPr algn="ctr" rtl="0">
                  <a:defRPr sz="900" b="1" i="0">
                    <a:solidFill>
                      <a:schemeClr val="accent4"/>
                    </a:solidFill>
                    <a:latin typeface="Roboto" panose="02000000000000000000" pitchFamily="2" charset="0"/>
                    <a:ea typeface="Roboto" panose="02000000000000000000" pitchFamily="2" charset="0"/>
                    <a:cs typeface="Roboto" panose="02000000000000000000" pitchFamily="2" charset="0"/>
                  </a:defRPr>
                </a:pPr>
                <a:endParaRPr lang="es-PE" sz="900" b="1">
                  <a:solidFill>
                    <a:schemeClr val="accent4"/>
                  </a:solidFill>
                  <a:latin typeface="Roboto" panose="02000000000000000000" pitchFamily="2" charset="0"/>
                  <a:ea typeface="Roboto" panose="02000000000000000000" pitchFamily="2" charset="0"/>
                  <a:cs typeface="Roboto" panose="02000000000000000000" pitchFamily="2" charset="0"/>
                </a:endParaRPr>
              </a:p>
            </cx:txPr>
            <cx:visibility seriesName="0" categoryName="0" value="1"/>
            <cx:dataLabel idx="1">
              <cx:txPr>
                <a:bodyPr vertOverflow="overflow" horzOverflow="overflow" wrap="square" lIns="0" tIns="0" rIns="0" bIns="0"/>
                <a:lstStyle/>
                <a:p>
                  <a:pPr algn="ctr" rtl="0">
                    <a:defRPr>
                      <a:solidFill>
                        <a:schemeClr val="accent5"/>
                      </a:solidFill>
                    </a:defRPr>
                  </a:pPr>
                  <a:r>
                    <a:rPr lang="es-PE" sz="900" b="1">
                      <a:solidFill>
                        <a:schemeClr val="accent5"/>
                      </a:solidFill>
                      <a:latin typeface="Roboto" panose="02000000000000000000" pitchFamily="2" charset="0"/>
                      <a:ea typeface="Roboto" panose="02000000000000000000" pitchFamily="2" charset="0"/>
                      <a:cs typeface="Roboto" panose="02000000000000000000" pitchFamily="2" charset="0"/>
                    </a:rPr>
                    <a:t>15</a:t>
                  </a:r>
                </a:p>
              </cx:txPr>
              <cx:visibility seriesName="0" categoryName="0" value="1"/>
            </cx:dataLabel>
            <cx:dataLabel idx="2">
              <cx:txPr>
                <a:bodyPr vertOverflow="overflow" horzOverflow="overflow" wrap="square" lIns="0" tIns="0" rIns="0" bIns="0"/>
                <a:lstStyle/>
                <a:p>
                  <a:pPr algn="ctr" rtl="0">
                    <a:defRPr>
                      <a:solidFill>
                        <a:srgbClr val="699F8A"/>
                      </a:solidFill>
                    </a:defRPr>
                  </a:pPr>
                  <a:r>
                    <a:rPr lang="es-PE" sz="900" b="1">
                      <a:solidFill>
                        <a:srgbClr val="699F8A"/>
                      </a:solidFill>
                      <a:latin typeface="Roboto" panose="02000000000000000000" pitchFamily="2" charset="0"/>
                      <a:ea typeface="Roboto" panose="02000000000000000000" pitchFamily="2" charset="0"/>
                      <a:cs typeface="Roboto" panose="02000000000000000000" pitchFamily="2" charset="0"/>
                    </a:rPr>
                    <a:t>10</a:t>
                  </a:r>
                </a:p>
              </cx:txPr>
              <cx:visibility seriesName="0" categoryName="0" value="1"/>
            </cx:dataLabel>
            <cx:dataLabel idx="3">
              <cx:txPr>
                <a:bodyPr vertOverflow="overflow" horzOverflow="overflow" wrap="square" lIns="0" tIns="0" rIns="0" bIns="0"/>
                <a:lstStyle/>
                <a:p>
                  <a:pPr algn="ctr" rtl="0">
                    <a:defRPr>
                      <a:solidFill>
                        <a:srgbClr val="FF5763"/>
                      </a:solidFill>
                    </a:defRPr>
                  </a:pPr>
                  <a:r>
                    <a:rPr lang="es-PE" sz="900" b="1">
                      <a:solidFill>
                        <a:srgbClr val="FF5763"/>
                      </a:solidFill>
                      <a:latin typeface="Roboto" panose="02000000000000000000" pitchFamily="2" charset="0"/>
                      <a:ea typeface="Roboto" panose="02000000000000000000" pitchFamily="2" charset="0"/>
                      <a:cs typeface="Roboto" panose="02000000000000000000" pitchFamily="2" charset="0"/>
                    </a:rPr>
                    <a:t>7</a:t>
                  </a:r>
                </a:p>
              </cx:txPr>
              <cx:visibility seriesName="0" categoryName="0" value="1"/>
            </cx:dataLabel>
          </cx:dataLabels>
          <cx:dataId val="0"/>
          <cx:layoutPr>
            <cx:visibility connectorLines="0"/>
            <cx:subtotals>
              <cx:idx val="0"/>
              <cx:idx val="4"/>
            </cx:subtotals>
          </cx:layoutPr>
        </cx:series>
      </cx:plotAreaRegion>
      <cx:axis id="0">
        <cx:catScaling gapWidth="0.5"/>
        <cx:tickLabels/>
        <cx:txPr>
          <a:bodyPr vertOverflow="overflow" horzOverflow="overflow" wrap="square" lIns="0" tIns="0" rIns="0" bIns="0"/>
          <a:lstStyle/>
          <a:p>
            <a:pPr algn="ctr" rtl="0">
              <a:defRPr sz="900" b="0" i="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sz="900">
              <a:solidFill>
                <a:schemeClr val="tx1"/>
              </a:solidFill>
              <a:latin typeface="Roboto" panose="02000000000000000000" pitchFamily="2" charset="0"/>
              <a:ea typeface="Roboto" panose="02000000000000000000" pitchFamily="2" charset="0"/>
              <a:cs typeface="Roboto" panose="02000000000000000000" pitchFamily="2" charset="0"/>
            </a:endParaRPr>
          </a:p>
        </cx:txPr>
      </cx:axis>
      <cx:axis id="1" hidden="1">
        <cx:valScaling/>
        <cx:tickLabels/>
        <cx:txPr>
          <a:bodyPr vertOverflow="overflow" horzOverflow="overflow" wrap="square" lIns="0" tIns="0" rIns="0" bIns="0"/>
          <a:lstStyle/>
          <a:p>
            <a:pPr algn="ctr" rtl="0">
              <a:defRPr sz="900" b="0" i="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sz="900">
              <a:solidFill>
                <a:schemeClr val="tx1"/>
              </a:solidFill>
              <a:latin typeface="Roboto" panose="02000000000000000000" pitchFamily="2" charset="0"/>
              <a:ea typeface="Roboto" panose="02000000000000000000" pitchFamily="2" charset="0"/>
              <a:cs typeface="Roboto" panose="02000000000000000000" pitchFamily="2" charset="0"/>
            </a:endParaRPr>
          </a:p>
        </cx:txPr>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'[EXPOMINA PPT.xlsx]WM Demand'!$AR$29:$AR$33</cx:f>
        <cx:lvl ptCount="5">
          <cx:pt idx="0">2020</cx:pt>
          <cx:pt idx="1">Demanda
orgánica</cx:pt>
          <cx:pt idx="2">Cambio de
matriz energética</cx:pt>
          <cx:pt idx="3">Transición a
electromovilidad</cx:pt>
          <cx:pt idx="4">2050</cx:pt>
        </cx:lvl>
      </cx:strDim>
      <cx:numDim type="val">
        <cx:f>'[EXPOMINA PPT.xlsx]WM Demand'!$AS$29:$AS$33</cx:f>
        <cx:lvl ptCount="5" formatCode="0">
          <cx:pt idx="0">29.520699146393302</cx:pt>
          <cx:pt idx="1">15</cx:pt>
          <cx:pt idx="2">12.223064482541687</cx:pt>
          <cx:pt idx="3">10.079367085548002</cx:pt>
          <cx:pt idx="4">66.823130714482986</cx:pt>
        </cx:lvl>
      </cx:numDim>
    </cx:data>
  </cx:chartData>
  <cx:chart>
    <cx:plotArea>
      <cx:plotAreaRegion>
        <cx:series layoutId="waterfall" uniqueId="{302FD3E4-B5EE-45DE-8EA1-432B170F76CD}">
          <cx:tx>
            <cx:txData>
              <cx:f>'[EXPOMINA PPT.xlsx]WM Demand'!$AS$28</cx:f>
              <cx:v>Mt</cx:v>
            </cx:txData>
          </cx:tx>
          <cx:dataPt idx="0">
            <cx:spPr>
              <a:solidFill>
                <a:srgbClr val="067EBE"/>
              </a:solidFill>
            </cx:spPr>
          </cx:dataPt>
          <cx:dataPt idx="1">
            <cx:spPr>
              <a:solidFill>
                <a:srgbClr val="9EB8D4"/>
              </a:solidFill>
            </cx:spPr>
          </cx:dataPt>
          <cx:dataPt idx="2">
            <cx:spPr>
              <a:solidFill>
                <a:srgbClr val="9CC0B2"/>
              </a:solidFill>
            </cx:spPr>
          </cx:dataPt>
          <cx:dataPt idx="3">
            <cx:spPr>
              <a:solidFill>
                <a:srgbClr val="FF5763"/>
              </a:solidFill>
            </cx:spPr>
          </cx:dataPt>
          <cx:dataPt idx="4">
            <cx:spPr>
              <a:solidFill>
                <a:srgbClr val="067EBE"/>
              </a:solidFill>
            </cx:spPr>
          </cx:dataPt>
          <cx:dataLabels pos="outEnd">
            <cx:txPr>
              <a:bodyPr vertOverflow="overflow" horzOverflow="overflow" wrap="square" lIns="0" tIns="0" rIns="0" bIns="0"/>
              <a:lstStyle/>
              <a:p>
                <a:pPr algn="ctr" rtl="0">
                  <a:defRPr sz="900" b="1" i="0">
                    <a:solidFill>
                      <a:schemeClr val="accent4"/>
                    </a:solidFill>
                    <a:latin typeface="Roboto" panose="02000000000000000000" pitchFamily="2" charset="0"/>
                    <a:ea typeface="Roboto" panose="02000000000000000000" pitchFamily="2" charset="0"/>
                    <a:cs typeface="Roboto" panose="02000000000000000000" pitchFamily="2" charset="0"/>
                  </a:defRPr>
                </a:pPr>
                <a:endParaRPr lang="es-PE" sz="900" b="1">
                  <a:solidFill>
                    <a:schemeClr val="accent4"/>
                  </a:solidFill>
                  <a:latin typeface="Roboto" panose="02000000000000000000" pitchFamily="2" charset="0"/>
                  <a:ea typeface="Roboto" panose="02000000000000000000" pitchFamily="2" charset="0"/>
                  <a:cs typeface="Roboto" panose="02000000000000000000" pitchFamily="2" charset="0"/>
                </a:endParaRPr>
              </a:p>
            </cx:txPr>
            <cx:visibility seriesName="0" categoryName="0" value="1"/>
            <cx:dataLabel idx="1">
              <cx:txPr>
                <a:bodyPr vertOverflow="overflow" horzOverflow="overflow" wrap="square" lIns="0" tIns="0" rIns="0" bIns="0"/>
                <a:lstStyle/>
                <a:p>
                  <a:pPr algn="ctr" rtl="0">
                    <a:defRPr>
                      <a:solidFill>
                        <a:schemeClr val="accent5"/>
                      </a:solidFill>
                    </a:defRPr>
                  </a:pPr>
                  <a:r>
                    <a:rPr lang="es-PE" sz="900" b="1">
                      <a:solidFill>
                        <a:schemeClr val="accent5"/>
                      </a:solidFill>
                      <a:latin typeface="Roboto" panose="02000000000000000000" pitchFamily="2" charset="0"/>
                      <a:ea typeface="Roboto" panose="02000000000000000000" pitchFamily="2" charset="0"/>
                      <a:cs typeface="Roboto" panose="02000000000000000000" pitchFamily="2" charset="0"/>
                    </a:rPr>
                    <a:t>15</a:t>
                  </a:r>
                </a:p>
              </cx:txPr>
              <cx:visibility seriesName="0" categoryName="0" value="1"/>
            </cx:dataLabel>
            <cx:dataLabel idx="2">
              <cx:txPr>
                <a:bodyPr vertOverflow="overflow" horzOverflow="overflow" wrap="square" lIns="0" tIns="0" rIns="0" bIns="0"/>
                <a:lstStyle/>
                <a:p>
                  <a:pPr algn="ctr" rtl="0">
                    <a:defRPr>
                      <a:solidFill>
                        <a:srgbClr val="699F8A"/>
                      </a:solidFill>
                    </a:defRPr>
                  </a:pPr>
                  <a:r>
                    <a:rPr lang="es-PE" sz="900" b="1">
                      <a:solidFill>
                        <a:srgbClr val="699F8A"/>
                      </a:solidFill>
                      <a:latin typeface="Roboto" panose="02000000000000000000" pitchFamily="2" charset="0"/>
                      <a:ea typeface="Roboto" panose="02000000000000000000" pitchFamily="2" charset="0"/>
                      <a:cs typeface="Roboto" panose="02000000000000000000" pitchFamily="2" charset="0"/>
                    </a:rPr>
                    <a:t>12</a:t>
                  </a:r>
                </a:p>
              </cx:txPr>
              <cx:visibility seriesName="0" categoryName="0" value="1"/>
            </cx:dataLabel>
            <cx:dataLabel idx="3">
              <cx:txPr>
                <a:bodyPr vertOverflow="overflow" horzOverflow="overflow" wrap="square" lIns="0" tIns="0" rIns="0" bIns="0"/>
                <a:lstStyle/>
                <a:p>
                  <a:pPr algn="ctr" rtl="0">
                    <a:defRPr>
                      <a:solidFill>
                        <a:srgbClr val="FF5763"/>
                      </a:solidFill>
                    </a:defRPr>
                  </a:pPr>
                  <a:r>
                    <a:rPr lang="es-PE" sz="900" b="1">
                      <a:solidFill>
                        <a:srgbClr val="FF5763"/>
                      </a:solidFill>
                      <a:latin typeface="Roboto" panose="02000000000000000000" pitchFamily="2" charset="0"/>
                      <a:ea typeface="Roboto" panose="02000000000000000000" pitchFamily="2" charset="0"/>
                      <a:cs typeface="Roboto" panose="02000000000000000000" pitchFamily="2" charset="0"/>
                    </a:rPr>
                    <a:t>10</a:t>
                  </a:r>
                </a:p>
              </cx:txPr>
              <cx:visibility seriesName="0" categoryName="0" value="1"/>
            </cx:dataLabel>
          </cx:dataLabels>
          <cx:dataId val="0"/>
          <cx:layoutPr>
            <cx:subtotals>
              <cx:idx val="0"/>
              <cx:idx val="4"/>
            </cx:subtotals>
          </cx:layoutPr>
        </cx:series>
      </cx:plotAreaRegion>
      <cx:axis id="0">
        <cx:catScaling gapWidth="0.5"/>
        <cx:tickLabels/>
        <cx:txPr>
          <a:bodyPr vertOverflow="overflow" horzOverflow="overflow" wrap="square" lIns="0" tIns="0" rIns="0" bIns="0"/>
          <a:lstStyle/>
          <a:p>
            <a:pPr algn="ctr" rtl="0">
              <a:defRPr sz="900" b="0" i="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sz="900">
              <a:solidFill>
                <a:schemeClr val="tx1"/>
              </a:solidFill>
              <a:latin typeface="Roboto" panose="02000000000000000000" pitchFamily="2" charset="0"/>
              <a:ea typeface="Roboto" panose="02000000000000000000" pitchFamily="2" charset="0"/>
              <a:cs typeface="Roboto" panose="02000000000000000000" pitchFamily="2" charset="0"/>
            </a:endParaRPr>
          </a:p>
        </cx:txPr>
      </cx:axis>
      <cx:axis id="1" hidden="1">
        <cx:valScaling/>
        <cx:tickLabels/>
        <cx:txPr>
          <a:bodyPr vertOverflow="overflow" horzOverflow="overflow" wrap="square" lIns="0" tIns="0" rIns="0" bIns="0"/>
          <a:lstStyle/>
          <a:p>
            <a:pPr algn="ctr" rtl="0">
              <a:defRPr sz="900" b="0" i="0">
                <a:solidFill>
                  <a:schemeClr val="tx1"/>
                </a:solidFill>
                <a:latin typeface="Roboto" panose="02000000000000000000" pitchFamily="2" charset="0"/>
                <a:ea typeface="Roboto" panose="02000000000000000000" pitchFamily="2" charset="0"/>
                <a:cs typeface="Roboto" panose="02000000000000000000" pitchFamily="2" charset="0"/>
              </a:defRPr>
            </a:pPr>
            <a:endParaRPr lang="es-PE" sz="900">
              <a:solidFill>
                <a:schemeClr val="tx1"/>
              </a:solidFill>
              <a:latin typeface="Roboto" panose="02000000000000000000" pitchFamily="2" charset="0"/>
              <a:ea typeface="Roboto" panose="02000000000000000000" pitchFamily="2" charset="0"/>
              <a:cs typeface="Roboto" panose="02000000000000000000" pitchFamily="2" charset="0"/>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0.14291</cdr:x>
      <cdr:y>0.26073</cdr:y>
    </cdr:from>
    <cdr:to>
      <cdr:x>0.20935</cdr:x>
      <cdr:y>0.33149</cdr:y>
    </cdr:to>
    <cdr:sp macro="" textlink="">
      <cdr:nvSpPr>
        <cdr:cNvPr id="23" name="TextBox 1">
          <a:extLst xmlns:a="http://schemas.openxmlformats.org/drawingml/2006/main">
            <a:ext uri="{FF2B5EF4-FFF2-40B4-BE49-F238E27FC236}">
              <a16:creationId xmlns:a16="http://schemas.microsoft.com/office/drawing/2014/main" id="{5FF49F23-25FF-42B2-A962-08C190BEE6DB}"/>
            </a:ext>
          </a:extLst>
        </cdr:cNvPr>
        <cdr:cNvSpPr txBox="1"/>
      </cdr:nvSpPr>
      <cdr:spPr>
        <a:xfrm xmlns:a="http://schemas.openxmlformats.org/drawingml/2006/main">
          <a:off x="1173161" y="877479"/>
          <a:ext cx="545348" cy="238126"/>
        </a:xfrm>
        <a:prstGeom xmlns:a="http://schemas.openxmlformats.org/drawingml/2006/main" prst="rect">
          <a:avLst/>
        </a:prstGeom>
      </cdr:spPr>
      <cdr:txBody>
        <a:bodyPr xmlns:a="http://schemas.openxmlformats.org/drawingml/2006/main" wrap="square" lIns="0" r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en-US" sz="800" dirty="0">
              <a:solidFill>
                <a:schemeClr val="bg2"/>
              </a:solidFill>
              <a:latin typeface="Roboto" panose="02000000000000000000" pitchFamily="2" charset="0"/>
              <a:ea typeface="Roboto" panose="02000000000000000000" pitchFamily="2" charset="0"/>
              <a:cs typeface="Roboto" panose="02000000000000000000" pitchFamily="2" charset="0"/>
            </a:rPr>
            <a:t>Gran crisis </a:t>
          </a:r>
          <a:r>
            <a:rPr lang="en-US" sz="800" dirty="0" err="1">
              <a:solidFill>
                <a:schemeClr val="bg2"/>
              </a:solidFill>
              <a:latin typeface="Roboto" panose="02000000000000000000" pitchFamily="2" charset="0"/>
              <a:ea typeface="Roboto" panose="02000000000000000000" pitchFamily="2" charset="0"/>
              <a:cs typeface="Roboto" panose="02000000000000000000" pitchFamily="2" charset="0"/>
            </a:rPr>
            <a:t>financiera</a:t>
          </a:r>
          <a:endParaRPr lang="en-US" sz="800" dirty="0">
            <a:solidFill>
              <a:schemeClr val="bg2"/>
            </a:solidFill>
            <a:latin typeface="Roboto" panose="02000000000000000000" pitchFamily="2" charset="0"/>
            <a:ea typeface="Roboto" panose="02000000000000000000" pitchFamily="2" charset="0"/>
            <a:cs typeface="Roboto" panose="02000000000000000000" pitchFamily="2" charset="0"/>
          </a:endParaRPr>
        </a:p>
      </cdr:txBody>
    </cdr:sp>
  </cdr:relSizeAnchor>
  <cdr:relSizeAnchor xmlns:cdr="http://schemas.openxmlformats.org/drawingml/2006/chartDrawing">
    <cdr:from>
      <cdr:x>0.21408</cdr:x>
      <cdr:y>0.24139</cdr:y>
    </cdr:from>
    <cdr:to>
      <cdr:x>0.21408</cdr:x>
      <cdr:y>0.37112</cdr:y>
    </cdr:to>
    <cdr:cxnSp macro="">
      <cdr:nvCxnSpPr>
        <cdr:cNvPr id="14" name="Straight Arrow Connector 5">
          <a:extLst xmlns:a="http://schemas.openxmlformats.org/drawingml/2006/main">
            <a:ext uri="{FF2B5EF4-FFF2-40B4-BE49-F238E27FC236}">
              <a16:creationId xmlns:a16="http://schemas.microsoft.com/office/drawing/2014/main" id="{6247106F-A305-440E-433C-05C3005C546F}"/>
            </a:ext>
          </a:extLst>
        </cdr:cNvPr>
        <cdr:cNvCxnSpPr/>
      </cdr:nvCxnSpPr>
      <cdr:spPr>
        <a:xfrm xmlns:a="http://schemas.openxmlformats.org/drawingml/2006/main">
          <a:off x="1757361" y="812392"/>
          <a:ext cx="0" cy="436563"/>
        </a:xfrm>
        <a:prstGeom xmlns:a="http://schemas.openxmlformats.org/drawingml/2006/main" prst="straightConnector1">
          <a:avLst/>
        </a:prstGeom>
        <a:ln xmlns:a="http://schemas.openxmlformats.org/drawingml/2006/main" w="12700" cap="rnd">
          <a:solidFill>
            <a:schemeClr val="bg2"/>
          </a:solidFill>
          <a:round/>
          <a:tailEnd type="arrow"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0.14107</cdr:x>
      <cdr:y>0.15956</cdr:y>
    </cdr:from>
    <cdr:to>
      <cdr:x>0.28486</cdr:x>
      <cdr:y>0.23032</cdr:y>
    </cdr:to>
    <cdr:sp macro="" textlink="">
      <cdr:nvSpPr>
        <cdr:cNvPr id="16" name="TextBox 1">
          <a:extLst xmlns:a="http://schemas.openxmlformats.org/drawingml/2006/main">
            <a:ext uri="{FF2B5EF4-FFF2-40B4-BE49-F238E27FC236}">
              <a16:creationId xmlns:a16="http://schemas.microsoft.com/office/drawing/2014/main" id="{431DFB66-B872-CC64-DA4D-02CE8E203101}"/>
            </a:ext>
          </a:extLst>
        </cdr:cNvPr>
        <cdr:cNvSpPr txBox="1"/>
      </cdr:nvSpPr>
      <cdr:spPr>
        <a:xfrm xmlns:a="http://schemas.openxmlformats.org/drawingml/2006/main">
          <a:off x="1158075" y="536982"/>
          <a:ext cx="1180311" cy="238126"/>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Impactos de crisis financiera en Europa</a:t>
          </a:r>
        </a:p>
      </cdr:txBody>
    </cdr:sp>
  </cdr:relSizeAnchor>
  <cdr:relSizeAnchor xmlns:cdr="http://schemas.openxmlformats.org/drawingml/2006/chartDrawing">
    <cdr:from>
      <cdr:x>0.18623</cdr:x>
      <cdr:y>0.3386</cdr:y>
    </cdr:from>
    <cdr:to>
      <cdr:x>0.18623</cdr:x>
      <cdr:y>0.40363</cdr:y>
    </cdr:to>
    <cdr:cxnSp macro="">
      <cdr:nvCxnSpPr>
        <cdr:cNvPr id="19" name="Straight Arrow Connector 5">
          <a:extLst xmlns:a="http://schemas.openxmlformats.org/drawingml/2006/main">
            <a:ext uri="{FF2B5EF4-FFF2-40B4-BE49-F238E27FC236}">
              <a16:creationId xmlns:a16="http://schemas.microsoft.com/office/drawing/2014/main" id="{3B0BC920-8416-EE30-3562-574CE9AE4B34}"/>
            </a:ext>
          </a:extLst>
        </cdr:cNvPr>
        <cdr:cNvCxnSpPr/>
      </cdr:nvCxnSpPr>
      <cdr:spPr>
        <a:xfrm xmlns:a="http://schemas.openxmlformats.org/drawingml/2006/main">
          <a:off x="1528761" y="1139544"/>
          <a:ext cx="0" cy="218821"/>
        </a:xfrm>
        <a:prstGeom xmlns:a="http://schemas.openxmlformats.org/drawingml/2006/main" prst="straightConnector1">
          <a:avLst/>
        </a:prstGeom>
        <a:ln xmlns:a="http://schemas.openxmlformats.org/drawingml/2006/main" w="12700" cap="rnd">
          <a:solidFill>
            <a:schemeClr val="bg2"/>
          </a:solidFill>
          <a:round/>
          <a:tailEnd type="arrow"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0.25624</cdr:x>
      <cdr:y>0.03525</cdr:y>
    </cdr:from>
    <cdr:to>
      <cdr:x>0.37111</cdr:x>
      <cdr:y>0.10601</cdr:y>
    </cdr:to>
    <cdr:sp macro="" textlink="">
      <cdr:nvSpPr>
        <cdr:cNvPr id="21" name="TextBox 1">
          <a:extLst xmlns:a="http://schemas.openxmlformats.org/drawingml/2006/main">
            <a:ext uri="{FF2B5EF4-FFF2-40B4-BE49-F238E27FC236}">
              <a16:creationId xmlns:a16="http://schemas.microsoft.com/office/drawing/2014/main" id="{7DDF0C9F-563E-752C-6FA7-3DF91102D174}"/>
            </a:ext>
          </a:extLst>
        </cdr:cNvPr>
        <cdr:cNvSpPr txBox="1"/>
      </cdr:nvSpPr>
      <cdr:spPr>
        <a:xfrm xmlns:a="http://schemas.openxmlformats.org/drawingml/2006/main">
          <a:off x="2103435" y="118642"/>
          <a:ext cx="942975" cy="238126"/>
        </a:xfrm>
        <a:prstGeom xmlns:a="http://schemas.openxmlformats.org/drawingml/2006/main" prst="rect">
          <a:avLst/>
        </a:prstGeom>
      </cdr:spPr>
      <cdr:txBody>
        <a:bodyPr xmlns:a="http://schemas.openxmlformats.org/drawingml/2006/main" wrap="square" lIns="0" r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Crisis de deuda soberana en Europa</a:t>
          </a:r>
        </a:p>
      </cdr:txBody>
    </cdr:sp>
  </cdr:relSizeAnchor>
  <cdr:relSizeAnchor xmlns:cdr="http://schemas.openxmlformats.org/drawingml/2006/chartDrawing">
    <cdr:from>
      <cdr:x>0.31309</cdr:x>
      <cdr:y>0.10932</cdr:y>
    </cdr:from>
    <cdr:to>
      <cdr:x>0.31309</cdr:x>
      <cdr:y>0.32017</cdr:y>
    </cdr:to>
    <cdr:cxnSp macro="">
      <cdr:nvCxnSpPr>
        <cdr:cNvPr id="29" name="Straight Arrow Connector 5">
          <a:extLst xmlns:a="http://schemas.openxmlformats.org/drawingml/2006/main">
            <a:ext uri="{FF2B5EF4-FFF2-40B4-BE49-F238E27FC236}">
              <a16:creationId xmlns:a16="http://schemas.microsoft.com/office/drawing/2014/main" id="{98B398CE-008C-A611-252E-E1CE6EAFBFD7}"/>
            </a:ext>
          </a:extLst>
        </cdr:cNvPr>
        <cdr:cNvCxnSpPr/>
      </cdr:nvCxnSpPr>
      <cdr:spPr>
        <a:xfrm xmlns:a="http://schemas.openxmlformats.org/drawingml/2006/main">
          <a:off x="2570161" y="367892"/>
          <a:ext cx="0" cy="709613"/>
        </a:xfrm>
        <a:prstGeom xmlns:a="http://schemas.openxmlformats.org/drawingml/2006/main" prst="straightConnector1">
          <a:avLst/>
        </a:prstGeom>
        <a:ln xmlns:a="http://schemas.openxmlformats.org/drawingml/2006/main" w="12700" cap="rnd">
          <a:solidFill>
            <a:schemeClr val="bg2"/>
          </a:solidFill>
          <a:round/>
          <a:tailEnd type="arrow"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0.31851</cdr:x>
      <cdr:y>0.11711</cdr:y>
    </cdr:from>
    <cdr:to>
      <cdr:x>0.43338</cdr:x>
      <cdr:y>0.18786</cdr:y>
    </cdr:to>
    <cdr:sp macro="" textlink="">
      <cdr:nvSpPr>
        <cdr:cNvPr id="31" name="TextBox 1">
          <a:extLst xmlns:a="http://schemas.openxmlformats.org/drawingml/2006/main">
            <a:ext uri="{FF2B5EF4-FFF2-40B4-BE49-F238E27FC236}">
              <a16:creationId xmlns:a16="http://schemas.microsoft.com/office/drawing/2014/main" id="{5347E293-8FDA-68E5-105D-4ED20F994DB5}"/>
            </a:ext>
          </a:extLst>
        </cdr:cNvPr>
        <cdr:cNvSpPr txBox="1"/>
      </cdr:nvSpPr>
      <cdr:spPr>
        <a:xfrm xmlns:a="http://schemas.openxmlformats.org/drawingml/2006/main">
          <a:off x="2614610" y="394107"/>
          <a:ext cx="942975" cy="238126"/>
        </a:xfrm>
        <a:prstGeom xmlns:a="http://schemas.openxmlformats.org/drawingml/2006/main" prst="rect">
          <a:avLst/>
        </a:prstGeom>
      </cdr:spPr>
      <cdr:txBody>
        <a:bodyPr xmlns:a="http://schemas.openxmlformats.org/drawingml/2006/main" wrap="square" lIns="0" r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Crisis de deuda en EE.U. y Europa</a:t>
          </a:r>
        </a:p>
      </cdr:txBody>
    </cdr:sp>
  </cdr:relSizeAnchor>
  <cdr:relSizeAnchor xmlns:cdr="http://schemas.openxmlformats.org/drawingml/2006/chartDrawing">
    <cdr:from>
      <cdr:x>0.34171</cdr:x>
      <cdr:y>0.21299</cdr:y>
    </cdr:from>
    <cdr:to>
      <cdr:x>0.34171</cdr:x>
      <cdr:y>0.29176</cdr:y>
    </cdr:to>
    <cdr:cxnSp macro="">
      <cdr:nvCxnSpPr>
        <cdr:cNvPr id="39" name="Straight Arrow Connector 5">
          <a:extLst xmlns:a="http://schemas.openxmlformats.org/drawingml/2006/main">
            <a:ext uri="{FF2B5EF4-FFF2-40B4-BE49-F238E27FC236}">
              <a16:creationId xmlns:a16="http://schemas.microsoft.com/office/drawing/2014/main" id="{CB2C5EC6-E440-6C2F-2AEC-2F6DAFB395D8}"/>
            </a:ext>
          </a:extLst>
        </cdr:cNvPr>
        <cdr:cNvCxnSpPr/>
      </cdr:nvCxnSpPr>
      <cdr:spPr>
        <a:xfrm xmlns:a="http://schemas.openxmlformats.org/drawingml/2006/main">
          <a:off x="2805111" y="674855"/>
          <a:ext cx="0" cy="249603"/>
        </a:xfrm>
        <a:prstGeom xmlns:a="http://schemas.openxmlformats.org/drawingml/2006/main" prst="straightConnector1">
          <a:avLst/>
        </a:prstGeom>
        <a:ln xmlns:a="http://schemas.openxmlformats.org/drawingml/2006/main" w="12700" cap="rnd">
          <a:solidFill>
            <a:schemeClr val="bg2"/>
          </a:solidFill>
          <a:round/>
          <a:tailEnd type="arrow"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0.53665</cdr:x>
      <cdr:y>0.11236</cdr:y>
    </cdr:from>
    <cdr:to>
      <cdr:x>0.53665</cdr:x>
      <cdr:y>0.19941</cdr:y>
    </cdr:to>
    <cdr:cxnSp macro="">
      <cdr:nvCxnSpPr>
        <cdr:cNvPr id="47" name="Straight Arrow Connector 5">
          <a:extLst xmlns:a="http://schemas.openxmlformats.org/drawingml/2006/main">
            <a:ext uri="{FF2B5EF4-FFF2-40B4-BE49-F238E27FC236}">
              <a16:creationId xmlns:a16="http://schemas.microsoft.com/office/drawing/2014/main" id="{BBF095F2-15D1-816C-86A5-905D350DBC34}"/>
            </a:ext>
          </a:extLst>
        </cdr:cNvPr>
        <cdr:cNvCxnSpPr/>
      </cdr:nvCxnSpPr>
      <cdr:spPr>
        <a:xfrm xmlns:a="http://schemas.openxmlformats.org/drawingml/2006/main">
          <a:off x="4405311" y="356023"/>
          <a:ext cx="0" cy="275821"/>
        </a:xfrm>
        <a:prstGeom xmlns:a="http://schemas.openxmlformats.org/drawingml/2006/main" prst="straightConnector1">
          <a:avLst/>
        </a:prstGeom>
        <a:ln xmlns:a="http://schemas.openxmlformats.org/drawingml/2006/main" w="12700" cap="rnd">
          <a:solidFill>
            <a:schemeClr val="bg2"/>
          </a:solidFill>
          <a:round/>
          <a:tailEnd type="arrow"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0.56411</cdr:x>
      <cdr:y>0.21734</cdr:y>
    </cdr:from>
    <cdr:to>
      <cdr:x>0.56411</cdr:x>
      <cdr:y>0.29611</cdr:y>
    </cdr:to>
    <cdr:cxnSp macro="">
      <cdr:nvCxnSpPr>
        <cdr:cNvPr id="50" name="Straight Arrow Connector 5">
          <a:extLst xmlns:a="http://schemas.openxmlformats.org/drawingml/2006/main">
            <a:ext uri="{FF2B5EF4-FFF2-40B4-BE49-F238E27FC236}">
              <a16:creationId xmlns:a16="http://schemas.microsoft.com/office/drawing/2014/main" id="{7190DA69-58BA-DDB0-07DC-D1896577130A}"/>
            </a:ext>
          </a:extLst>
        </cdr:cNvPr>
        <cdr:cNvCxnSpPr/>
      </cdr:nvCxnSpPr>
      <cdr:spPr>
        <a:xfrm xmlns:a="http://schemas.openxmlformats.org/drawingml/2006/main">
          <a:off x="4630736" y="731429"/>
          <a:ext cx="0" cy="265113"/>
        </a:xfrm>
        <a:prstGeom xmlns:a="http://schemas.openxmlformats.org/drawingml/2006/main" prst="straightConnector1">
          <a:avLst/>
        </a:prstGeom>
        <a:ln xmlns:a="http://schemas.openxmlformats.org/drawingml/2006/main" w="12700" cap="rnd">
          <a:solidFill>
            <a:schemeClr val="bg2"/>
          </a:solidFill>
          <a:round/>
          <a:tailEnd type="arrow"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0.5117</cdr:x>
      <cdr:y>0.04484</cdr:y>
    </cdr:from>
    <cdr:to>
      <cdr:x>0.56005</cdr:x>
      <cdr:y>0.08611</cdr:y>
    </cdr:to>
    <cdr:sp macro="" textlink="">
      <cdr:nvSpPr>
        <cdr:cNvPr id="51" name="TextBox 1">
          <a:extLst xmlns:a="http://schemas.openxmlformats.org/drawingml/2006/main">
            <a:ext uri="{FF2B5EF4-FFF2-40B4-BE49-F238E27FC236}">
              <a16:creationId xmlns:a16="http://schemas.microsoft.com/office/drawing/2014/main" id="{E39443DC-3A76-5E2D-D459-803C4F3E6FD8}"/>
            </a:ext>
          </a:extLst>
        </cdr:cNvPr>
        <cdr:cNvSpPr txBox="1"/>
      </cdr:nvSpPr>
      <cdr:spPr>
        <a:xfrm xmlns:a="http://schemas.openxmlformats.org/drawingml/2006/main">
          <a:off x="4200541" y="142080"/>
          <a:ext cx="396876" cy="130759"/>
        </a:xfrm>
        <a:prstGeom xmlns:a="http://schemas.openxmlformats.org/drawingml/2006/main" prst="rect">
          <a:avLst/>
        </a:prstGeom>
      </cdr:spPr>
      <cdr:txBody>
        <a:bodyPr xmlns:a="http://schemas.openxmlformats.org/drawingml/2006/main" wrap="square" lIns="0" r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Brexit</a:t>
          </a:r>
        </a:p>
      </cdr:txBody>
    </cdr:sp>
  </cdr:relSizeAnchor>
  <cdr:relSizeAnchor xmlns:cdr="http://schemas.openxmlformats.org/drawingml/2006/chartDrawing">
    <cdr:from>
      <cdr:x>0.54612</cdr:x>
      <cdr:y>0.17285</cdr:y>
    </cdr:from>
    <cdr:to>
      <cdr:x>0.60665</cdr:x>
      <cdr:y>0.21412</cdr:y>
    </cdr:to>
    <cdr:sp macro="" textlink="">
      <cdr:nvSpPr>
        <cdr:cNvPr id="52" name="TextBox 1">
          <a:extLst xmlns:a="http://schemas.openxmlformats.org/drawingml/2006/main">
            <a:ext uri="{FF2B5EF4-FFF2-40B4-BE49-F238E27FC236}">
              <a16:creationId xmlns:a16="http://schemas.microsoft.com/office/drawing/2014/main" id="{61ADD781-450D-6B35-6CDC-58B0D79AC545}"/>
            </a:ext>
          </a:extLst>
        </cdr:cNvPr>
        <cdr:cNvSpPr txBox="1"/>
      </cdr:nvSpPr>
      <cdr:spPr>
        <a:xfrm xmlns:a="http://schemas.openxmlformats.org/drawingml/2006/main">
          <a:off x="4483115" y="547685"/>
          <a:ext cx="496871" cy="130759"/>
        </a:xfrm>
        <a:prstGeom xmlns:a="http://schemas.openxmlformats.org/drawingml/2006/main" prst="rect">
          <a:avLst/>
        </a:prstGeom>
      </cdr:spPr>
      <cdr:txBody>
        <a:bodyPr xmlns:a="http://schemas.openxmlformats.org/drawingml/2006/main" wrap="square" lIns="0" r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Elecciones EE.UU</a:t>
          </a:r>
        </a:p>
        <a:p xmlns:a="http://schemas.openxmlformats.org/drawingml/2006/main">
          <a:pPr algn="ctr">
            <a:lnSpc>
              <a:spcPct val="90000"/>
            </a:lnSpc>
          </a:pPr>
          <a:endParaRPr lang="es-CL" sz="800" dirty="0">
            <a:solidFill>
              <a:schemeClr val="bg2"/>
            </a:solidFill>
            <a:latin typeface="Roboto" panose="02000000000000000000" pitchFamily="2" charset="0"/>
            <a:ea typeface="Roboto" panose="02000000000000000000" pitchFamily="2" charset="0"/>
            <a:cs typeface="Roboto" panose="02000000000000000000" pitchFamily="2" charset="0"/>
          </a:endParaRPr>
        </a:p>
      </cdr:txBody>
    </cdr:sp>
  </cdr:relSizeAnchor>
  <cdr:relSizeAnchor xmlns:cdr="http://schemas.openxmlformats.org/drawingml/2006/chartDrawing">
    <cdr:from>
      <cdr:x>0.67588</cdr:x>
      <cdr:y>0.01942</cdr:y>
    </cdr:from>
    <cdr:to>
      <cdr:x>0.67588</cdr:x>
      <cdr:y>0.15117</cdr:y>
    </cdr:to>
    <cdr:cxnSp macro="">
      <cdr:nvCxnSpPr>
        <cdr:cNvPr id="54" name="Straight Arrow Connector 5">
          <a:extLst xmlns:a="http://schemas.openxmlformats.org/drawingml/2006/main">
            <a:ext uri="{FF2B5EF4-FFF2-40B4-BE49-F238E27FC236}">
              <a16:creationId xmlns:a16="http://schemas.microsoft.com/office/drawing/2014/main" id="{7FFDF08E-832D-E159-8D9C-FCD255C77EEE}"/>
            </a:ext>
          </a:extLst>
        </cdr:cNvPr>
        <cdr:cNvCxnSpPr/>
      </cdr:nvCxnSpPr>
      <cdr:spPr>
        <a:xfrm xmlns:a="http://schemas.openxmlformats.org/drawingml/2006/main">
          <a:off x="5548311" y="61546"/>
          <a:ext cx="0" cy="417436"/>
        </a:xfrm>
        <a:prstGeom xmlns:a="http://schemas.openxmlformats.org/drawingml/2006/main" prst="straightConnector1">
          <a:avLst/>
        </a:prstGeom>
        <a:ln xmlns:a="http://schemas.openxmlformats.org/drawingml/2006/main" w="12700" cap="rnd">
          <a:solidFill>
            <a:schemeClr val="bg2"/>
          </a:solidFill>
          <a:round/>
          <a:tailEnd type="arrow"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0.72114</cdr:x>
      <cdr:y>0.01942</cdr:y>
    </cdr:from>
    <cdr:to>
      <cdr:x>0.72114</cdr:x>
      <cdr:y>0.14207</cdr:y>
    </cdr:to>
    <cdr:cxnSp macro="">
      <cdr:nvCxnSpPr>
        <cdr:cNvPr id="55" name="Straight Arrow Connector 5">
          <a:extLst xmlns:a="http://schemas.openxmlformats.org/drawingml/2006/main">
            <a:ext uri="{FF2B5EF4-FFF2-40B4-BE49-F238E27FC236}">
              <a16:creationId xmlns:a16="http://schemas.microsoft.com/office/drawing/2014/main" id="{58590AB7-EFED-8ACA-69F0-79F342D66A6C}"/>
            </a:ext>
          </a:extLst>
        </cdr:cNvPr>
        <cdr:cNvCxnSpPr/>
      </cdr:nvCxnSpPr>
      <cdr:spPr>
        <a:xfrm xmlns:a="http://schemas.openxmlformats.org/drawingml/2006/main">
          <a:off x="5919786" y="61546"/>
          <a:ext cx="0" cy="388620"/>
        </a:xfrm>
        <a:prstGeom xmlns:a="http://schemas.openxmlformats.org/drawingml/2006/main" prst="straightConnector1">
          <a:avLst/>
        </a:prstGeom>
        <a:ln xmlns:a="http://schemas.openxmlformats.org/drawingml/2006/main" w="12700" cap="rnd">
          <a:solidFill>
            <a:schemeClr val="bg2"/>
          </a:solidFill>
          <a:round/>
          <a:tailEnd type="arrow"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0.69136</cdr:x>
      <cdr:y>0</cdr:y>
    </cdr:from>
    <cdr:to>
      <cdr:x>0.69136</cdr:x>
      <cdr:y>0.07878</cdr:y>
    </cdr:to>
    <cdr:cxnSp macro="">
      <cdr:nvCxnSpPr>
        <cdr:cNvPr id="56" name="Straight Arrow Connector 5">
          <a:extLst xmlns:a="http://schemas.openxmlformats.org/drawingml/2006/main">
            <a:ext uri="{FF2B5EF4-FFF2-40B4-BE49-F238E27FC236}">
              <a16:creationId xmlns:a16="http://schemas.microsoft.com/office/drawing/2014/main" id="{61605907-27F5-116E-0C7A-170FB9C4C39A}"/>
            </a:ext>
          </a:extLst>
        </cdr:cNvPr>
        <cdr:cNvCxnSpPr/>
      </cdr:nvCxnSpPr>
      <cdr:spPr>
        <a:xfrm xmlns:a="http://schemas.openxmlformats.org/drawingml/2006/main">
          <a:off x="5675311" y="0"/>
          <a:ext cx="0" cy="249603"/>
        </a:xfrm>
        <a:prstGeom xmlns:a="http://schemas.openxmlformats.org/drawingml/2006/main" prst="straightConnector1">
          <a:avLst/>
        </a:prstGeom>
        <a:ln xmlns:a="http://schemas.openxmlformats.org/drawingml/2006/main" w="12700" cap="rnd">
          <a:solidFill>
            <a:schemeClr val="bg2"/>
          </a:solidFill>
          <a:round/>
          <a:tailEnd type="arrow"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0.67588</cdr:x>
      <cdr:y>0.01942</cdr:y>
    </cdr:from>
    <cdr:to>
      <cdr:x>0.72075</cdr:x>
      <cdr:y>0.01942</cdr:y>
    </cdr:to>
    <cdr:cxnSp macro="">
      <cdr:nvCxnSpPr>
        <cdr:cNvPr id="69" name="Straight Arrow Connector 5">
          <a:extLst xmlns:a="http://schemas.openxmlformats.org/drawingml/2006/main">
            <a:ext uri="{FF2B5EF4-FFF2-40B4-BE49-F238E27FC236}">
              <a16:creationId xmlns:a16="http://schemas.microsoft.com/office/drawing/2014/main" id="{352BE8E9-CF22-2BCD-33C7-A1C525C607AA}"/>
            </a:ext>
          </a:extLst>
        </cdr:cNvPr>
        <cdr:cNvCxnSpPr/>
      </cdr:nvCxnSpPr>
      <cdr:spPr>
        <a:xfrm xmlns:a="http://schemas.openxmlformats.org/drawingml/2006/main">
          <a:off x="5548311" y="61546"/>
          <a:ext cx="368300" cy="0"/>
        </a:xfrm>
        <a:prstGeom xmlns:a="http://schemas.openxmlformats.org/drawingml/2006/main" prst="straightConnector1">
          <a:avLst/>
        </a:prstGeom>
        <a:ln xmlns:a="http://schemas.openxmlformats.org/drawingml/2006/main" w="12700" cap="rnd">
          <a:solidFill>
            <a:schemeClr val="bg2"/>
          </a:solidFill>
          <a:round/>
          <a:tailEnd type="none" w="med" len="sm"/>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8A48EAD-F14B-BC47-AD66-D5D884144AF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L"/>
          </a:p>
        </p:txBody>
      </p:sp>
      <p:sp>
        <p:nvSpPr>
          <p:cNvPr id="3" name="Marcador de fecha 2">
            <a:extLst>
              <a:ext uri="{FF2B5EF4-FFF2-40B4-BE49-F238E27FC236}">
                <a16:creationId xmlns:a16="http://schemas.microsoft.com/office/drawing/2014/main" id="{6772C8C7-779C-C24F-B0E3-2C50E2EBEBA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F177EF5-13B3-3649-8A6C-9602AB20FC8F}" type="datetimeFigureOut">
              <a:rPr lang="es-CL" smtClean="0"/>
              <a:t>10-09-2024</a:t>
            </a:fld>
            <a:endParaRPr lang="es-CL"/>
          </a:p>
        </p:txBody>
      </p:sp>
      <p:sp>
        <p:nvSpPr>
          <p:cNvPr id="4" name="Marcador de pie de página 3">
            <a:extLst>
              <a:ext uri="{FF2B5EF4-FFF2-40B4-BE49-F238E27FC236}">
                <a16:creationId xmlns:a16="http://schemas.microsoft.com/office/drawing/2014/main" id="{5781234E-484E-9A44-BD43-6BDAE9BBD3F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7A31FE94-9732-2D44-9E53-72DA2E3C275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AFAE8AC-8274-994D-9DE8-A54A117B1F99}" type="slidenum">
              <a:rPr lang="es-CL" smtClean="0"/>
              <a:t>‹Nº›</a:t>
            </a:fld>
            <a:endParaRPr lang="es-CL"/>
          </a:p>
        </p:txBody>
      </p:sp>
    </p:spTree>
    <p:extLst>
      <p:ext uri="{BB962C8B-B14F-4D97-AF65-F5344CB8AC3E}">
        <p14:creationId xmlns:p14="http://schemas.microsoft.com/office/powerpoint/2010/main" val="3698766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4D7CDBD-92E7-4DAF-80E7-5C15CFD97631}" type="datetimeFigureOut">
              <a:t>10/09/2024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A1BB11-8F4D-4011-9210-18F18AEB833A}" type="slidenum">
              <a:t>‹Nº›</a:t>
            </a:fld>
            <a:endParaRPr lang="en-US"/>
          </a:p>
        </p:txBody>
      </p:sp>
    </p:spTree>
    <p:extLst>
      <p:ext uri="{BB962C8B-B14F-4D97-AF65-F5344CB8AC3E}">
        <p14:creationId xmlns:p14="http://schemas.microsoft.com/office/powerpoint/2010/main" val="424240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98FC5-D55D-4977-A993-8304C4970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37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98FC5-D55D-4977-A993-8304C4970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05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hyperlink" Target="mailto:mkraljevic@larrainvial.com"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chart" Target="../charts/chart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3908D1F-9232-B446-8EF2-4C67C4098627}"/>
              </a:ext>
            </a:extLst>
          </p:cNvPr>
          <p:cNvPicPr>
            <a:picLocks noChangeAspect="1"/>
          </p:cNvPicPr>
          <p:nvPr userDrawn="1"/>
        </p:nvPicPr>
        <p:blipFill rotWithShape="1">
          <a:blip r:embed="rId2">
            <a:alphaModFix amt="70000"/>
            <a:duotone>
              <a:schemeClr val="accent5">
                <a:shade val="45000"/>
                <a:satMod val="135000"/>
              </a:schemeClr>
              <a:prstClr val="white"/>
            </a:duotone>
          </a:blip>
          <a:srcRect r="42086"/>
          <a:stretch/>
        </p:blipFill>
        <p:spPr>
          <a:xfrm>
            <a:off x="2225804" y="-308724"/>
            <a:ext cx="6918196" cy="5149196"/>
          </a:xfrm>
          <a:prstGeom prst="rect">
            <a:avLst/>
          </a:prstGeom>
        </p:spPr>
      </p:pic>
      <p:sp>
        <p:nvSpPr>
          <p:cNvPr id="14" name="Text Box 148">
            <a:extLst>
              <a:ext uri="{FF2B5EF4-FFF2-40B4-BE49-F238E27FC236}">
                <a16:creationId xmlns:a16="http://schemas.microsoft.com/office/drawing/2014/main" id="{07D51CA9-D06C-DB47-BF71-B08020285E93}"/>
              </a:ext>
            </a:extLst>
          </p:cNvPr>
          <p:cNvSpPr txBox="1">
            <a:spLocks noChangeArrowheads="1"/>
          </p:cNvSpPr>
          <p:nvPr userDrawn="1"/>
        </p:nvSpPr>
        <p:spPr bwMode="auto">
          <a:xfrm>
            <a:off x="251521" y="4908431"/>
            <a:ext cx="5607511" cy="11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l">
              <a:tabLst>
                <a:tab pos="2104211" algn="ctr"/>
                <a:tab pos="4208423" algn="r"/>
              </a:tabLst>
            </a:pPr>
            <a:r>
              <a:rPr lang="en-US" sz="675" i="1">
                <a:solidFill>
                  <a:schemeClr val="tx2">
                    <a:lumMod val="60000"/>
                    <a:lumOff val="40000"/>
                  </a:schemeClr>
                </a:solidFill>
                <a:latin typeface="Trebuchet MS" panose="020B0603020202020204" pitchFamily="34" charset="0"/>
                <a:ea typeface="Times New Roman"/>
                <a:cs typeface="Times New Roman"/>
              </a:rPr>
              <a:t>Disclosures and certifications can be found in “Important Disclosures” on the last page of this report.</a:t>
            </a:r>
            <a:endParaRPr lang="es-ES" sz="788">
              <a:solidFill>
                <a:schemeClr val="tx2">
                  <a:lumMod val="60000"/>
                  <a:lumOff val="40000"/>
                </a:schemeClr>
              </a:solidFill>
              <a:latin typeface="Trebuchet MS" panose="020B0603020202020204" pitchFamily="34" charset="0"/>
              <a:ea typeface="Times New Roman"/>
              <a:cs typeface="Times New Roman"/>
            </a:endParaRPr>
          </a:p>
        </p:txBody>
      </p:sp>
      <p:pic>
        <p:nvPicPr>
          <p:cNvPr id="3" name="Gráfico 2">
            <a:extLst>
              <a:ext uri="{FF2B5EF4-FFF2-40B4-BE49-F238E27FC236}">
                <a16:creationId xmlns:a16="http://schemas.microsoft.com/office/drawing/2014/main" id="{7448514E-BA51-CA6F-E135-8AFED349A5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69719" y="281289"/>
            <a:ext cx="1654303" cy="323716"/>
          </a:xfrm>
          <a:prstGeom prst="rect">
            <a:avLst/>
          </a:prstGeom>
        </p:spPr>
      </p:pic>
      <p:sp>
        <p:nvSpPr>
          <p:cNvPr id="4" name="Rectángulo 3">
            <a:extLst>
              <a:ext uri="{FF2B5EF4-FFF2-40B4-BE49-F238E27FC236}">
                <a16:creationId xmlns:a16="http://schemas.microsoft.com/office/drawing/2014/main" id="{0E0F2D03-61E3-D1FF-78B8-7FB1B5D08CB9}"/>
              </a:ext>
            </a:extLst>
          </p:cNvPr>
          <p:cNvSpPr/>
          <p:nvPr userDrawn="1"/>
        </p:nvSpPr>
        <p:spPr>
          <a:xfrm>
            <a:off x="1" y="1773848"/>
            <a:ext cx="5809128" cy="1608087"/>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
        <p:nvSpPr>
          <p:cNvPr id="5" name="Título 2">
            <a:extLst>
              <a:ext uri="{FF2B5EF4-FFF2-40B4-BE49-F238E27FC236}">
                <a16:creationId xmlns:a16="http://schemas.microsoft.com/office/drawing/2014/main" id="{3C3B4BB7-D4EB-7EEC-0B2F-A7A76EA07EB9}"/>
              </a:ext>
            </a:extLst>
          </p:cNvPr>
          <p:cNvSpPr txBox="1">
            <a:spLocks/>
          </p:cNvSpPr>
          <p:nvPr userDrawn="1"/>
        </p:nvSpPr>
        <p:spPr>
          <a:xfrm>
            <a:off x="736132" y="2081561"/>
            <a:ext cx="4804056" cy="99781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200" b="1" kern="1200" dirty="0">
                <a:solidFill>
                  <a:schemeClr val="bg1"/>
                </a:solidFill>
                <a:latin typeface="Trebuchet MS" pitchFamily="34" charset="0"/>
                <a:ea typeface="+mn-ea"/>
                <a:cs typeface="+mn-cs"/>
              </a:defRPr>
            </a:lvl1pPr>
          </a:lstStyle>
          <a:p>
            <a:pPr>
              <a:lnSpc>
                <a:spcPct val="90000"/>
              </a:lnSpc>
            </a:pPr>
            <a:r>
              <a:rPr lang="es-CL" sz="2400"/>
              <a:t>HAGA CLIC PARA MODIFICAR EL ESTILO DE TÍTULO DEL PATRÓN</a:t>
            </a:r>
          </a:p>
        </p:txBody>
      </p:sp>
    </p:spTree>
    <p:extLst>
      <p:ext uri="{BB962C8B-B14F-4D97-AF65-F5344CB8AC3E}">
        <p14:creationId xmlns:p14="http://schemas.microsoft.com/office/powerpoint/2010/main" val="57568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786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Text Box 148">
            <a:extLst>
              <a:ext uri="{FF2B5EF4-FFF2-40B4-BE49-F238E27FC236}">
                <a16:creationId xmlns:a16="http://schemas.microsoft.com/office/drawing/2014/main" id="{61CB470E-AFFE-6B4D-8F37-3F1F0CFB5136}"/>
              </a:ext>
            </a:extLst>
          </p:cNvPr>
          <p:cNvSpPr txBox="1">
            <a:spLocks noChangeArrowheads="1"/>
          </p:cNvSpPr>
          <p:nvPr userDrawn="1"/>
        </p:nvSpPr>
        <p:spPr bwMode="auto">
          <a:xfrm>
            <a:off x="3083129" y="4919596"/>
            <a:ext cx="5607511" cy="11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tabLst>
                <a:tab pos="2104211" algn="ctr"/>
                <a:tab pos="4208423" algn="r"/>
              </a:tabLst>
            </a:pPr>
            <a:r>
              <a:rPr lang="en-US" sz="675" i="1">
                <a:solidFill>
                  <a:srgbClr val="424A52"/>
                </a:solidFill>
                <a:latin typeface="Trebuchet MS" panose="020B0603020202020204" pitchFamily="34" charset="0"/>
                <a:ea typeface="Times New Roman"/>
                <a:cs typeface="Times New Roman"/>
              </a:rPr>
              <a:t>Disclosures and certifications can be found in “Important Disclosures” on the last page of this report.</a:t>
            </a:r>
            <a:endParaRPr lang="es-ES" sz="788">
              <a:solidFill>
                <a:srgbClr val="424A52"/>
              </a:solidFill>
              <a:latin typeface="Trebuchet MS" panose="020B0603020202020204" pitchFamily="34" charset="0"/>
              <a:ea typeface="Times New Roman"/>
              <a:cs typeface="Times New Roman"/>
            </a:endParaRPr>
          </a:p>
        </p:txBody>
      </p:sp>
      <p:sp>
        <p:nvSpPr>
          <p:cNvPr id="10" name="Rectángulo 9">
            <a:extLst>
              <a:ext uri="{FF2B5EF4-FFF2-40B4-BE49-F238E27FC236}">
                <a16:creationId xmlns:a16="http://schemas.microsoft.com/office/drawing/2014/main" id="{95B97CE4-C965-A541-B0CB-39EC560D49EB}"/>
              </a:ext>
            </a:extLst>
          </p:cNvPr>
          <p:cNvSpPr/>
          <p:nvPr userDrawn="1"/>
        </p:nvSpPr>
        <p:spPr>
          <a:xfrm>
            <a:off x="0" y="1"/>
            <a:ext cx="9144000" cy="4827319"/>
          </a:xfrm>
          <a:prstGeom prst="rect">
            <a:avLst/>
          </a:prstGeom>
          <a:solidFill>
            <a:srgbClr val="033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sp>
        <p:nvSpPr>
          <p:cNvPr id="14" name="Rectángulo 13">
            <a:extLst>
              <a:ext uri="{FF2B5EF4-FFF2-40B4-BE49-F238E27FC236}">
                <a16:creationId xmlns:a16="http://schemas.microsoft.com/office/drawing/2014/main" id="{E7A36533-2DD4-4149-A865-B6AC343B6CD3}"/>
              </a:ext>
            </a:extLst>
          </p:cNvPr>
          <p:cNvSpPr/>
          <p:nvPr userDrawn="1"/>
        </p:nvSpPr>
        <p:spPr>
          <a:xfrm>
            <a:off x="1073397" y="-5696"/>
            <a:ext cx="694847" cy="1127914"/>
          </a:xfrm>
          <a:prstGeom prst="rect">
            <a:avLst/>
          </a:prstGeom>
          <a:solidFill>
            <a:srgbClr val="35B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
        <p:nvSpPr>
          <p:cNvPr id="18" name="Rectángulo 17">
            <a:extLst>
              <a:ext uri="{FF2B5EF4-FFF2-40B4-BE49-F238E27FC236}">
                <a16:creationId xmlns:a16="http://schemas.microsoft.com/office/drawing/2014/main" id="{A74C4494-BC63-884C-8718-0C6B95DDE1C6}"/>
              </a:ext>
            </a:extLst>
          </p:cNvPr>
          <p:cNvSpPr/>
          <p:nvPr userDrawn="1"/>
        </p:nvSpPr>
        <p:spPr>
          <a:xfrm flipV="1">
            <a:off x="1073397" y="1304857"/>
            <a:ext cx="694847" cy="34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p>
        </p:txBody>
      </p:sp>
      <p:pic>
        <p:nvPicPr>
          <p:cNvPr id="20" name="Imagen 19">
            <a:extLst>
              <a:ext uri="{FF2B5EF4-FFF2-40B4-BE49-F238E27FC236}">
                <a16:creationId xmlns:a16="http://schemas.microsoft.com/office/drawing/2014/main" id="{AB1F91B3-CF00-3C43-B16F-E8F951333136}"/>
              </a:ext>
            </a:extLst>
          </p:cNvPr>
          <p:cNvPicPr>
            <a:picLocks noChangeAspect="1"/>
          </p:cNvPicPr>
          <p:nvPr userDrawn="1"/>
        </p:nvPicPr>
        <p:blipFill>
          <a:blip r:embed="rId2"/>
          <a:stretch>
            <a:fillRect/>
          </a:stretch>
        </p:blipFill>
        <p:spPr>
          <a:xfrm>
            <a:off x="6784815" y="342900"/>
            <a:ext cx="1905825" cy="381379"/>
          </a:xfrm>
          <a:prstGeom prst="rect">
            <a:avLst/>
          </a:prstGeom>
        </p:spPr>
      </p:pic>
      <p:sp>
        <p:nvSpPr>
          <p:cNvPr id="21" name="Título 18">
            <a:extLst>
              <a:ext uri="{FF2B5EF4-FFF2-40B4-BE49-F238E27FC236}">
                <a16:creationId xmlns:a16="http://schemas.microsoft.com/office/drawing/2014/main" id="{B971C3A9-F30A-854D-983C-5DE7BFD585B7}"/>
              </a:ext>
            </a:extLst>
          </p:cNvPr>
          <p:cNvSpPr txBox="1">
            <a:spLocks/>
          </p:cNvSpPr>
          <p:nvPr userDrawn="1"/>
        </p:nvSpPr>
        <p:spPr>
          <a:xfrm>
            <a:off x="1073397" y="4584320"/>
            <a:ext cx="5112568" cy="243000"/>
          </a:xfrm>
          <a:prstGeom prst="rect">
            <a:avLst/>
          </a:prstGeom>
        </p:spPr>
        <p:txBody>
          <a:bodyPr vert="horz" lIns="0" tIns="0" rIns="0" bIns="0" rtlCol="0" anchor="t">
            <a:noAutofit/>
          </a:bodyPr>
          <a:lstStyle>
            <a:lvl1pPr algn="ctr" defTabSz="914400" rtl="0" eaLnBrk="1" latinLnBrk="0" hangingPunct="1">
              <a:spcBef>
                <a:spcPct val="0"/>
              </a:spcBef>
              <a:buNone/>
              <a:defRPr sz="4400" kern="1200" cap="all">
                <a:solidFill>
                  <a:srgbClr val="FFFFFF"/>
                </a:solidFill>
                <a:latin typeface="+mj-lt"/>
                <a:ea typeface="+mj-ea"/>
                <a:cs typeface="+mj-cs"/>
              </a:defRPr>
            </a:lvl1pPr>
          </a:lstStyle>
          <a:p>
            <a:pPr algn="l"/>
            <a:r>
              <a:rPr lang="es-ES_tradnl" sz="825" b="0" cap="none" spc="188" baseline="0">
                <a:solidFill>
                  <a:schemeClr val="bg1"/>
                </a:solidFill>
                <a:latin typeface="Trebuchet MS" pitchFamily="34" charset="0"/>
              </a:rPr>
              <a:t>LARRAINVIAL RESEARCH DEPARTMENT</a:t>
            </a:r>
          </a:p>
        </p:txBody>
      </p:sp>
    </p:spTree>
    <p:extLst>
      <p:ext uri="{BB962C8B-B14F-4D97-AF65-F5344CB8AC3E}">
        <p14:creationId xmlns:p14="http://schemas.microsoft.com/office/powerpoint/2010/main" val="28153895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ítulo y objetos">
    <p:spTree>
      <p:nvGrpSpPr>
        <p:cNvPr id="1" name=""/>
        <p:cNvGrpSpPr/>
        <p:nvPr/>
      </p:nvGrpSpPr>
      <p:grpSpPr>
        <a:xfrm>
          <a:off x="0" y="0"/>
          <a:ext cx="0" cy="0"/>
          <a:chOff x="0" y="0"/>
          <a:chExt cx="0" cy="0"/>
        </a:xfrm>
      </p:grpSpPr>
      <p:sp>
        <p:nvSpPr>
          <p:cNvPr id="8" name="15 Rectángulo"/>
          <p:cNvSpPr/>
          <p:nvPr userDrawn="1"/>
        </p:nvSpPr>
        <p:spPr>
          <a:xfrm>
            <a:off x="236539" y="86917"/>
            <a:ext cx="8783637" cy="486965"/>
          </a:xfrm>
          <a:prstGeom prst="rect">
            <a:avLst/>
          </a:prstGeom>
          <a:solidFill>
            <a:srgbClr val="424A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sz="1350"/>
          </a:p>
        </p:txBody>
      </p:sp>
      <p:pic>
        <p:nvPicPr>
          <p:cNvPr id="9" name="Imagen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67626" y="252413"/>
            <a:ext cx="1152525" cy="15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2 Marcador de contenido"/>
          <p:cNvSpPr>
            <a:spLocks noGrp="1"/>
          </p:cNvSpPr>
          <p:nvPr>
            <p:ph idx="13"/>
          </p:nvPr>
        </p:nvSpPr>
        <p:spPr>
          <a:xfrm>
            <a:off x="4643438" y="1113588"/>
            <a:ext cx="4177034" cy="1458162"/>
          </a:xfrm>
          <a:prstGeom prst="rect">
            <a:avLst/>
          </a:prstGeom>
        </p:spPr>
        <p:txBody>
          <a:bodyPr>
            <a:noAutofit/>
          </a:bodyPr>
          <a:lstStyle>
            <a:lvl1pPr>
              <a:buFont typeface="Wingdings" pitchFamily="2" charset="2"/>
              <a:buNone/>
              <a:defRPr sz="1050" b="1">
                <a:solidFill>
                  <a:srgbClr val="323C43"/>
                </a:solidFill>
                <a:latin typeface="Trebuchet MS" pitchFamily="34" charset="0"/>
              </a:defRPr>
            </a:lvl1pPr>
            <a:lvl2pPr>
              <a:buClr>
                <a:srgbClr val="003759"/>
              </a:buClr>
              <a:buFont typeface="Wingdings" pitchFamily="2" charset="2"/>
              <a:buChar char="§"/>
              <a:defRPr sz="1200">
                <a:solidFill>
                  <a:srgbClr val="003759"/>
                </a:solidFill>
              </a:defRPr>
            </a:lvl2pPr>
            <a:lvl3pPr>
              <a:buClr>
                <a:srgbClr val="AFAFAF"/>
              </a:buClr>
              <a:buFont typeface="Wingdings" pitchFamily="2" charset="2"/>
              <a:buChar char="§"/>
              <a:defRPr sz="1050">
                <a:solidFill>
                  <a:srgbClr val="003759"/>
                </a:solidFill>
              </a:defRPr>
            </a:lvl3pPr>
            <a:lvl4pPr>
              <a:buClr>
                <a:srgbClr val="AFAFAF"/>
              </a:buClr>
              <a:buFont typeface="Wingdings" pitchFamily="2" charset="2"/>
              <a:buChar char="§"/>
              <a:defRPr sz="1050">
                <a:solidFill>
                  <a:srgbClr val="003759"/>
                </a:solidFill>
              </a:defRPr>
            </a:lvl4pPr>
            <a:lvl5pPr>
              <a:buClr>
                <a:srgbClr val="AFAFAF"/>
              </a:buClr>
              <a:buFont typeface="Wingdings" pitchFamily="2" charset="2"/>
              <a:buChar char="§"/>
              <a:defRPr sz="1050">
                <a:solidFill>
                  <a:srgbClr val="003759"/>
                </a:solidFill>
              </a:defRPr>
            </a:lvl5pPr>
          </a:lstStyle>
          <a:p>
            <a:pPr lvl="0"/>
            <a:r>
              <a:rPr lang="es-ES"/>
              <a:t>Editar el estilo de texto del patrón</a:t>
            </a:r>
          </a:p>
        </p:txBody>
      </p:sp>
      <p:sp>
        <p:nvSpPr>
          <p:cNvPr id="13" name="Marcador de texto 24"/>
          <p:cNvSpPr>
            <a:spLocks noGrp="1"/>
          </p:cNvSpPr>
          <p:nvPr>
            <p:ph type="body" sz="quarter" idx="10"/>
          </p:nvPr>
        </p:nvSpPr>
        <p:spPr>
          <a:xfrm>
            <a:off x="468313" y="735806"/>
            <a:ext cx="4032250" cy="3942178"/>
          </a:xfrm>
          <a:prstGeom prst="rect">
            <a:avLst/>
          </a:prstGeom>
        </p:spPr>
        <p:txBody>
          <a:bodyPr numCol="2" spcCol="180000">
            <a:normAutofit/>
          </a:bodyPr>
          <a:lstStyle>
            <a:lvl1pPr marL="0" indent="0" algn="just">
              <a:buFontTx/>
              <a:buNone/>
              <a:defRPr sz="1050">
                <a:solidFill>
                  <a:srgbClr val="424A52"/>
                </a:solidFill>
                <a:latin typeface="Trebuchet MS" pitchFamily="34" charset="0"/>
              </a:defRPr>
            </a:lvl1pPr>
            <a:lvl2pPr marL="135731" indent="-135731" algn="just">
              <a:buClr>
                <a:srgbClr val="CC0000"/>
              </a:buClr>
              <a:buFont typeface="Wingdings" charset="2"/>
              <a:buChar char="§"/>
              <a:defRPr sz="1050">
                <a:solidFill>
                  <a:srgbClr val="424A52"/>
                </a:solidFill>
                <a:latin typeface="Trebuchet MS" pitchFamily="34" charset="0"/>
              </a:defRPr>
            </a:lvl2pPr>
            <a:lvl3pPr marL="135731" indent="-135731" algn="just">
              <a:buClr>
                <a:srgbClr val="CC0000"/>
              </a:buClr>
              <a:buFont typeface="Wingdings" charset="2"/>
              <a:buChar char="§"/>
              <a:defRPr sz="1050">
                <a:solidFill>
                  <a:srgbClr val="424A52"/>
                </a:solidFill>
                <a:latin typeface="Trebuchet MS" pitchFamily="34" charset="0"/>
              </a:defRPr>
            </a:lvl3pPr>
            <a:lvl4pPr marL="135731" indent="-135731" algn="just">
              <a:defRPr sz="1050">
                <a:solidFill>
                  <a:srgbClr val="424A52"/>
                </a:solidFill>
                <a:latin typeface="Trebuchet MS" pitchFamily="34" charset="0"/>
              </a:defRPr>
            </a:lvl4pPr>
            <a:lvl5pPr marL="135731" indent="-135731" algn="just">
              <a:defRPr sz="1050">
                <a:solidFill>
                  <a:srgbClr val="424A52"/>
                </a:solidFill>
                <a:latin typeface="Trebuchet MS" pitchFamily="34" charset="0"/>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11" name="23 Marcador de texto"/>
          <p:cNvSpPr>
            <a:spLocks noGrp="1"/>
          </p:cNvSpPr>
          <p:nvPr>
            <p:ph type="body" sz="quarter" idx="19"/>
          </p:nvPr>
        </p:nvSpPr>
        <p:spPr>
          <a:xfrm>
            <a:off x="4643439" y="897565"/>
            <a:ext cx="4181503" cy="188285"/>
          </a:xfrm>
          <a:prstGeom prst="rect">
            <a:avLst/>
          </a:prstGeom>
        </p:spPr>
        <p:txBody>
          <a:bodyPr>
            <a:noAutofit/>
          </a:bodyPr>
          <a:lstStyle>
            <a:lvl1pPr algn="r">
              <a:buNone/>
              <a:defRPr sz="750">
                <a:solidFill>
                  <a:srgbClr val="424A52"/>
                </a:solidFill>
              </a:defRPr>
            </a:lvl1pPr>
            <a:lvl2pPr>
              <a:defRPr sz="1200">
                <a:solidFill>
                  <a:srgbClr val="003759"/>
                </a:solidFill>
              </a:defRPr>
            </a:lvl2pPr>
            <a:lvl3pPr>
              <a:defRPr sz="1050">
                <a:solidFill>
                  <a:srgbClr val="003759"/>
                </a:solidFill>
              </a:defRPr>
            </a:lvl3pPr>
            <a:lvl4pPr>
              <a:defRPr sz="900">
                <a:solidFill>
                  <a:srgbClr val="003759"/>
                </a:solidFill>
              </a:defRPr>
            </a:lvl4pPr>
            <a:lvl5pPr>
              <a:defRPr sz="900">
                <a:solidFill>
                  <a:srgbClr val="003759"/>
                </a:solidFill>
              </a:defRPr>
            </a:lvl5pPr>
          </a:lstStyle>
          <a:p>
            <a:pPr lvl="0"/>
            <a:r>
              <a:rPr lang="es-ES"/>
              <a:t>Editar el estilo de texto del patrón</a:t>
            </a:r>
          </a:p>
        </p:txBody>
      </p:sp>
      <p:sp>
        <p:nvSpPr>
          <p:cNvPr id="12" name="2 Marcador de contenido"/>
          <p:cNvSpPr>
            <a:spLocks noGrp="1"/>
          </p:cNvSpPr>
          <p:nvPr>
            <p:ph idx="20"/>
          </p:nvPr>
        </p:nvSpPr>
        <p:spPr>
          <a:xfrm>
            <a:off x="4643438" y="3152682"/>
            <a:ext cx="4177034" cy="1543050"/>
          </a:xfrm>
          <a:prstGeom prst="rect">
            <a:avLst/>
          </a:prstGeom>
        </p:spPr>
        <p:txBody>
          <a:bodyPr>
            <a:noAutofit/>
          </a:bodyPr>
          <a:lstStyle>
            <a:lvl1pPr>
              <a:buFont typeface="Wingdings" pitchFamily="2" charset="2"/>
              <a:buNone/>
              <a:defRPr sz="1050" b="1">
                <a:solidFill>
                  <a:srgbClr val="323C43"/>
                </a:solidFill>
                <a:latin typeface="Trebuchet MS" pitchFamily="34" charset="0"/>
              </a:defRPr>
            </a:lvl1pPr>
            <a:lvl2pPr>
              <a:buClr>
                <a:srgbClr val="003759"/>
              </a:buClr>
              <a:buFont typeface="Wingdings" pitchFamily="2" charset="2"/>
              <a:buChar char="§"/>
              <a:defRPr sz="1200">
                <a:solidFill>
                  <a:srgbClr val="003759"/>
                </a:solidFill>
              </a:defRPr>
            </a:lvl2pPr>
            <a:lvl3pPr>
              <a:buClr>
                <a:srgbClr val="AFAFAF"/>
              </a:buClr>
              <a:buFont typeface="Wingdings" pitchFamily="2" charset="2"/>
              <a:buChar char="§"/>
              <a:defRPr sz="1050">
                <a:solidFill>
                  <a:srgbClr val="003759"/>
                </a:solidFill>
              </a:defRPr>
            </a:lvl3pPr>
            <a:lvl4pPr>
              <a:buClr>
                <a:srgbClr val="AFAFAF"/>
              </a:buClr>
              <a:buFont typeface="Wingdings" pitchFamily="2" charset="2"/>
              <a:buChar char="§"/>
              <a:defRPr sz="1050">
                <a:solidFill>
                  <a:srgbClr val="003759"/>
                </a:solidFill>
              </a:defRPr>
            </a:lvl4pPr>
            <a:lvl5pPr>
              <a:buClr>
                <a:srgbClr val="AFAFAF"/>
              </a:buClr>
              <a:buFont typeface="Wingdings" pitchFamily="2" charset="2"/>
              <a:buChar char="§"/>
              <a:defRPr sz="1050">
                <a:solidFill>
                  <a:srgbClr val="003759"/>
                </a:solidFill>
              </a:defRPr>
            </a:lvl5pPr>
          </a:lstStyle>
          <a:p>
            <a:pPr lvl="0"/>
            <a:r>
              <a:rPr lang="es-ES"/>
              <a:t>Editar el estilo de texto del patrón</a:t>
            </a:r>
          </a:p>
        </p:txBody>
      </p:sp>
      <p:sp>
        <p:nvSpPr>
          <p:cNvPr id="24" name="23 Marcador de texto"/>
          <p:cNvSpPr>
            <a:spLocks noGrp="1"/>
          </p:cNvSpPr>
          <p:nvPr>
            <p:ph type="body" sz="quarter" idx="21"/>
          </p:nvPr>
        </p:nvSpPr>
        <p:spPr>
          <a:xfrm>
            <a:off x="4643438" y="2949792"/>
            <a:ext cx="4176712" cy="188285"/>
          </a:xfrm>
          <a:prstGeom prst="rect">
            <a:avLst/>
          </a:prstGeom>
        </p:spPr>
        <p:txBody>
          <a:bodyPr>
            <a:noAutofit/>
          </a:bodyPr>
          <a:lstStyle>
            <a:lvl1pPr algn="r">
              <a:buNone/>
              <a:defRPr sz="750">
                <a:solidFill>
                  <a:srgbClr val="424A52"/>
                </a:solidFill>
              </a:defRPr>
            </a:lvl1pPr>
            <a:lvl2pPr>
              <a:defRPr sz="1200">
                <a:solidFill>
                  <a:srgbClr val="003759"/>
                </a:solidFill>
              </a:defRPr>
            </a:lvl2pPr>
            <a:lvl3pPr>
              <a:defRPr sz="1050">
                <a:solidFill>
                  <a:srgbClr val="003759"/>
                </a:solidFill>
              </a:defRPr>
            </a:lvl3pPr>
            <a:lvl4pPr>
              <a:defRPr sz="900">
                <a:solidFill>
                  <a:srgbClr val="003759"/>
                </a:solidFill>
              </a:defRPr>
            </a:lvl4pPr>
            <a:lvl5pPr>
              <a:defRPr sz="900">
                <a:solidFill>
                  <a:srgbClr val="003759"/>
                </a:solidFill>
              </a:defRPr>
            </a:lvl5pPr>
          </a:lstStyle>
          <a:p>
            <a:pPr lvl="0"/>
            <a:r>
              <a:rPr lang="es-ES"/>
              <a:t>Editar el estilo de texto del patrón</a:t>
            </a:r>
          </a:p>
        </p:txBody>
      </p:sp>
      <p:sp>
        <p:nvSpPr>
          <p:cNvPr id="19" name="1 Título"/>
          <p:cNvSpPr>
            <a:spLocks noGrp="1"/>
          </p:cNvSpPr>
          <p:nvPr>
            <p:ph type="title"/>
          </p:nvPr>
        </p:nvSpPr>
        <p:spPr>
          <a:xfrm>
            <a:off x="395536" y="176315"/>
            <a:ext cx="7128792" cy="308372"/>
          </a:xfrm>
          <a:prstGeom prst="rect">
            <a:avLst/>
          </a:prstGeom>
        </p:spPr>
        <p:txBody>
          <a:bodyPr>
            <a:noAutofit/>
          </a:bodyPr>
          <a:lstStyle>
            <a:lvl1pPr algn="l">
              <a:defRPr sz="1500" b="0">
                <a:latin typeface="Trebuchet MS" pitchFamily="34" charset="0"/>
              </a:defRPr>
            </a:lvl1pPr>
          </a:lstStyle>
          <a:p>
            <a:endParaRPr lang="es-CL"/>
          </a:p>
        </p:txBody>
      </p:sp>
      <p:sp>
        <p:nvSpPr>
          <p:cNvPr id="10" name="5 Marcador de número de diapositiva"/>
          <p:cNvSpPr>
            <a:spLocks noGrp="1"/>
          </p:cNvSpPr>
          <p:nvPr>
            <p:ph type="sldNum" sz="quarter" idx="22"/>
          </p:nvPr>
        </p:nvSpPr>
        <p:spPr>
          <a:xfrm>
            <a:off x="6457950" y="4767263"/>
            <a:ext cx="2057400" cy="273844"/>
          </a:xfrm>
          <a:prstGeom prst="rect">
            <a:avLst/>
          </a:prstGeom>
        </p:spPr>
        <p:txBody>
          <a:bodyPr/>
          <a:lstStyle>
            <a:lvl1pPr algn="ctr">
              <a:defRPr sz="750" b="1">
                <a:solidFill>
                  <a:srgbClr val="AFAFAF"/>
                </a:solidFill>
              </a:defRPr>
            </a:lvl1pPr>
          </a:lstStyle>
          <a:p>
            <a:pPr>
              <a:defRPr/>
            </a:pPr>
            <a:fld id="{4A818B5D-A960-4018-AC80-CBA066EBC7F1}" type="slidenum">
              <a:rPr lang="es-CL"/>
              <a:pPr>
                <a:defRPr/>
              </a:pPr>
              <a:t>‹Nº›</a:t>
            </a:fld>
            <a:endParaRPr lang="es-CL"/>
          </a:p>
        </p:txBody>
      </p:sp>
    </p:spTree>
    <p:extLst>
      <p:ext uri="{BB962C8B-B14F-4D97-AF65-F5344CB8AC3E}">
        <p14:creationId xmlns:p14="http://schemas.microsoft.com/office/powerpoint/2010/main" val="1583288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3908D1F-9232-B446-8EF2-4C67C4098627}"/>
              </a:ext>
            </a:extLst>
          </p:cNvPr>
          <p:cNvPicPr>
            <a:picLocks noChangeAspect="1"/>
          </p:cNvPicPr>
          <p:nvPr userDrawn="1"/>
        </p:nvPicPr>
        <p:blipFill rotWithShape="1">
          <a:blip r:embed="rId2">
            <a:alphaModFix amt="70000"/>
            <a:duotone>
              <a:schemeClr val="accent4">
                <a:shade val="45000"/>
                <a:satMod val="135000"/>
              </a:schemeClr>
              <a:prstClr val="white"/>
            </a:duotone>
          </a:blip>
          <a:srcRect r="42086"/>
          <a:stretch/>
        </p:blipFill>
        <p:spPr>
          <a:xfrm>
            <a:off x="2225804" y="-308724"/>
            <a:ext cx="6918196" cy="5149196"/>
          </a:xfrm>
          <a:prstGeom prst="rect">
            <a:avLst/>
          </a:prstGeom>
        </p:spPr>
      </p:pic>
      <p:sp>
        <p:nvSpPr>
          <p:cNvPr id="14" name="Text Box 148">
            <a:extLst>
              <a:ext uri="{FF2B5EF4-FFF2-40B4-BE49-F238E27FC236}">
                <a16:creationId xmlns:a16="http://schemas.microsoft.com/office/drawing/2014/main" id="{07D51CA9-D06C-DB47-BF71-B08020285E93}"/>
              </a:ext>
            </a:extLst>
          </p:cNvPr>
          <p:cNvSpPr txBox="1">
            <a:spLocks noChangeArrowheads="1"/>
          </p:cNvSpPr>
          <p:nvPr userDrawn="1"/>
        </p:nvSpPr>
        <p:spPr bwMode="auto">
          <a:xfrm>
            <a:off x="251521" y="4908431"/>
            <a:ext cx="5607511" cy="11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l">
              <a:tabLst>
                <a:tab pos="2104211" algn="ctr"/>
                <a:tab pos="4208423" algn="r"/>
              </a:tabLst>
            </a:pPr>
            <a:r>
              <a:rPr lang="en-US" sz="675" i="1">
                <a:solidFill>
                  <a:schemeClr val="tx2"/>
                </a:solidFill>
                <a:latin typeface="Trebuchet MS" panose="020B0603020202020204" pitchFamily="34" charset="0"/>
                <a:ea typeface="Times New Roman"/>
                <a:cs typeface="Times New Roman"/>
              </a:rPr>
              <a:t>Disclosures and certifications can be found in “Important Disclosures” on the last page of this report.</a:t>
            </a:r>
            <a:endParaRPr lang="es-ES" sz="788">
              <a:solidFill>
                <a:schemeClr val="tx2"/>
              </a:solidFill>
              <a:latin typeface="Trebuchet MS" panose="020B0603020202020204" pitchFamily="34" charset="0"/>
              <a:ea typeface="Times New Roman"/>
              <a:cs typeface="Times New Roman"/>
            </a:endParaRPr>
          </a:p>
        </p:txBody>
      </p:sp>
      <p:sp>
        <p:nvSpPr>
          <p:cNvPr id="2" name="Rectángulo 1">
            <a:extLst>
              <a:ext uri="{FF2B5EF4-FFF2-40B4-BE49-F238E27FC236}">
                <a16:creationId xmlns:a16="http://schemas.microsoft.com/office/drawing/2014/main" id="{62E46797-B9E9-D772-F1A9-9AF2110F67FD}"/>
              </a:ext>
            </a:extLst>
          </p:cNvPr>
          <p:cNvSpPr/>
          <p:nvPr userDrawn="1"/>
        </p:nvSpPr>
        <p:spPr>
          <a:xfrm>
            <a:off x="1" y="1773848"/>
            <a:ext cx="5809128" cy="1608087"/>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
        <p:nvSpPr>
          <p:cNvPr id="3" name="Título 2">
            <a:extLst>
              <a:ext uri="{FF2B5EF4-FFF2-40B4-BE49-F238E27FC236}">
                <a16:creationId xmlns:a16="http://schemas.microsoft.com/office/drawing/2014/main" id="{856625D4-2765-7B9F-3362-57A5871F97B5}"/>
              </a:ext>
            </a:extLst>
          </p:cNvPr>
          <p:cNvSpPr txBox="1">
            <a:spLocks/>
          </p:cNvSpPr>
          <p:nvPr userDrawn="1"/>
        </p:nvSpPr>
        <p:spPr>
          <a:xfrm>
            <a:off x="736132" y="2081561"/>
            <a:ext cx="4804056" cy="99781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200" b="1" kern="1200" dirty="0">
                <a:solidFill>
                  <a:schemeClr val="bg1"/>
                </a:solidFill>
                <a:latin typeface="Trebuchet MS" pitchFamily="34" charset="0"/>
                <a:ea typeface="+mn-ea"/>
                <a:cs typeface="+mn-cs"/>
              </a:defRPr>
            </a:lvl1pPr>
          </a:lstStyle>
          <a:p>
            <a:pPr>
              <a:lnSpc>
                <a:spcPct val="90000"/>
              </a:lnSpc>
            </a:pPr>
            <a:r>
              <a:rPr lang="es-CL" sz="2400"/>
              <a:t>HAGA CLIC PARA MODIFICAR EL ESTILO DE TÍTULO DEL PATRÓN</a:t>
            </a:r>
          </a:p>
        </p:txBody>
      </p:sp>
      <p:pic>
        <p:nvPicPr>
          <p:cNvPr id="4" name="Gráfico 3">
            <a:extLst>
              <a:ext uri="{FF2B5EF4-FFF2-40B4-BE49-F238E27FC236}">
                <a16:creationId xmlns:a16="http://schemas.microsoft.com/office/drawing/2014/main" id="{ED53D1C4-22E6-E661-5BCA-B45BDE64DC2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69719" y="281289"/>
            <a:ext cx="1654303" cy="323716"/>
          </a:xfrm>
          <a:prstGeom prst="rect">
            <a:avLst/>
          </a:prstGeom>
        </p:spPr>
      </p:pic>
    </p:spTree>
    <p:extLst>
      <p:ext uri="{BB962C8B-B14F-4D97-AF65-F5344CB8AC3E}">
        <p14:creationId xmlns:p14="http://schemas.microsoft.com/office/powerpoint/2010/main" val="3652416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5ABA08-4E28-62B7-32EC-1E6BCA8BC49B}"/>
              </a:ext>
            </a:extLst>
          </p:cNvPr>
          <p:cNvPicPr>
            <a:picLocks noChangeAspect="1"/>
          </p:cNvPicPr>
          <p:nvPr userDrawn="1"/>
        </p:nvPicPr>
        <p:blipFill rotWithShape="1">
          <a:blip r:embed="rId2">
            <a:alphaModFix amt="70000"/>
            <a:duotone>
              <a:schemeClr val="accent4">
                <a:shade val="45000"/>
                <a:satMod val="135000"/>
              </a:schemeClr>
              <a:prstClr val="white"/>
            </a:duotone>
          </a:blip>
          <a:srcRect l="251" t="-111" r="23118" b="-1"/>
          <a:stretch/>
        </p:blipFill>
        <p:spPr>
          <a:xfrm>
            <a:off x="1" y="-5697"/>
            <a:ext cx="9144000" cy="5149196"/>
          </a:xfrm>
          <a:prstGeom prst="rect">
            <a:avLst/>
          </a:prstGeom>
        </p:spPr>
      </p:pic>
      <p:sp>
        <p:nvSpPr>
          <p:cNvPr id="2" name="Rectángulo 1">
            <a:extLst>
              <a:ext uri="{FF2B5EF4-FFF2-40B4-BE49-F238E27FC236}">
                <a16:creationId xmlns:a16="http://schemas.microsoft.com/office/drawing/2014/main" id="{61F57AF2-18FC-3910-EBC5-73C61E258859}"/>
              </a:ext>
            </a:extLst>
          </p:cNvPr>
          <p:cNvSpPr/>
          <p:nvPr userDrawn="1"/>
        </p:nvSpPr>
        <p:spPr>
          <a:xfrm>
            <a:off x="1" y="1"/>
            <a:ext cx="5438274" cy="5143499"/>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
        <p:nvSpPr>
          <p:cNvPr id="7" name="Rectángulo 6">
            <a:extLst>
              <a:ext uri="{FF2B5EF4-FFF2-40B4-BE49-F238E27FC236}">
                <a16:creationId xmlns:a16="http://schemas.microsoft.com/office/drawing/2014/main" id="{E17754C2-ED40-A8DE-211A-1FA62BB6E34F}"/>
              </a:ext>
            </a:extLst>
          </p:cNvPr>
          <p:cNvSpPr/>
          <p:nvPr userDrawn="1"/>
        </p:nvSpPr>
        <p:spPr>
          <a:xfrm>
            <a:off x="0" y="4927500"/>
            <a:ext cx="288000" cy="221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s-CL" sz="12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ítulo 2">
            <a:extLst>
              <a:ext uri="{FF2B5EF4-FFF2-40B4-BE49-F238E27FC236}">
                <a16:creationId xmlns:a16="http://schemas.microsoft.com/office/drawing/2014/main" id="{972FB4FD-B056-53E0-4846-7701F3312CEC}"/>
              </a:ext>
            </a:extLst>
          </p:cNvPr>
          <p:cNvSpPr>
            <a:spLocks noGrp="1"/>
          </p:cNvSpPr>
          <p:nvPr>
            <p:ph type="title" hasCustomPrompt="1"/>
          </p:nvPr>
        </p:nvSpPr>
        <p:spPr>
          <a:xfrm>
            <a:off x="736132" y="2484976"/>
            <a:ext cx="7886700" cy="994172"/>
          </a:xfrm>
          <a:prstGeom prst="rect">
            <a:avLst/>
          </a:prstGeom>
        </p:spPr>
        <p:txBody>
          <a:bodyPr anchor="t">
            <a:normAutofit/>
          </a:bodyPr>
          <a:lstStyle>
            <a:lvl1pPr>
              <a:defRPr lang="en-US" sz="2400" b="1" kern="1200" dirty="0">
                <a:solidFill>
                  <a:schemeClr val="bg1"/>
                </a:solidFill>
                <a:latin typeface="Trebuchet MS" pitchFamily="34" charset="0"/>
                <a:ea typeface="+mn-ea"/>
                <a:cs typeface="+mn-cs"/>
              </a:defRPr>
            </a:lvl1pPr>
          </a:lstStyle>
          <a:p>
            <a:r>
              <a:rPr lang="es-ES"/>
              <a:t>HAGA CLIC PARA MODIFICAR EL ESTILO DE TÍTULO DEL PATRÓN</a:t>
            </a:r>
            <a:endParaRPr lang="en-US"/>
          </a:p>
        </p:txBody>
      </p:sp>
      <p:sp>
        <p:nvSpPr>
          <p:cNvPr id="14" name="Marcador de texto 13">
            <a:extLst>
              <a:ext uri="{FF2B5EF4-FFF2-40B4-BE49-F238E27FC236}">
                <a16:creationId xmlns:a16="http://schemas.microsoft.com/office/drawing/2014/main" id="{06D33321-8FF0-7997-5F6B-5DE001E00560}"/>
              </a:ext>
            </a:extLst>
          </p:cNvPr>
          <p:cNvSpPr>
            <a:spLocks noGrp="1"/>
          </p:cNvSpPr>
          <p:nvPr>
            <p:ph type="body" sz="quarter" idx="10" hasCustomPrompt="1"/>
          </p:nvPr>
        </p:nvSpPr>
        <p:spPr>
          <a:xfrm>
            <a:off x="736133" y="1669685"/>
            <a:ext cx="7136415" cy="862013"/>
          </a:xfrm>
          <a:prstGeom prst="rect">
            <a:avLst/>
          </a:prstGeom>
        </p:spPr>
        <p:txBody>
          <a:bodyPr anchor="b">
            <a:noAutofit/>
          </a:bodyPr>
          <a:lstStyle>
            <a:lvl1pPr marL="0" indent="0" algn="l" defTabSz="342900" rtl="0" eaLnBrk="1" latinLnBrk="0" hangingPunct="1">
              <a:buNone/>
              <a:defRPr lang="es-ES" sz="2400" b="1" kern="1200" dirty="0" smtClean="0">
                <a:solidFill>
                  <a:srgbClr val="033B59"/>
                </a:solidFill>
                <a:latin typeface="Trebuchet MS" pitchFamily="34" charset="0"/>
                <a:ea typeface="+mn-ea"/>
                <a:cs typeface="+mn-cs"/>
              </a:defRPr>
            </a:lvl1pPr>
            <a:lvl2pPr marL="0" algn="l" defTabSz="342900" rtl="0" eaLnBrk="1" latinLnBrk="0" hangingPunct="1">
              <a:defRPr lang="es-ES" sz="2400" b="1" kern="1200" dirty="0" smtClean="0">
                <a:solidFill>
                  <a:srgbClr val="033B59"/>
                </a:solidFill>
                <a:latin typeface="Trebuchet MS" pitchFamily="34" charset="0"/>
                <a:ea typeface="+mn-ea"/>
                <a:cs typeface="+mn-cs"/>
              </a:defRPr>
            </a:lvl2pPr>
            <a:lvl3pPr marL="0" algn="l" defTabSz="342900" rtl="0" eaLnBrk="1" latinLnBrk="0" hangingPunct="1">
              <a:defRPr lang="es-ES" sz="2400" b="1" kern="1200" dirty="0" smtClean="0">
                <a:solidFill>
                  <a:srgbClr val="033B59"/>
                </a:solidFill>
                <a:latin typeface="Trebuchet MS" pitchFamily="34" charset="0"/>
                <a:ea typeface="+mn-ea"/>
                <a:cs typeface="+mn-cs"/>
              </a:defRPr>
            </a:lvl3pPr>
            <a:lvl4pPr marL="0" algn="l" defTabSz="342900" rtl="0" eaLnBrk="1" latinLnBrk="0" hangingPunct="1">
              <a:defRPr lang="es-ES" sz="2400" b="1" kern="1200" dirty="0" smtClean="0">
                <a:solidFill>
                  <a:srgbClr val="033B59"/>
                </a:solidFill>
                <a:latin typeface="Trebuchet MS" pitchFamily="34" charset="0"/>
                <a:ea typeface="+mn-ea"/>
                <a:cs typeface="+mn-cs"/>
              </a:defRPr>
            </a:lvl4pPr>
            <a:lvl5pPr marL="0" algn="l" defTabSz="342900" rtl="0" eaLnBrk="1" latinLnBrk="0" hangingPunct="1">
              <a:defRPr lang="en-US" sz="2400" b="1" kern="1200" dirty="0">
                <a:solidFill>
                  <a:srgbClr val="033B59"/>
                </a:solidFill>
                <a:latin typeface="Trebuchet MS" pitchFamily="34" charset="0"/>
                <a:ea typeface="+mn-ea"/>
                <a:cs typeface="+mn-cs"/>
              </a:defRPr>
            </a:lvl5pPr>
          </a:lstStyle>
          <a:p>
            <a:pPr lvl="0"/>
            <a:r>
              <a:rPr lang="es-ES"/>
              <a:t>HAGA CLIC PARA MODIFICAR LOS ESTILOS DE TEXTO DEL PATRÓN</a:t>
            </a:r>
            <a:endParaRPr lang="en-US"/>
          </a:p>
        </p:txBody>
      </p:sp>
      <p:sp>
        <p:nvSpPr>
          <p:cNvPr id="9" name="CuadroTexto 8">
            <a:extLst>
              <a:ext uri="{FF2B5EF4-FFF2-40B4-BE49-F238E27FC236}">
                <a16:creationId xmlns:a16="http://schemas.microsoft.com/office/drawing/2014/main" id="{9E2A43A0-6D3D-0EDB-25C1-68C96B8198C3}"/>
              </a:ext>
            </a:extLst>
          </p:cNvPr>
          <p:cNvSpPr txBox="1"/>
          <p:nvPr userDrawn="1"/>
        </p:nvSpPr>
        <p:spPr>
          <a:xfrm>
            <a:off x="24514" y="4998877"/>
            <a:ext cx="252000" cy="80791"/>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fld id="{4B113A46-C2CB-4A8B-B488-A41086097413}" type="slidenum">
              <a:rPr kumimoji="0" lang="en-US" sz="525" b="1"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‹Nº›</a:t>
            </a:fld>
            <a:endParaRPr kumimoji="0" lang="en-US" sz="525" b="1" i="0" u="none" strike="noStrike" kern="1200" cap="none" spc="0" normalizeH="0" baseline="0" noProof="0">
              <a:ln>
                <a:noFill/>
              </a:ln>
              <a:solidFill>
                <a:schemeClr val="tx2"/>
              </a:solidFill>
              <a:effectLst/>
              <a:uLnTx/>
              <a:uFillTx/>
              <a:latin typeface="Calibri" panose="020F0502020204030204"/>
              <a:ea typeface="+mn-ea"/>
              <a:cs typeface="+mn-cs"/>
            </a:endParaRPr>
          </a:p>
        </p:txBody>
      </p:sp>
      <p:pic>
        <p:nvPicPr>
          <p:cNvPr id="4" name="Gráfico 2">
            <a:extLst>
              <a:ext uri="{FF2B5EF4-FFF2-40B4-BE49-F238E27FC236}">
                <a16:creationId xmlns:a16="http://schemas.microsoft.com/office/drawing/2014/main" id="{5EB9C773-D6EA-3C2F-B3BF-977C622DF8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69719" y="281289"/>
            <a:ext cx="1654303" cy="323716"/>
          </a:xfrm>
          <a:prstGeom prst="rect">
            <a:avLst/>
          </a:prstGeom>
        </p:spPr>
      </p:pic>
    </p:spTree>
    <p:extLst>
      <p:ext uri="{BB962C8B-B14F-4D97-AF65-F5344CB8AC3E}">
        <p14:creationId xmlns:p14="http://schemas.microsoft.com/office/powerpoint/2010/main" val="7967259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5ABA08-4E28-62B7-32EC-1E6BCA8BC49B}"/>
              </a:ext>
            </a:extLst>
          </p:cNvPr>
          <p:cNvPicPr>
            <a:picLocks noChangeAspect="1"/>
          </p:cNvPicPr>
          <p:nvPr userDrawn="1"/>
        </p:nvPicPr>
        <p:blipFill rotWithShape="1">
          <a:blip r:embed="rId2">
            <a:alphaModFix amt="70000"/>
            <a:duotone>
              <a:schemeClr val="accent4">
                <a:shade val="45000"/>
                <a:satMod val="135000"/>
              </a:schemeClr>
              <a:prstClr val="white"/>
            </a:duotone>
          </a:blip>
          <a:srcRect l="251" t="-111" r="23118" b="-1"/>
          <a:stretch/>
        </p:blipFill>
        <p:spPr>
          <a:xfrm>
            <a:off x="1" y="-5697"/>
            <a:ext cx="9144000" cy="5149196"/>
          </a:xfrm>
          <a:prstGeom prst="rect">
            <a:avLst/>
          </a:prstGeom>
        </p:spPr>
      </p:pic>
      <p:sp>
        <p:nvSpPr>
          <p:cNvPr id="2" name="Rectángulo 1">
            <a:extLst>
              <a:ext uri="{FF2B5EF4-FFF2-40B4-BE49-F238E27FC236}">
                <a16:creationId xmlns:a16="http://schemas.microsoft.com/office/drawing/2014/main" id="{61F57AF2-18FC-3910-EBC5-73C61E258859}"/>
              </a:ext>
            </a:extLst>
          </p:cNvPr>
          <p:cNvSpPr/>
          <p:nvPr userDrawn="1"/>
        </p:nvSpPr>
        <p:spPr>
          <a:xfrm>
            <a:off x="1" y="1"/>
            <a:ext cx="5438274" cy="5143499"/>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
        <p:nvSpPr>
          <p:cNvPr id="7" name="Rectángulo 6">
            <a:extLst>
              <a:ext uri="{FF2B5EF4-FFF2-40B4-BE49-F238E27FC236}">
                <a16:creationId xmlns:a16="http://schemas.microsoft.com/office/drawing/2014/main" id="{E17754C2-ED40-A8DE-211A-1FA62BB6E34F}"/>
              </a:ext>
            </a:extLst>
          </p:cNvPr>
          <p:cNvSpPr/>
          <p:nvPr userDrawn="1"/>
        </p:nvSpPr>
        <p:spPr>
          <a:xfrm>
            <a:off x="0" y="4927500"/>
            <a:ext cx="288000" cy="221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s-CL" sz="12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E2A43A0-6D3D-0EDB-25C1-68C96B8198C3}"/>
              </a:ext>
            </a:extLst>
          </p:cNvPr>
          <p:cNvSpPr txBox="1"/>
          <p:nvPr userDrawn="1"/>
        </p:nvSpPr>
        <p:spPr>
          <a:xfrm>
            <a:off x="24514" y="4998877"/>
            <a:ext cx="252000" cy="80791"/>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fld id="{4B113A46-C2CB-4A8B-B488-A41086097413}" type="slidenum">
              <a:rPr kumimoji="0" lang="en-US" sz="525" b="1"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‹Nº›</a:t>
            </a:fld>
            <a:endParaRPr kumimoji="0" lang="en-US" sz="525" b="1"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4" name="Título 3">
            <a:extLst>
              <a:ext uri="{FF2B5EF4-FFF2-40B4-BE49-F238E27FC236}">
                <a16:creationId xmlns:a16="http://schemas.microsoft.com/office/drawing/2014/main" id="{22EAA1ED-22B4-D520-2303-468412E652CE}"/>
              </a:ext>
            </a:extLst>
          </p:cNvPr>
          <p:cNvSpPr>
            <a:spLocks noGrp="1"/>
          </p:cNvSpPr>
          <p:nvPr>
            <p:ph type="title"/>
          </p:nvPr>
        </p:nvSpPr>
        <p:spPr>
          <a:xfrm>
            <a:off x="804496" y="1424354"/>
            <a:ext cx="4101612" cy="2215661"/>
          </a:xfrm>
          <a:prstGeom prst="rect">
            <a:avLst/>
          </a:prstGeom>
        </p:spPr>
        <p:txBody>
          <a:bodyPr>
            <a:normAutofit/>
          </a:bodyPr>
          <a:lstStyle>
            <a:lvl1pPr marL="0" algn="l" defTabSz="342900" rtl="0" eaLnBrk="1" latinLnBrk="0" hangingPunct="1">
              <a:defRPr lang="en-US" sz="2400" b="1" kern="1200" dirty="0">
                <a:solidFill>
                  <a:schemeClr val="bg1"/>
                </a:solidFill>
                <a:latin typeface="Trebuchet MS" pitchFamily="34" charset="0"/>
                <a:ea typeface="+mn-ea"/>
                <a:cs typeface="+mn-cs"/>
              </a:defRPr>
            </a:lvl1pPr>
          </a:lstStyle>
          <a:p>
            <a:r>
              <a:rPr lang="es-ES"/>
              <a:t>Haga clic para modificar el estilo de título del patrón</a:t>
            </a:r>
            <a:endParaRPr lang="en-US"/>
          </a:p>
        </p:txBody>
      </p:sp>
      <p:pic>
        <p:nvPicPr>
          <p:cNvPr id="3" name="Gráfico 2">
            <a:extLst>
              <a:ext uri="{FF2B5EF4-FFF2-40B4-BE49-F238E27FC236}">
                <a16:creationId xmlns:a16="http://schemas.microsoft.com/office/drawing/2014/main" id="{64963C56-EA61-5219-A02A-5E3CBDC626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69719" y="281289"/>
            <a:ext cx="1654303" cy="323716"/>
          </a:xfrm>
          <a:prstGeom prst="rect">
            <a:avLst/>
          </a:prstGeom>
        </p:spPr>
      </p:pic>
    </p:spTree>
    <p:extLst>
      <p:ext uri="{BB962C8B-B14F-4D97-AF65-F5344CB8AC3E}">
        <p14:creationId xmlns:p14="http://schemas.microsoft.com/office/powerpoint/2010/main" val="4710788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5ABA08-4E28-62B7-32EC-1E6BCA8BC49B}"/>
              </a:ext>
            </a:extLst>
          </p:cNvPr>
          <p:cNvPicPr>
            <a:picLocks noChangeAspect="1"/>
          </p:cNvPicPr>
          <p:nvPr userDrawn="1"/>
        </p:nvPicPr>
        <p:blipFill rotWithShape="1">
          <a:blip r:embed="rId2">
            <a:alphaModFix amt="70000"/>
            <a:duotone>
              <a:schemeClr val="accent4">
                <a:shade val="45000"/>
                <a:satMod val="135000"/>
              </a:schemeClr>
              <a:prstClr val="white"/>
            </a:duotone>
          </a:blip>
          <a:srcRect l="251" t="-111" r="23118" b="-1"/>
          <a:stretch/>
        </p:blipFill>
        <p:spPr>
          <a:xfrm>
            <a:off x="1" y="-5697"/>
            <a:ext cx="9144000" cy="5149196"/>
          </a:xfrm>
          <a:prstGeom prst="rect">
            <a:avLst/>
          </a:prstGeom>
        </p:spPr>
      </p:pic>
      <p:pic>
        <p:nvPicPr>
          <p:cNvPr id="15" name="Gráfico 14">
            <a:extLst>
              <a:ext uri="{FF2B5EF4-FFF2-40B4-BE49-F238E27FC236}">
                <a16:creationId xmlns:a16="http://schemas.microsoft.com/office/drawing/2014/main" id="{9F745376-14E3-3623-3DD4-12B178CC9C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69719" y="281289"/>
            <a:ext cx="1654303" cy="323716"/>
          </a:xfrm>
          <a:prstGeom prst="rect">
            <a:avLst/>
          </a:prstGeom>
        </p:spPr>
      </p:pic>
      <p:sp>
        <p:nvSpPr>
          <p:cNvPr id="2" name="Rectángulo 1">
            <a:extLst>
              <a:ext uri="{FF2B5EF4-FFF2-40B4-BE49-F238E27FC236}">
                <a16:creationId xmlns:a16="http://schemas.microsoft.com/office/drawing/2014/main" id="{61F57AF2-18FC-3910-EBC5-73C61E258859}"/>
              </a:ext>
            </a:extLst>
          </p:cNvPr>
          <p:cNvSpPr/>
          <p:nvPr userDrawn="1"/>
        </p:nvSpPr>
        <p:spPr>
          <a:xfrm>
            <a:off x="1" y="1773848"/>
            <a:ext cx="5809128" cy="1608087"/>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
        <p:nvSpPr>
          <p:cNvPr id="9" name="CuadroTexto 8">
            <a:extLst>
              <a:ext uri="{FF2B5EF4-FFF2-40B4-BE49-F238E27FC236}">
                <a16:creationId xmlns:a16="http://schemas.microsoft.com/office/drawing/2014/main" id="{9E2A43A0-6D3D-0EDB-25C1-68C96B8198C3}"/>
              </a:ext>
            </a:extLst>
          </p:cNvPr>
          <p:cNvSpPr txBox="1"/>
          <p:nvPr userDrawn="1"/>
        </p:nvSpPr>
        <p:spPr>
          <a:xfrm>
            <a:off x="24514" y="4998877"/>
            <a:ext cx="252000" cy="80791"/>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fld id="{4B113A46-C2CB-4A8B-B488-A41086097413}" type="slidenum">
              <a:rPr kumimoji="0" lang="en-US" sz="525" b="1"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‹Nº›</a:t>
            </a:fld>
            <a:endParaRPr kumimoji="0" lang="en-US" sz="525" b="1"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6" name="Título 2">
            <a:extLst>
              <a:ext uri="{FF2B5EF4-FFF2-40B4-BE49-F238E27FC236}">
                <a16:creationId xmlns:a16="http://schemas.microsoft.com/office/drawing/2014/main" id="{F1532B14-D133-A81A-73E4-361FF78D32A5}"/>
              </a:ext>
            </a:extLst>
          </p:cNvPr>
          <p:cNvSpPr txBox="1">
            <a:spLocks/>
          </p:cNvSpPr>
          <p:nvPr userDrawn="1"/>
        </p:nvSpPr>
        <p:spPr>
          <a:xfrm>
            <a:off x="736132" y="2081561"/>
            <a:ext cx="4804056" cy="99781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200" b="1" kern="1200" dirty="0">
                <a:solidFill>
                  <a:schemeClr val="bg1"/>
                </a:solidFill>
                <a:latin typeface="Trebuchet MS" pitchFamily="34" charset="0"/>
                <a:ea typeface="+mn-ea"/>
                <a:cs typeface="+mn-cs"/>
              </a:defRPr>
            </a:lvl1pPr>
          </a:lstStyle>
          <a:p>
            <a:pPr>
              <a:lnSpc>
                <a:spcPct val="90000"/>
              </a:lnSpc>
            </a:pPr>
            <a:r>
              <a:rPr lang="es-CL" sz="2400"/>
              <a:t>HAGA CLIC PARA MODIFICAR EL ESTILO DE TÍTULO DEL PATRÓN</a:t>
            </a:r>
          </a:p>
        </p:txBody>
      </p:sp>
    </p:spTree>
    <p:extLst>
      <p:ext uri="{BB962C8B-B14F-4D97-AF65-F5344CB8AC3E}">
        <p14:creationId xmlns:p14="http://schemas.microsoft.com/office/powerpoint/2010/main" val="2183680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9D7EBDD-40E8-71B9-ECBB-4D63ED27C6E7}"/>
              </a:ext>
            </a:extLst>
          </p:cNvPr>
          <p:cNvPicPr>
            <a:picLocks noChangeAspect="1"/>
          </p:cNvPicPr>
          <p:nvPr userDrawn="1"/>
        </p:nvPicPr>
        <p:blipFill rotWithShape="1">
          <a:blip r:embed="rId2">
            <a:alphaModFix amt="70000"/>
            <a:duotone>
              <a:schemeClr val="accent4">
                <a:shade val="45000"/>
                <a:satMod val="135000"/>
              </a:schemeClr>
              <a:prstClr val="white"/>
            </a:duotone>
          </a:blip>
          <a:srcRect r="42086"/>
          <a:stretch/>
        </p:blipFill>
        <p:spPr>
          <a:xfrm>
            <a:off x="2225804" y="-308724"/>
            <a:ext cx="6918196" cy="5149196"/>
          </a:xfrm>
          <a:prstGeom prst="rect">
            <a:avLst/>
          </a:prstGeom>
        </p:spPr>
      </p:pic>
    </p:spTree>
    <p:extLst>
      <p:ext uri="{BB962C8B-B14F-4D97-AF65-F5344CB8AC3E}">
        <p14:creationId xmlns:p14="http://schemas.microsoft.com/office/powerpoint/2010/main" val="52106055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3908D1F-9232-B446-8EF2-4C67C4098627}"/>
              </a:ext>
            </a:extLst>
          </p:cNvPr>
          <p:cNvPicPr>
            <a:picLocks noChangeAspect="1"/>
          </p:cNvPicPr>
          <p:nvPr userDrawn="1"/>
        </p:nvPicPr>
        <p:blipFill rotWithShape="1">
          <a:blip r:embed="rId2">
            <a:duotone>
              <a:schemeClr val="accent4">
                <a:shade val="45000"/>
                <a:satMod val="135000"/>
              </a:schemeClr>
              <a:prstClr val="white"/>
            </a:duotone>
            <a:alphaModFix amt="70000"/>
          </a:blip>
          <a:srcRect l="284" t="-6378" r="19755"/>
          <a:stretch/>
        </p:blipFill>
        <p:spPr>
          <a:xfrm>
            <a:off x="539553" y="-308724"/>
            <a:ext cx="8979313" cy="5149196"/>
          </a:xfrm>
          <a:prstGeom prst="rect">
            <a:avLst/>
          </a:prstGeom>
        </p:spPr>
      </p:pic>
      <p:pic>
        <p:nvPicPr>
          <p:cNvPr id="13" name="Imagen 12">
            <a:extLst>
              <a:ext uri="{FF2B5EF4-FFF2-40B4-BE49-F238E27FC236}">
                <a16:creationId xmlns:a16="http://schemas.microsoft.com/office/drawing/2014/main" id="{5A9C8B68-D3D5-0547-8A73-199F1B8B7FE6}"/>
              </a:ext>
            </a:extLst>
          </p:cNvPr>
          <p:cNvPicPr>
            <a:picLocks noChangeAspect="1"/>
          </p:cNvPicPr>
          <p:nvPr userDrawn="1"/>
        </p:nvPicPr>
        <p:blipFill>
          <a:blip r:embed="rId3"/>
          <a:stretch>
            <a:fillRect/>
          </a:stretch>
        </p:blipFill>
        <p:spPr>
          <a:xfrm>
            <a:off x="6342484" y="102394"/>
            <a:ext cx="2801516" cy="745275"/>
          </a:xfrm>
          <a:prstGeom prst="rect">
            <a:avLst/>
          </a:prstGeom>
        </p:spPr>
      </p:pic>
      <p:sp>
        <p:nvSpPr>
          <p:cNvPr id="14" name="Text Box 148">
            <a:extLst>
              <a:ext uri="{FF2B5EF4-FFF2-40B4-BE49-F238E27FC236}">
                <a16:creationId xmlns:a16="http://schemas.microsoft.com/office/drawing/2014/main" id="{07D51CA9-D06C-DB47-BF71-B08020285E93}"/>
              </a:ext>
            </a:extLst>
          </p:cNvPr>
          <p:cNvSpPr txBox="1">
            <a:spLocks noChangeArrowheads="1"/>
          </p:cNvSpPr>
          <p:nvPr userDrawn="1"/>
        </p:nvSpPr>
        <p:spPr bwMode="auto">
          <a:xfrm>
            <a:off x="3275857" y="4953740"/>
            <a:ext cx="5607511" cy="11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tabLst>
                <a:tab pos="2104211" algn="ctr"/>
                <a:tab pos="4208423" algn="r"/>
              </a:tabLst>
            </a:pPr>
            <a:r>
              <a:rPr lang="en-US" sz="675" i="1">
                <a:solidFill>
                  <a:schemeClr val="tx2"/>
                </a:solidFill>
                <a:latin typeface="Trebuchet MS" panose="020B0603020202020204" pitchFamily="34" charset="0"/>
                <a:ea typeface="Times New Roman"/>
                <a:cs typeface="Times New Roman"/>
              </a:rPr>
              <a:t>Disclosures and certifications can be found in “Important Disclosures” on the last page of this report.</a:t>
            </a:r>
            <a:endParaRPr lang="es-ES" sz="788">
              <a:solidFill>
                <a:schemeClr val="tx2"/>
              </a:solidFill>
              <a:latin typeface="Trebuchet MS" panose="020B0603020202020204" pitchFamily="34" charset="0"/>
              <a:ea typeface="Times New Roman"/>
              <a:cs typeface="Times New Roman"/>
            </a:endParaRPr>
          </a:p>
        </p:txBody>
      </p:sp>
      <p:sp>
        <p:nvSpPr>
          <p:cNvPr id="6" name="Rectángulo 5">
            <a:extLst>
              <a:ext uri="{FF2B5EF4-FFF2-40B4-BE49-F238E27FC236}">
                <a16:creationId xmlns:a16="http://schemas.microsoft.com/office/drawing/2014/main" id="{9C2126A5-13DC-834D-A550-26CF93C0434B}"/>
              </a:ext>
            </a:extLst>
          </p:cNvPr>
          <p:cNvSpPr/>
          <p:nvPr userDrawn="1"/>
        </p:nvSpPr>
        <p:spPr>
          <a:xfrm>
            <a:off x="5436096" y="3705877"/>
            <a:ext cx="3707904" cy="810089"/>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Tree>
    <p:extLst>
      <p:ext uri="{BB962C8B-B14F-4D97-AF65-F5344CB8AC3E}">
        <p14:creationId xmlns:p14="http://schemas.microsoft.com/office/powerpoint/2010/main" val="132119504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4A1CABD-105B-474A-9BAD-71EA14994DB2}"/>
              </a:ext>
            </a:extLst>
          </p:cNvPr>
          <p:cNvPicPr>
            <a:picLocks noChangeAspect="1"/>
          </p:cNvPicPr>
          <p:nvPr userDrawn="1"/>
        </p:nvPicPr>
        <p:blipFill>
          <a:blip r:embed="rId2">
            <a:duotone>
              <a:schemeClr val="accent4">
                <a:shade val="45000"/>
                <a:satMod val="135000"/>
              </a:schemeClr>
              <a:prstClr val="white"/>
            </a:duotone>
            <a:alphaModFix amt="70000"/>
          </a:blip>
          <a:stretch>
            <a:fillRect/>
          </a:stretch>
        </p:blipFill>
        <p:spPr>
          <a:xfrm>
            <a:off x="0" y="600981"/>
            <a:ext cx="9144000" cy="3941538"/>
          </a:xfrm>
          <a:prstGeom prst="rect">
            <a:avLst/>
          </a:prstGeom>
        </p:spPr>
      </p:pic>
    </p:spTree>
    <p:extLst>
      <p:ext uri="{BB962C8B-B14F-4D97-AF65-F5344CB8AC3E}">
        <p14:creationId xmlns:p14="http://schemas.microsoft.com/office/powerpoint/2010/main" val="323408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5ABA08-4E28-62B7-32EC-1E6BCA8BC49B}"/>
              </a:ext>
            </a:extLst>
          </p:cNvPr>
          <p:cNvPicPr>
            <a:picLocks noChangeAspect="1"/>
          </p:cNvPicPr>
          <p:nvPr userDrawn="1"/>
        </p:nvPicPr>
        <p:blipFill rotWithShape="1">
          <a:blip r:embed="rId2">
            <a:alphaModFix amt="70000"/>
            <a:duotone>
              <a:schemeClr val="accent5">
                <a:shade val="45000"/>
                <a:satMod val="135000"/>
              </a:schemeClr>
              <a:prstClr val="white"/>
            </a:duotone>
          </a:blip>
          <a:srcRect l="251" t="-111" r="23118" b="-1"/>
          <a:stretch/>
        </p:blipFill>
        <p:spPr>
          <a:xfrm>
            <a:off x="24514" y="-5697"/>
            <a:ext cx="9144000" cy="5149196"/>
          </a:xfrm>
          <a:prstGeom prst="rect">
            <a:avLst/>
          </a:prstGeom>
        </p:spPr>
      </p:pic>
      <p:sp>
        <p:nvSpPr>
          <p:cNvPr id="2" name="Rectángulo 1">
            <a:extLst>
              <a:ext uri="{FF2B5EF4-FFF2-40B4-BE49-F238E27FC236}">
                <a16:creationId xmlns:a16="http://schemas.microsoft.com/office/drawing/2014/main" id="{61F57AF2-18FC-3910-EBC5-73C61E258859}"/>
              </a:ext>
            </a:extLst>
          </p:cNvPr>
          <p:cNvSpPr/>
          <p:nvPr userDrawn="1"/>
        </p:nvSpPr>
        <p:spPr>
          <a:xfrm>
            <a:off x="1" y="1"/>
            <a:ext cx="5438274" cy="5143499"/>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
        <p:nvSpPr>
          <p:cNvPr id="7" name="Rectángulo 6">
            <a:extLst>
              <a:ext uri="{FF2B5EF4-FFF2-40B4-BE49-F238E27FC236}">
                <a16:creationId xmlns:a16="http://schemas.microsoft.com/office/drawing/2014/main" id="{E17754C2-ED40-A8DE-211A-1FA62BB6E34F}"/>
              </a:ext>
            </a:extLst>
          </p:cNvPr>
          <p:cNvSpPr/>
          <p:nvPr userDrawn="1"/>
        </p:nvSpPr>
        <p:spPr>
          <a:xfrm>
            <a:off x="0" y="4927500"/>
            <a:ext cx="288000" cy="221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s-CL" sz="12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ítulo 2">
            <a:extLst>
              <a:ext uri="{FF2B5EF4-FFF2-40B4-BE49-F238E27FC236}">
                <a16:creationId xmlns:a16="http://schemas.microsoft.com/office/drawing/2014/main" id="{972FB4FD-B056-53E0-4846-7701F3312CEC}"/>
              </a:ext>
            </a:extLst>
          </p:cNvPr>
          <p:cNvSpPr>
            <a:spLocks noGrp="1"/>
          </p:cNvSpPr>
          <p:nvPr>
            <p:ph type="title" hasCustomPrompt="1"/>
          </p:nvPr>
        </p:nvSpPr>
        <p:spPr>
          <a:xfrm>
            <a:off x="736132" y="2484976"/>
            <a:ext cx="7886700" cy="994172"/>
          </a:xfrm>
          <a:prstGeom prst="rect">
            <a:avLst/>
          </a:prstGeom>
        </p:spPr>
        <p:txBody>
          <a:bodyPr anchor="t">
            <a:normAutofit/>
          </a:bodyPr>
          <a:lstStyle>
            <a:lvl1pPr>
              <a:defRPr lang="en-US" sz="2400" b="1" kern="1200" dirty="0">
                <a:solidFill>
                  <a:schemeClr val="bg1"/>
                </a:solidFill>
                <a:latin typeface="Trebuchet MS" pitchFamily="34" charset="0"/>
                <a:ea typeface="+mn-ea"/>
                <a:cs typeface="+mn-cs"/>
              </a:defRPr>
            </a:lvl1pPr>
          </a:lstStyle>
          <a:p>
            <a:r>
              <a:rPr lang="es-ES"/>
              <a:t>HAGA CLIC PARA MODIFICAR EL ESTILO DE TÍTULO DEL PATRÓN</a:t>
            </a:r>
            <a:endParaRPr lang="en-US"/>
          </a:p>
        </p:txBody>
      </p:sp>
      <p:sp>
        <p:nvSpPr>
          <p:cNvPr id="14" name="Marcador de texto 13">
            <a:extLst>
              <a:ext uri="{FF2B5EF4-FFF2-40B4-BE49-F238E27FC236}">
                <a16:creationId xmlns:a16="http://schemas.microsoft.com/office/drawing/2014/main" id="{06D33321-8FF0-7997-5F6B-5DE001E00560}"/>
              </a:ext>
            </a:extLst>
          </p:cNvPr>
          <p:cNvSpPr>
            <a:spLocks noGrp="1"/>
          </p:cNvSpPr>
          <p:nvPr>
            <p:ph type="body" sz="quarter" idx="10" hasCustomPrompt="1"/>
          </p:nvPr>
        </p:nvSpPr>
        <p:spPr>
          <a:xfrm>
            <a:off x="736133" y="1669685"/>
            <a:ext cx="7136415" cy="862013"/>
          </a:xfrm>
          <a:prstGeom prst="rect">
            <a:avLst/>
          </a:prstGeom>
        </p:spPr>
        <p:txBody>
          <a:bodyPr anchor="b">
            <a:noAutofit/>
          </a:bodyPr>
          <a:lstStyle>
            <a:lvl1pPr marL="0" indent="0" algn="l" defTabSz="342900" rtl="0" eaLnBrk="1" latinLnBrk="0" hangingPunct="1">
              <a:buNone/>
              <a:defRPr lang="es-ES" sz="2400" b="1" kern="1200" dirty="0" smtClean="0">
                <a:solidFill>
                  <a:srgbClr val="033B59"/>
                </a:solidFill>
                <a:latin typeface="Trebuchet MS" pitchFamily="34" charset="0"/>
                <a:ea typeface="+mn-ea"/>
                <a:cs typeface="+mn-cs"/>
              </a:defRPr>
            </a:lvl1pPr>
            <a:lvl2pPr marL="0" algn="l" defTabSz="342900" rtl="0" eaLnBrk="1" latinLnBrk="0" hangingPunct="1">
              <a:defRPr lang="es-ES" sz="2400" b="1" kern="1200" dirty="0" smtClean="0">
                <a:solidFill>
                  <a:srgbClr val="033B59"/>
                </a:solidFill>
                <a:latin typeface="Trebuchet MS" pitchFamily="34" charset="0"/>
                <a:ea typeface="+mn-ea"/>
                <a:cs typeface="+mn-cs"/>
              </a:defRPr>
            </a:lvl2pPr>
            <a:lvl3pPr marL="0" algn="l" defTabSz="342900" rtl="0" eaLnBrk="1" latinLnBrk="0" hangingPunct="1">
              <a:defRPr lang="es-ES" sz="2400" b="1" kern="1200" dirty="0" smtClean="0">
                <a:solidFill>
                  <a:srgbClr val="033B59"/>
                </a:solidFill>
                <a:latin typeface="Trebuchet MS" pitchFamily="34" charset="0"/>
                <a:ea typeface="+mn-ea"/>
                <a:cs typeface="+mn-cs"/>
              </a:defRPr>
            </a:lvl3pPr>
            <a:lvl4pPr marL="0" algn="l" defTabSz="342900" rtl="0" eaLnBrk="1" latinLnBrk="0" hangingPunct="1">
              <a:defRPr lang="es-ES" sz="2400" b="1" kern="1200" dirty="0" smtClean="0">
                <a:solidFill>
                  <a:srgbClr val="033B59"/>
                </a:solidFill>
                <a:latin typeface="Trebuchet MS" pitchFamily="34" charset="0"/>
                <a:ea typeface="+mn-ea"/>
                <a:cs typeface="+mn-cs"/>
              </a:defRPr>
            </a:lvl4pPr>
            <a:lvl5pPr marL="0" algn="l" defTabSz="342900" rtl="0" eaLnBrk="1" latinLnBrk="0" hangingPunct="1">
              <a:defRPr lang="en-US" sz="2400" b="1" kern="1200" dirty="0">
                <a:solidFill>
                  <a:srgbClr val="033B59"/>
                </a:solidFill>
                <a:latin typeface="Trebuchet MS" pitchFamily="34" charset="0"/>
                <a:ea typeface="+mn-ea"/>
                <a:cs typeface="+mn-cs"/>
              </a:defRPr>
            </a:lvl5pPr>
          </a:lstStyle>
          <a:p>
            <a:pPr lvl="0"/>
            <a:r>
              <a:rPr lang="es-ES"/>
              <a:t>HAGA CLIC PARA MODIFICAR LOS ESTILOS DE TEXTO DEL PATRÓN</a:t>
            </a:r>
            <a:endParaRPr lang="en-US"/>
          </a:p>
        </p:txBody>
      </p:sp>
      <p:sp>
        <p:nvSpPr>
          <p:cNvPr id="9" name="CuadroTexto 8">
            <a:extLst>
              <a:ext uri="{FF2B5EF4-FFF2-40B4-BE49-F238E27FC236}">
                <a16:creationId xmlns:a16="http://schemas.microsoft.com/office/drawing/2014/main" id="{9E2A43A0-6D3D-0EDB-25C1-68C96B8198C3}"/>
              </a:ext>
            </a:extLst>
          </p:cNvPr>
          <p:cNvSpPr txBox="1"/>
          <p:nvPr userDrawn="1"/>
        </p:nvSpPr>
        <p:spPr>
          <a:xfrm>
            <a:off x="24514" y="4998877"/>
            <a:ext cx="252000" cy="80791"/>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fld id="{4B113A46-C2CB-4A8B-B488-A41086097413}" type="slidenum">
              <a:rPr kumimoji="0" lang="en-US" sz="525" b="1"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‹Nº›</a:t>
            </a:fld>
            <a:endParaRPr kumimoji="0" lang="en-US" sz="525" b="1" i="0" u="none" strike="noStrike" kern="1200" cap="none" spc="0" normalizeH="0" baseline="0" noProof="0">
              <a:ln>
                <a:noFill/>
              </a:ln>
              <a:solidFill>
                <a:schemeClr val="tx2"/>
              </a:solidFill>
              <a:effectLst/>
              <a:uLnTx/>
              <a:uFillTx/>
              <a:latin typeface="Calibri" panose="020F0502020204030204"/>
              <a:ea typeface="+mn-ea"/>
              <a:cs typeface="+mn-cs"/>
            </a:endParaRPr>
          </a:p>
        </p:txBody>
      </p:sp>
      <p:pic>
        <p:nvPicPr>
          <p:cNvPr id="4" name="Gráfico 2">
            <a:extLst>
              <a:ext uri="{FF2B5EF4-FFF2-40B4-BE49-F238E27FC236}">
                <a16:creationId xmlns:a16="http://schemas.microsoft.com/office/drawing/2014/main" id="{5EB9C773-D6EA-3C2F-B3BF-977C622DF8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69719" y="281289"/>
            <a:ext cx="1654303" cy="323716"/>
          </a:xfrm>
          <a:prstGeom prst="rect">
            <a:avLst/>
          </a:prstGeom>
        </p:spPr>
      </p:pic>
    </p:spTree>
    <p:extLst>
      <p:ext uri="{BB962C8B-B14F-4D97-AF65-F5344CB8AC3E}">
        <p14:creationId xmlns:p14="http://schemas.microsoft.com/office/powerpoint/2010/main" val="95008136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0666C74-AADE-B34E-B0BC-2C64F767B90B}"/>
              </a:ext>
            </a:extLst>
          </p:cNvPr>
          <p:cNvPicPr>
            <a:picLocks noChangeAspect="1"/>
          </p:cNvPicPr>
          <p:nvPr userDrawn="1"/>
        </p:nvPicPr>
        <p:blipFill>
          <a:blip r:embed="rId2">
            <a:duotone>
              <a:schemeClr val="accent4">
                <a:shade val="45000"/>
                <a:satMod val="135000"/>
              </a:schemeClr>
              <a:prstClr val="white"/>
            </a:duotone>
            <a:alphaModFix amt="70000"/>
          </a:blip>
          <a:stretch>
            <a:fillRect/>
          </a:stretch>
        </p:blipFill>
        <p:spPr>
          <a:xfrm>
            <a:off x="0" y="600981"/>
            <a:ext cx="9144000" cy="3941538"/>
          </a:xfrm>
          <a:prstGeom prst="rect">
            <a:avLst/>
          </a:prstGeom>
        </p:spPr>
      </p:pic>
    </p:spTree>
    <p:extLst>
      <p:ext uri="{BB962C8B-B14F-4D97-AF65-F5344CB8AC3E}">
        <p14:creationId xmlns:p14="http://schemas.microsoft.com/office/powerpoint/2010/main" val="27539836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06A0329-55B9-2846-9A29-2EB2E5CD049E}"/>
              </a:ext>
            </a:extLst>
          </p:cNvPr>
          <p:cNvPicPr>
            <a:picLocks noChangeAspect="1"/>
          </p:cNvPicPr>
          <p:nvPr userDrawn="1"/>
        </p:nvPicPr>
        <p:blipFill>
          <a:blip r:embed="rId2">
            <a:alphaModFix amt="70000"/>
            <a:duotone>
              <a:schemeClr val="accent4">
                <a:shade val="45000"/>
                <a:satMod val="135000"/>
              </a:schemeClr>
              <a:prstClr val="white"/>
            </a:duotone>
          </a:blip>
          <a:stretch>
            <a:fillRect/>
          </a:stretch>
        </p:blipFill>
        <p:spPr>
          <a:xfrm>
            <a:off x="0" y="600981"/>
            <a:ext cx="9144000" cy="3941538"/>
          </a:xfrm>
          <a:prstGeom prst="rect">
            <a:avLst/>
          </a:prstGeom>
        </p:spPr>
      </p:pic>
    </p:spTree>
    <p:extLst>
      <p:ext uri="{BB962C8B-B14F-4D97-AF65-F5344CB8AC3E}">
        <p14:creationId xmlns:p14="http://schemas.microsoft.com/office/powerpoint/2010/main" val="398079014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Content Placeholder 2"/>
          <p:cNvSpPr>
            <a:spLocks noGrp="1"/>
          </p:cNvSpPr>
          <p:nvPr>
            <p:ph idx="1"/>
          </p:nvPr>
        </p:nvSpPr>
        <p:spPr/>
        <p:txBody>
          <a:bodyPr>
            <a:normAutofit/>
          </a:bodyPr>
          <a:lstStyle>
            <a:lvl1pPr>
              <a:defRPr sz="750">
                <a:latin typeface="Roboto" panose="02000000000000000000" pitchFamily="2" charset="0"/>
                <a:ea typeface="Roboto" panose="02000000000000000000" pitchFamily="2" charset="0"/>
              </a:defRPr>
            </a:lvl1pPr>
            <a:lvl2pPr>
              <a:defRPr sz="750">
                <a:latin typeface="Roboto" panose="02000000000000000000" pitchFamily="2" charset="0"/>
                <a:ea typeface="Roboto" panose="02000000000000000000" pitchFamily="2" charset="0"/>
              </a:defRPr>
            </a:lvl2pPr>
            <a:lvl3pPr>
              <a:defRPr sz="750">
                <a:latin typeface="Roboto" panose="02000000000000000000" pitchFamily="2" charset="0"/>
                <a:ea typeface="Roboto" panose="02000000000000000000" pitchFamily="2" charset="0"/>
              </a:defRPr>
            </a:lvl3pPr>
            <a:lvl4pPr>
              <a:defRPr sz="750">
                <a:latin typeface="Roboto" panose="02000000000000000000" pitchFamily="2" charset="0"/>
                <a:ea typeface="Roboto" panose="02000000000000000000" pitchFamily="2" charset="0"/>
              </a:defRPr>
            </a:lvl4pPr>
            <a:lvl5pPr>
              <a:defRPr sz="750">
                <a:latin typeface="Roboto" panose="02000000000000000000" pitchFamily="2" charset="0"/>
                <a:ea typeface="Roboto" panose="02000000000000000000" pitchFamily="2"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342900">
              <a:defRPr/>
            </a:pPr>
            <a:fld id="{E0F773B4-1A75-494E-8CB5-40FF1DFB5C32}" type="datetimeFigureOut">
              <a:rPr lang="es-CL" sz="900" smtClean="0">
                <a:solidFill>
                  <a:prstClr val="black">
                    <a:tint val="75000"/>
                  </a:prstClr>
                </a:solidFill>
              </a:rPr>
              <a:pPr defTabSz="342900">
                <a:defRPr/>
              </a:pPr>
              <a:t>10-09-2024</a:t>
            </a:fld>
            <a:endParaRPr lang="es-CL" sz="900">
              <a:solidFill>
                <a:prstClr val="black">
                  <a:tint val="75000"/>
                </a:prst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342900">
              <a:defRPr/>
            </a:pPr>
            <a:endParaRPr lang="es-CL" sz="135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342900">
              <a:defRPr/>
            </a:pPr>
            <a:fld id="{7879FD47-5D4E-AD46-847A-AC7001620C17}" type="slidenum">
              <a:rPr lang="es-CL" sz="1350" smtClean="0">
                <a:solidFill>
                  <a:prstClr val="black"/>
                </a:solidFill>
              </a:rPr>
              <a:pPr defTabSz="342900">
                <a:defRPr/>
              </a:pPr>
              <a:t>‹Nº›</a:t>
            </a:fld>
            <a:endParaRPr lang="es-CL" sz="1350">
              <a:solidFill>
                <a:prstClr val="black"/>
              </a:solidFill>
            </a:endParaRPr>
          </a:p>
        </p:txBody>
      </p:sp>
    </p:spTree>
    <p:extLst>
      <p:ext uri="{BB962C8B-B14F-4D97-AF65-F5344CB8AC3E}">
        <p14:creationId xmlns:p14="http://schemas.microsoft.com/office/powerpoint/2010/main" val="2134179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Content Placeholder 2"/>
          <p:cNvSpPr>
            <a:spLocks noGrp="1"/>
          </p:cNvSpPr>
          <p:nvPr>
            <p:ph sz="half" idx="1"/>
          </p:nvPr>
        </p:nvSpPr>
        <p:spPr>
          <a:xfrm>
            <a:off x="539750" y="1075879"/>
            <a:ext cx="4032250" cy="3263504"/>
          </a:xfrm>
        </p:spPr>
        <p:txBody>
          <a:bodyPr>
            <a:normAutofit/>
          </a:bodyPr>
          <a:lstStyle>
            <a:lvl1pPr>
              <a:defRPr sz="750">
                <a:solidFill>
                  <a:schemeClr val="tx1"/>
                </a:solidFill>
                <a:latin typeface="Roboto" panose="02000000000000000000" pitchFamily="2" charset="0"/>
                <a:ea typeface="Roboto" panose="02000000000000000000" pitchFamily="2" charset="0"/>
              </a:defRPr>
            </a:lvl1pPr>
            <a:lvl2pPr>
              <a:defRPr sz="750">
                <a:solidFill>
                  <a:schemeClr val="tx1"/>
                </a:solidFill>
                <a:latin typeface="Roboto" panose="02000000000000000000" pitchFamily="2" charset="0"/>
                <a:ea typeface="Roboto" panose="02000000000000000000" pitchFamily="2" charset="0"/>
              </a:defRPr>
            </a:lvl2pPr>
            <a:lvl3pPr>
              <a:defRPr sz="750">
                <a:solidFill>
                  <a:schemeClr val="tx1"/>
                </a:solidFill>
                <a:latin typeface="Roboto" panose="02000000000000000000" pitchFamily="2" charset="0"/>
                <a:ea typeface="Roboto" panose="02000000000000000000" pitchFamily="2" charset="0"/>
              </a:defRPr>
            </a:lvl3pPr>
            <a:lvl4pPr>
              <a:defRPr sz="750">
                <a:solidFill>
                  <a:schemeClr val="tx1"/>
                </a:solidFill>
                <a:latin typeface="Roboto" panose="02000000000000000000" pitchFamily="2" charset="0"/>
                <a:ea typeface="Roboto" panose="02000000000000000000" pitchFamily="2" charset="0"/>
              </a:defRPr>
            </a:lvl4pPr>
            <a:lvl5pPr>
              <a:defRPr sz="750">
                <a:solidFill>
                  <a:schemeClr val="tx1"/>
                </a:solidFill>
                <a:latin typeface="Roboto" panose="02000000000000000000" pitchFamily="2" charset="0"/>
                <a:ea typeface="Roboto" panose="02000000000000000000" pitchFamily="2"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4" name="Content Placeholder 3"/>
          <p:cNvSpPr>
            <a:spLocks noGrp="1"/>
          </p:cNvSpPr>
          <p:nvPr>
            <p:ph sz="half" idx="2"/>
          </p:nvPr>
        </p:nvSpPr>
        <p:spPr>
          <a:xfrm>
            <a:off x="4787900" y="1075434"/>
            <a:ext cx="4032250" cy="3263504"/>
          </a:xfrm>
        </p:spPr>
        <p:txBody>
          <a:bodyPr>
            <a:normAutofit/>
          </a:bodyPr>
          <a:lstStyle>
            <a:lvl1pPr>
              <a:defRPr sz="750">
                <a:solidFill>
                  <a:schemeClr val="tx1"/>
                </a:solidFill>
                <a:latin typeface="Roboto" panose="02000000000000000000" pitchFamily="2" charset="0"/>
                <a:ea typeface="Roboto" panose="02000000000000000000" pitchFamily="2" charset="0"/>
              </a:defRPr>
            </a:lvl1pPr>
            <a:lvl2pPr>
              <a:defRPr sz="750">
                <a:solidFill>
                  <a:schemeClr val="tx1"/>
                </a:solidFill>
                <a:latin typeface="Roboto" panose="02000000000000000000" pitchFamily="2" charset="0"/>
                <a:ea typeface="Roboto" panose="02000000000000000000" pitchFamily="2" charset="0"/>
              </a:defRPr>
            </a:lvl2pPr>
            <a:lvl3pPr>
              <a:defRPr sz="750">
                <a:solidFill>
                  <a:schemeClr val="tx1"/>
                </a:solidFill>
                <a:latin typeface="Roboto" panose="02000000000000000000" pitchFamily="2" charset="0"/>
                <a:ea typeface="Roboto" panose="02000000000000000000" pitchFamily="2" charset="0"/>
              </a:defRPr>
            </a:lvl3pPr>
            <a:lvl4pPr>
              <a:defRPr sz="750">
                <a:solidFill>
                  <a:schemeClr val="tx1"/>
                </a:solidFill>
                <a:latin typeface="Roboto" panose="02000000000000000000" pitchFamily="2" charset="0"/>
                <a:ea typeface="Roboto" panose="02000000000000000000" pitchFamily="2" charset="0"/>
              </a:defRPr>
            </a:lvl4pPr>
            <a:lvl5pPr>
              <a:defRPr sz="750">
                <a:solidFill>
                  <a:schemeClr val="tx1"/>
                </a:solidFill>
                <a:latin typeface="Roboto" panose="02000000000000000000" pitchFamily="2" charset="0"/>
                <a:ea typeface="Roboto" panose="02000000000000000000" pitchFamily="2"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Tree>
    <p:extLst>
      <p:ext uri="{BB962C8B-B14F-4D97-AF65-F5344CB8AC3E}">
        <p14:creationId xmlns:p14="http://schemas.microsoft.com/office/powerpoint/2010/main" val="1029054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578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s-MX"/>
              <a:t>Haz clic para modificar el estilo de título del patrón</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1" y="1878806"/>
            <a:ext cx="3887391" cy="276344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342900">
              <a:defRPr/>
            </a:pPr>
            <a:fld id="{E0F773B4-1A75-494E-8CB5-40FF1DFB5C32}" type="datetimeFigureOut">
              <a:rPr lang="es-CL" sz="900" smtClean="0">
                <a:solidFill>
                  <a:prstClr val="black">
                    <a:tint val="75000"/>
                  </a:prstClr>
                </a:solidFill>
              </a:rPr>
              <a:pPr defTabSz="342900">
                <a:defRPr/>
              </a:pPr>
              <a:t>10-09-2024</a:t>
            </a:fld>
            <a:endParaRPr lang="es-CL" sz="900">
              <a:solidFill>
                <a:prstClr val="black">
                  <a:tint val="75000"/>
                </a:prstClr>
              </a:solidFill>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pPr defTabSz="342900">
              <a:defRPr/>
            </a:pPr>
            <a:endParaRPr lang="es-CL" sz="1350">
              <a:solidFill>
                <a:prstClr val="black"/>
              </a:solidFill>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342900">
              <a:defRPr/>
            </a:pPr>
            <a:fld id="{7879FD47-5D4E-AD46-847A-AC7001620C17}" type="slidenum">
              <a:rPr lang="es-CL" sz="1350" smtClean="0">
                <a:solidFill>
                  <a:prstClr val="black"/>
                </a:solidFill>
              </a:rPr>
              <a:pPr defTabSz="342900">
                <a:defRPr/>
              </a:pPr>
              <a:t>‹Nº›</a:t>
            </a:fld>
            <a:endParaRPr lang="es-CL" sz="1350">
              <a:solidFill>
                <a:prstClr val="black"/>
              </a:solidFill>
            </a:endParaRPr>
          </a:p>
        </p:txBody>
      </p:sp>
    </p:spTree>
    <p:extLst>
      <p:ext uri="{BB962C8B-B14F-4D97-AF65-F5344CB8AC3E}">
        <p14:creationId xmlns:p14="http://schemas.microsoft.com/office/powerpoint/2010/main" val="279226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MX"/>
              <a:t>Haz clic para modificar el estilo de título del patrón</a:t>
            </a:r>
            <a:endParaRPr lang="en-US"/>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MX"/>
              <a:t>Haz clic en el icono para agregar una imagen</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342900">
              <a:defRPr/>
            </a:pPr>
            <a:fld id="{E0F773B4-1A75-494E-8CB5-40FF1DFB5C32}" type="datetimeFigureOut">
              <a:rPr lang="es-CL" sz="900" smtClean="0">
                <a:solidFill>
                  <a:prstClr val="black">
                    <a:tint val="75000"/>
                  </a:prstClr>
                </a:solidFill>
              </a:rPr>
              <a:pPr defTabSz="342900">
                <a:defRPr/>
              </a:pPr>
              <a:t>10-09-2024</a:t>
            </a:fld>
            <a:endParaRPr lang="es-CL" sz="900">
              <a:solidFill>
                <a:prstClr val="black">
                  <a:tint val="75000"/>
                </a:prstClr>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342900">
              <a:defRPr/>
            </a:pPr>
            <a:endParaRPr lang="es-CL" sz="135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342900">
              <a:defRPr/>
            </a:pPr>
            <a:fld id="{7879FD47-5D4E-AD46-847A-AC7001620C17}" type="slidenum">
              <a:rPr lang="es-CL" sz="1350" smtClean="0">
                <a:solidFill>
                  <a:prstClr val="black"/>
                </a:solidFill>
              </a:rPr>
              <a:pPr defTabSz="342900">
                <a:defRPr/>
              </a:pPr>
              <a:t>‹Nº›</a:t>
            </a:fld>
            <a:endParaRPr lang="es-CL" sz="1350">
              <a:solidFill>
                <a:prstClr val="black"/>
              </a:solidFill>
            </a:endParaRPr>
          </a:p>
        </p:txBody>
      </p:sp>
    </p:spTree>
    <p:extLst>
      <p:ext uri="{BB962C8B-B14F-4D97-AF65-F5344CB8AC3E}">
        <p14:creationId xmlns:p14="http://schemas.microsoft.com/office/powerpoint/2010/main" val="947688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 blanco con número diapositiva">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03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344DBB0-D7D1-FC40-F2AE-73B488FFD207}"/>
              </a:ext>
            </a:extLst>
          </p:cNvPr>
          <p:cNvSpPr txBox="1"/>
          <p:nvPr userDrawn="1"/>
        </p:nvSpPr>
        <p:spPr>
          <a:xfrm>
            <a:off x="400460" y="351190"/>
            <a:ext cx="1190711" cy="276999"/>
          </a:xfrm>
          <a:prstGeom prst="rect">
            <a:avLst/>
          </a:prstGeom>
          <a:noFill/>
        </p:spPr>
        <p:txBody>
          <a:bodyPr wrap="none" lIns="0" tIns="0" rIns="0" bIns="0" rtlCol="0">
            <a:spAutoFit/>
          </a:bodyPr>
          <a:lstStyle/>
          <a:p>
            <a:r>
              <a:rPr lang="es-CL" sz="1800" b="1" spc="75">
                <a:solidFill>
                  <a:srgbClr val="033B59"/>
                </a:solidFill>
                <a:latin typeface="Trebuchet MS" panose="020B0703020202090204" pitchFamily="34" charset="0"/>
              </a:rPr>
              <a:t>OVERVIEW</a:t>
            </a:r>
          </a:p>
        </p:txBody>
      </p:sp>
      <p:sp>
        <p:nvSpPr>
          <p:cNvPr id="8" name="Rectángulo 7">
            <a:extLst>
              <a:ext uri="{FF2B5EF4-FFF2-40B4-BE49-F238E27FC236}">
                <a16:creationId xmlns:a16="http://schemas.microsoft.com/office/drawing/2014/main" id="{C63AA2AD-930F-E7A3-5AD9-075BE368D4B1}"/>
              </a:ext>
            </a:extLst>
          </p:cNvPr>
          <p:cNvSpPr/>
          <p:nvPr userDrawn="1"/>
        </p:nvSpPr>
        <p:spPr>
          <a:xfrm>
            <a:off x="400459" y="635809"/>
            <a:ext cx="2055050" cy="161583"/>
          </a:xfrm>
          <a:prstGeom prst="rect">
            <a:avLst/>
          </a:prstGeom>
        </p:spPr>
        <p:txBody>
          <a:bodyPr wrap="none" lIns="0" tIns="0" rIns="0" bIns="0">
            <a:spAutoFit/>
          </a:bodyPr>
          <a:lstStyle/>
          <a:p>
            <a:r>
              <a:rPr lang="es-CL" sz="1050" i="1">
                <a:solidFill>
                  <a:srgbClr val="033B59"/>
                </a:solidFill>
                <a:latin typeface="Trebuchet MS" panose="020B0703020202090204" pitchFamily="34" charset="0"/>
              </a:rPr>
              <a:t>Chile / Equity - Stock / </a:t>
            </a:r>
            <a:r>
              <a:rPr lang="es-CL" sz="1050" i="1" err="1">
                <a:solidFill>
                  <a:srgbClr val="033B59"/>
                </a:solidFill>
                <a:latin typeface="Trebuchet MS" panose="020B0703020202090204" pitchFamily="34" charset="0"/>
              </a:rPr>
              <a:t>Financials</a:t>
            </a:r>
            <a:endParaRPr lang="es-CL" sz="1050">
              <a:solidFill>
                <a:srgbClr val="033B59"/>
              </a:solidFill>
              <a:effectLst/>
              <a:latin typeface="Trebuchet MS" panose="020B0703020202090204" pitchFamily="34" charset="0"/>
            </a:endParaRPr>
          </a:p>
        </p:txBody>
      </p:sp>
      <p:cxnSp>
        <p:nvCxnSpPr>
          <p:cNvPr id="9" name="Conector recto 8">
            <a:extLst>
              <a:ext uri="{FF2B5EF4-FFF2-40B4-BE49-F238E27FC236}">
                <a16:creationId xmlns:a16="http://schemas.microsoft.com/office/drawing/2014/main" id="{632D50FF-383E-CF71-24B2-D6803CD3D734}"/>
              </a:ext>
            </a:extLst>
          </p:cNvPr>
          <p:cNvCxnSpPr>
            <a:cxnSpLocks/>
          </p:cNvCxnSpPr>
          <p:nvPr userDrawn="1"/>
        </p:nvCxnSpPr>
        <p:spPr>
          <a:xfrm>
            <a:off x="400460" y="1023242"/>
            <a:ext cx="8279865" cy="0"/>
          </a:xfrm>
          <a:prstGeom prst="line">
            <a:avLst/>
          </a:prstGeom>
          <a:ln w="19050">
            <a:solidFill>
              <a:srgbClr val="033B59"/>
            </a:solidFil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54B892F6-74AD-E9B3-1C54-9A6D3026D400}"/>
              </a:ext>
            </a:extLst>
          </p:cNvPr>
          <p:cNvSpPr/>
          <p:nvPr userDrawn="1"/>
        </p:nvSpPr>
        <p:spPr>
          <a:xfrm>
            <a:off x="400459" y="1431300"/>
            <a:ext cx="8279864" cy="186974"/>
          </a:xfrm>
          <a:prstGeom prst="rect">
            <a:avLst/>
          </a:prstGeom>
        </p:spPr>
        <p:txBody>
          <a:bodyPr wrap="square" lIns="0" tIns="0" rIns="0" bIns="0">
            <a:spAutoFit/>
          </a:bodyPr>
          <a:lstStyle/>
          <a:p>
            <a:pPr algn="just">
              <a:lnSpc>
                <a:spcPct val="90000"/>
              </a:lnSpc>
            </a:pPr>
            <a:r>
              <a:rPr lang="es-CL" sz="1350" b="1">
                <a:solidFill>
                  <a:srgbClr val="067EBE"/>
                </a:solidFill>
                <a:latin typeface="Trebuchet MS" panose="020B0703020202090204" pitchFamily="34" charset="0"/>
              </a:rPr>
              <a:t>CHILE: PRIMARY RESULTS TO RESHUFFLE THE CARDS FOR THE PRESIDENTIAL ELECTIONS</a:t>
            </a:r>
          </a:p>
        </p:txBody>
      </p:sp>
      <p:cxnSp>
        <p:nvCxnSpPr>
          <p:cNvPr id="11" name="Conector recto 10">
            <a:extLst>
              <a:ext uri="{FF2B5EF4-FFF2-40B4-BE49-F238E27FC236}">
                <a16:creationId xmlns:a16="http://schemas.microsoft.com/office/drawing/2014/main" id="{5E72352F-A76D-6A59-DE7C-6D2D1329CC56}"/>
              </a:ext>
            </a:extLst>
          </p:cNvPr>
          <p:cNvCxnSpPr>
            <a:cxnSpLocks/>
          </p:cNvCxnSpPr>
          <p:nvPr userDrawn="1"/>
        </p:nvCxnSpPr>
        <p:spPr>
          <a:xfrm>
            <a:off x="400460" y="1897381"/>
            <a:ext cx="8287709" cy="0"/>
          </a:xfrm>
          <a:prstGeom prst="line">
            <a:avLst/>
          </a:prstGeom>
          <a:ln w="19050">
            <a:solidFill>
              <a:srgbClr val="D7DBDF"/>
            </a:solidFill>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1DBF37D5-6B8E-A4DA-C795-2E3242A36F0E}"/>
              </a:ext>
            </a:extLst>
          </p:cNvPr>
          <p:cNvSpPr/>
          <p:nvPr userDrawn="1"/>
        </p:nvSpPr>
        <p:spPr>
          <a:xfrm>
            <a:off x="543744" y="2024018"/>
            <a:ext cx="1544327" cy="161583"/>
          </a:xfrm>
          <a:prstGeom prst="rect">
            <a:avLst/>
          </a:prstGeom>
        </p:spPr>
        <p:txBody>
          <a:bodyPr wrap="square" lIns="0" tIns="0" rIns="0" bIns="0">
            <a:spAutoFit/>
          </a:bodyPr>
          <a:lstStyle/>
          <a:p>
            <a:pPr algn="just">
              <a:buSzPct val="110000"/>
            </a:pPr>
            <a:r>
              <a:rPr lang="es-CL" sz="1050" b="1">
                <a:solidFill>
                  <a:srgbClr val="033B59"/>
                </a:solidFill>
                <a:latin typeface="Roboto" panose="02000000000000000000" pitchFamily="2" charset="0"/>
              </a:rPr>
              <a:t>KEY DRIVERS</a:t>
            </a:r>
            <a:endParaRPr lang="es-CL" sz="1050">
              <a:solidFill>
                <a:srgbClr val="033B59"/>
              </a:solidFill>
              <a:effectLst/>
              <a:latin typeface="Roboto" panose="02000000000000000000" pitchFamily="2" charset="0"/>
            </a:endParaRPr>
          </a:p>
        </p:txBody>
      </p:sp>
      <p:sp>
        <p:nvSpPr>
          <p:cNvPr id="13" name="Rectángulo 12">
            <a:extLst>
              <a:ext uri="{FF2B5EF4-FFF2-40B4-BE49-F238E27FC236}">
                <a16:creationId xmlns:a16="http://schemas.microsoft.com/office/drawing/2014/main" id="{D809A7E5-7D20-C4A8-F484-E6925731EDDF}"/>
              </a:ext>
            </a:extLst>
          </p:cNvPr>
          <p:cNvSpPr/>
          <p:nvPr userDrawn="1"/>
        </p:nvSpPr>
        <p:spPr>
          <a:xfrm>
            <a:off x="543742" y="2268755"/>
            <a:ext cx="7992889" cy="735586"/>
          </a:xfrm>
          <a:prstGeom prst="rect">
            <a:avLst/>
          </a:prstGeom>
        </p:spPr>
        <p:txBody>
          <a:bodyPr wrap="square" lIns="0" tIns="0" rIns="0" bIns="0">
            <a:spAutoFit/>
          </a:bodyPr>
          <a:lstStyle/>
          <a:p>
            <a:pPr marL="214313" indent="-214313" algn="just">
              <a:lnSpc>
                <a:spcPct val="90000"/>
              </a:lnSpc>
              <a:spcAft>
                <a:spcPts val="375"/>
              </a:spcAft>
              <a:buSzPct val="80000"/>
              <a:buBlip>
                <a:blip r:embed="rId2">
                  <a:extLst>
                    <a:ext uri="{96DAC541-7B7A-43D3-8B79-37D633B846F1}">
                      <asvg:svgBlip xmlns:asvg="http://schemas.microsoft.com/office/drawing/2016/SVG/main" r:embed="rId3"/>
                    </a:ext>
                  </a:extLst>
                </a:blip>
              </a:buBlip>
            </a:pPr>
            <a:r>
              <a:rPr lang="es-CL" sz="1050">
                <a:solidFill>
                  <a:srgbClr val="033B59"/>
                </a:solidFill>
                <a:latin typeface="Roboto" panose="02000000000000000000" pitchFamily="2" charset="0"/>
              </a:rPr>
              <a:t>A positive net </a:t>
            </a:r>
            <a:r>
              <a:rPr lang="es-CL" sz="1050" err="1">
                <a:solidFill>
                  <a:srgbClr val="033B59"/>
                </a:solidFill>
                <a:latin typeface="Roboto" panose="02000000000000000000" pitchFamily="2" charset="0"/>
              </a:rPr>
              <a:t>interest</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income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trend</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is</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looming</a:t>
            </a:r>
            <a:r>
              <a:rPr lang="es-CL" sz="1050">
                <a:solidFill>
                  <a:srgbClr val="033B59"/>
                </a:solidFill>
                <a:latin typeface="Roboto" panose="02000000000000000000" pitchFamily="2" charset="0"/>
              </a:rPr>
              <a:t> as </a:t>
            </a:r>
            <a:r>
              <a:rPr lang="es-CL" sz="1050" err="1">
                <a:solidFill>
                  <a:srgbClr val="033B59"/>
                </a:solidFill>
                <a:latin typeface="Roboto" panose="02000000000000000000" pitchFamily="2" charset="0"/>
              </a:rPr>
              <a:t>the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inflationary</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impact</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will</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outweigh</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the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potential</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spike</a:t>
            </a:r>
            <a:r>
              <a:rPr lang="es-CL" sz="1050">
                <a:solidFill>
                  <a:srgbClr val="033B59"/>
                </a:solidFill>
                <a:latin typeface="Roboto" panose="02000000000000000000" pitchFamily="2" charset="0"/>
              </a:rPr>
              <a:t> in </a:t>
            </a:r>
            <a:r>
              <a:rPr lang="es-CL" sz="1050" err="1">
                <a:solidFill>
                  <a:srgbClr val="033B59"/>
                </a:solidFill>
                <a:latin typeface="Roboto" panose="02000000000000000000" pitchFamily="2" charset="0"/>
              </a:rPr>
              <a:t>the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cost</a:t>
            </a:r>
            <a:r>
              <a:rPr lang="es-CL" sz="1050">
                <a:solidFill>
                  <a:srgbClr val="033B59"/>
                </a:solidFill>
                <a:latin typeface="Roboto" panose="02000000000000000000" pitchFamily="2" charset="0"/>
              </a:rPr>
              <a:t> of </a:t>
            </a:r>
            <a:r>
              <a:rPr lang="es-CL" sz="1050" err="1">
                <a:solidFill>
                  <a:srgbClr val="033B59"/>
                </a:solidFill>
                <a:latin typeface="Roboto" panose="02000000000000000000" pitchFamily="2" charset="0"/>
              </a:rPr>
              <a:t>funding</a:t>
            </a:r>
            <a:r>
              <a:rPr lang="es-CL" sz="1050">
                <a:solidFill>
                  <a:srgbClr val="033B59"/>
                </a:solidFill>
                <a:latin typeface="Roboto" panose="02000000000000000000" pitchFamily="2" charset="0"/>
              </a:rPr>
              <a:t>.</a:t>
            </a:r>
          </a:p>
          <a:p>
            <a:pPr marL="214313" indent="-214313" algn="just">
              <a:lnSpc>
                <a:spcPct val="90000"/>
              </a:lnSpc>
              <a:spcAft>
                <a:spcPts val="375"/>
              </a:spcAft>
              <a:buSzPct val="80000"/>
              <a:buBlip>
                <a:blip r:embed="rId2">
                  <a:extLst>
                    <a:ext uri="{96DAC541-7B7A-43D3-8B79-37D633B846F1}">
                      <asvg:svgBlip xmlns:asvg="http://schemas.microsoft.com/office/drawing/2016/SVG/main" r:embed="rId3"/>
                    </a:ext>
                  </a:extLst>
                </a:blip>
              </a:buBlip>
            </a:pPr>
            <a:r>
              <a:rPr lang="es-CL" sz="1050" err="1">
                <a:solidFill>
                  <a:srgbClr val="033B59"/>
                </a:solidFill>
                <a:latin typeface="Roboto" panose="02000000000000000000" pitchFamily="2" charset="0"/>
              </a:rPr>
              <a:t>Acceleration</a:t>
            </a:r>
            <a:r>
              <a:rPr lang="es-CL" sz="1050">
                <a:solidFill>
                  <a:srgbClr val="033B59"/>
                </a:solidFill>
                <a:latin typeface="Roboto" panose="02000000000000000000" pitchFamily="2" charset="0"/>
              </a:rPr>
              <a:t> in </a:t>
            </a:r>
            <a:r>
              <a:rPr lang="es-CL" sz="1050" err="1">
                <a:solidFill>
                  <a:srgbClr val="033B59"/>
                </a:solidFill>
                <a:latin typeface="Roboto" panose="02000000000000000000" pitchFamily="2" charset="0"/>
              </a:rPr>
              <a:t>lending</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growth</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mainly</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credit</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cards</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should</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boost</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fee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income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generation</a:t>
            </a:r>
            <a:r>
              <a:rPr lang="es-CL" sz="1050">
                <a:solidFill>
                  <a:srgbClr val="033B59"/>
                </a:solidFill>
                <a:latin typeface="Roboto" panose="02000000000000000000" pitchFamily="2" charset="0"/>
              </a:rPr>
              <a:t> in </a:t>
            </a:r>
            <a:r>
              <a:rPr lang="es-CL" sz="1050" err="1">
                <a:solidFill>
                  <a:srgbClr val="033B59"/>
                </a:solidFill>
                <a:latin typeface="Roboto" panose="02000000000000000000" pitchFamily="2" charset="0"/>
              </a:rPr>
              <a:t>the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coming</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quarters</a:t>
            </a:r>
            <a:r>
              <a:rPr lang="es-CL" sz="1050">
                <a:solidFill>
                  <a:srgbClr val="033B59"/>
                </a:solidFill>
                <a:latin typeface="Roboto" panose="02000000000000000000" pitchFamily="2" charset="0"/>
              </a:rPr>
              <a:t>.</a:t>
            </a:r>
          </a:p>
          <a:p>
            <a:pPr marL="214313" indent="-214313" algn="just">
              <a:lnSpc>
                <a:spcPct val="90000"/>
              </a:lnSpc>
              <a:spcAft>
                <a:spcPts val="375"/>
              </a:spcAft>
              <a:buSzPct val="80000"/>
              <a:buBlip>
                <a:blip r:embed="rId2">
                  <a:extLst>
                    <a:ext uri="{96DAC541-7B7A-43D3-8B79-37D633B846F1}">
                      <asvg:svgBlip xmlns:asvg="http://schemas.microsoft.com/office/drawing/2016/SVG/main" r:embed="rId3"/>
                    </a:ext>
                  </a:extLst>
                </a:blip>
              </a:buBlip>
            </a:pPr>
            <a:r>
              <a:rPr lang="es-CL" sz="1050" err="1">
                <a:solidFill>
                  <a:srgbClr val="033B59"/>
                </a:solidFill>
                <a:latin typeface="Roboto" panose="02000000000000000000" pitchFamily="2" charset="0"/>
              </a:rPr>
              <a:t>Cost</a:t>
            </a:r>
            <a:r>
              <a:rPr lang="es-CL" sz="1050">
                <a:solidFill>
                  <a:srgbClr val="033B59"/>
                </a:solidFill>
                <a:latin typeface="Roboto" panose="02000000000000000000" pitchFamily="2" charset="0"/>
              </a:rPr>
              <a:t> of </a:t>
            </a:r>
            <a:r>
              <a:rPr lang="es-CL" sz="1050" err="1">
                <a:solidFill>
                  <a:srgbClr val="033B59"/>
                </a:solidFill>
                <a:latin typeface="Roboto" panose="02000000000000000000" pitchFamily="2" charset="0"/>
              </a:rPr>
              <a:t>risk</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should</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remain</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below</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historical</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averages</a:t>
            </a:r>
            <a:r>
              <a:rPr lang="es-CL" sz="1050">
                <a:solidFill>
                  <a:srgbClr val="033B59"/>
                </a:solidFill>
                <a:latin typeface="Roboto" panose="02000000000000000000" pitchFamily="2" charset="0"/>
              </a:rPr>
              <a:t> at </a:t>
            </a:r>
            <a:r>
              <a:rPr lang="es-CL" sz="1050" err="1">
                <a:solidFill>
                  <a:srgbClr val="033B59"/>
                </a:solidFill>
                <a:latin typeface="Roboto" panose="02000000000000000000" pitchFamily="2" charset="0"/>
              </a:rPr>
              <a:t>least</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until</a:t>
            </a:r>
            <a:r>
              <a:rPr lang="es-CL" sz="1050">
                <a:solidFill>
                  <a:srgbClr val="033B59"/>
                </a:solidFill>
                <a:latin typeface="Roboto" panose="02000000000000000000" pitchFamily="2" charset="0"/>
              </a:rPr>
              <a:t> 2022 and </a:t>
            </a:r>
            <a:r>
              <a:rPr lang="es-CL" sz="1050" err="1">
                <a:solidFill>
                  <a:srgbClr val="033B59"/>
                </a:solidFill>
                <a:latin typeface="Roboto" panose="02000000000000000000" pitchFamily="2" charset="0"/>
              </a:rPr>
              <a:t>continue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leveraging</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industry</a:t>
            </a:r>
            <a:r>
              <a:rPr lang="es-CL" sz="1050">
                <a:solidFill>
                  <a:srgbClr val="033B59"/>
                </a:solidFill>
                <a:latin typeface="Roboto" panose="02000000000000000000" pitchFamily="2" charset="0"/>
              </a:rPr>
              <a:t> performance.</a:t>
            </a:r>
          </a:p>
          <a:p>
            <a:pPr marL="214313" indent="-214313" algn="just">
              <a:lnSpc>
                <a:spcPct val="90000"/>
              </a:lnSpc>
              <a:spcAft>
                <a:spcPts val="375"/>
              </a:spcAft>
              <a:buSzPct val="80000"/>
              <a:buBlip>
                <a:blip r:embed="rId2">
                  <a:extLst>
                    <a:ext uri="{96DAC541-7B7A-43D3-8B79-37D633B846F1}">
                      <asvg:svgBlip xmlns:asvg="http://schemas.microsoft.com/office/drawing/2016/SVG/main" r:embed="rId3"/>
                    </a:ext>
                  </a:extLst>
                </a:blip>
              </a:buBlip>
            </a:pPr>
            <a:r>
              <a:rPr lang="es-CL" sz="1050" err="1">
                <a:solidFill>
                  <a:srgbClr val="033B59"/>
                </a:solidFill>
                <a:latin typeface="Roboto" panose="02000000000000000000" pitchFamily="2" charset="0"/>
              </a:rPr>
              <a:t>Focus</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on</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digitalization</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The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key</a:t>
            </a:r>
            <a:r>
              <a:rPr lang="es-CL" sz="1050">
                <a:solidFill>
                  <a:srgbClr val="033B59"/>
                </a:solidFill>
                <a:latin typeface="Roboto" panose="02000000000000000000" pitchFamily="2" charset="0"/>
              </a:rPr>
              <a:t> driver of </a:t>
            </a:r>
            <a:r>
              <a:rPr lang="es-CL" sz="1050" err="1">
                <a:solidFill>
                  <a:srgbClr val="033B59"/>
                </a:solidFill>
                <a:latin typeface="Roboto" panose="02000000000000000000" pitchFamily="2" charset="0"/>
              </a:rPr>
              <a:t>operational</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profitability</a:t>
            </a:r>
            <a:r>
              <a:rPr lang="es-CL" sz="1050">
                <a:solidFill>
                  <a:srgbClr val="033B59"/>
                </a:solidFill>
                <a:latin typeface="Roboto" panose="02000000000000000000" pitchFamily="2" charset="0"/>
              </a:rPr>
              <a:t> in </a:t>
            </a:r>
            <a:r>
              <a:rPr lang="es-CL" sz="1050" err="1">
                <a:solidFill>
                  <a:srgbClr val="033B59"/>
                </a:solidFill>
                <a:latin typeface="Roboto" panose="02000000000000000000" pitchFamily="2" charset="0"/>
              </a:rPr>
              <a:t>an</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increasingly</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competitive</a:t>
            </a:r>
            <a:r>
              <a:rPr lang="es-CL" sz="1050">
                <a:solidFill>
                  <a:srgbClr val="033B59"/>
                </a:solidFill>
                <a:latin typeface="Roboto" panose="02000000000000000000" pitchFamily="2" charset="0"/>
              </a:rPr>
              <a:t> </a:t>
            </a:r>
            <a:r>
              <a:rPr lang="es-CL" sz="1050" err="1">
                <a:solidFill>
                  <a:srgbClr val="033B59"/>
                </a:solidFill>
                <a:latin typeface="Roboto" panose="02000000000000000000" pitchFamily="2" charset="0"/>
              </a:rPr>
              <a:t>environment</a:t>
            </a:r>
            <a:r>
              <a:rPr lang="es-CL" sz="1050">
                <a:solidFill>
                  <a:srgbClr val="033B59"/>
                </a:solidFill>
                <a:latin typeface="Roboto" panose="02000000000000000000" pitchFamily="2" charset="0"/>
              </a:rPr>
              <a:t>.</a:t>
            </a:r>
          </a:p>
        </p:txBody>
      </p:sp>
      <p:cxnSp>
        <p:nvCxnSpPr>
          <p:cNvPr id="14" name="Conector recto 13">
            <a:extLst>
              <a:ext uri="{FF2B5EF4-FFF2-40B4-BE49-F238E27FC236}">
                <a16:creationId xmlns:a16="http://schemas.microsoft.com/office/drawing/2014/main" id="{389F44FE-F75F-FB2C-70C1-787B06F301FC}"/>
              </a:ext>
            </a:extLst>
          </p:cNvPr>
          <p:cNvCxnSpPr>
            <a:cxnSpLocks/>
          </p:cNvCxnSpPr>
          <p:nvPr userDrawn="1"/>
        </p:nvCxnSpPr>
        <p:spPr>
          <a:xfrm>
            <a:off x="395154" y="3696191"/>
            <a:ext cx="8293014" cy="0"/>
          </a:xfrm>
          <a:prstGeom prst="line">
            <a:avLst/>
          </a:prstGeom>
          <a:ln w="19050">
            <a:solidFill>
              <a:srgbClr val="D7DBDF"/>
            </a:solidFill>
          </a:ln>
        </p:spPr>
        <p:style>
          <a:lnRef idx="1">
            <a:schemeClr val="accent1"/>
          </a:lnRef>
          <a:fillRef idx="0">
            <a:schemeClr val="accent1"/>
          </a:fillRef>
          <a:effectRef idx="0">
            <a:schemeClr val="accent1"/>
          </a:effectRef>
          <a:fontRef idx="minor">
            <a:schemeClr val="tx1"/>
          </a:fontRef>
        </p:style>
      </p:cxnSp>
      <p:grpSp>
        <p:nvGrpSpPr>
          <p:cNvPr id="15" name="Grupo 14">
            <a:extLst>
              <a:ext uri="{FF2B5EF4-FFF2-40B4-BE49-F238E27FC236}">
                <a16:creationId xmlns:a16="http://schemas.microsoft.com/office/drawing/2014/main" id="{99999922-8919-AFA9-36C1-5C69AD0D916F}"/>
              </a:ext>
            </a:extLst>
          </p:cNvPr>
          <p:cNvGrpSpPr/>
          <p:nvPr userDrawn="1"/>
        </p:nvGrpSpPr>
        <p:grpSpPr>
          <a:xfrm>
            <a:off x="1042962" y="3868890"/>
            <a:ext cx="7058079" cy="652104"/>
            <a:chOff x="543741" y="4648686"/>
            <a:chExt cx="7058079" cy="869472"/>
          </a:xfrm>
        </p:grpSpPr>
        <p:sp>
          <p:nvSpPr>
            <p:cNvPr id="16" name="Rectángulo 15">
              <a:extLst>
                <a:ext uri="{FF2B5EF4-FFF2-40B4-BE49-F238E27FC236}">
                  <a16:creationId xmlns:a16="http://schemas.microsoft.com/office/drawing/2014/main" id="{3C979F87-D82B-2D02-9F0A-F95B41BAFCAC}"/>
                </a:ext>
              </a:extLst>
            </p:cNvPr>
            <p:cNvSpPr/>
            <p:nvPr/>
          </p:nvSpPr>
          <p:spPr>
            <a:xfrm>
              <a:off x="1620959" y="4648689"/>
              <a:ext cx="1872000" cy="869469"/>
            </a:xfrm>
            <a:prstGeom prst="rect">
              <a:avLst/>
            </a:prstGeom>
          </p:spPr>
          <p:txBody>
            <a:bodyPr wrap="square" lIns="0" tIns="0" rIns="0" bIns="0">
              <a:spAutoFit/>
            </a:bodyPr>
            <a:lstStyle/>
            <a:p>
              <a:pPr>
                <a:lnSpc>
                  <a:spcPct val="120000"/>
                </a:lnSpc>
              </a:pPr>
              <a:r>
                <a:rPr lang="en-US" sz="900" b="1">
                  <a:solidFill>
                    <a:srgbClr val="067EBE"/>
                  </a:solidFill>
                  <a:latin typeface="Roboto" panose="02000000000000000000" pitchFamily="2" charset="0"/>
                  <a:ea typeface="Roboto" panose="02000000000000000000" pitchFamily="2" charset="0"/>
                </a:rPr>
                <a:t>Marko </a:t>
              </a:r>
              <a:r>
                <a:rPr lang="en-US" sz="900" b="1" err="1">
                  <a:solidFill>
                    <a:srgbClr val="067EBE"/>
                  </a:solidFill>
                  <a:latin typeface="Roboto" panose="02000000000000000000" pitchFamily="2" charset="0"/>
                  <a:ea typeface="Roboto" panose="02000000000000000000" pitchFamily="2" charset="0"/>
                </a:rPr>
                <a:t>Kraljevic</a:t>
              </a:r>
              <a:br>
                <a:rPr lang="en-US" sz="900">
                  <a:solidFill>
                    <a:srgbClr val="033B59"/>
                  </a:solidFill>
                  <a:latin typeface="Roboto" panose="02000000000000000000" pitchFamily="2" charset="0"/>
                  <a:ea typeface="Roboto" panose="02000000000000000000" pitchFamily="2" charset="0"/>
                </a:rPr>
              </a:br>
              <a:r>
                <a:rPr lang="en-US" sz="900">
                  <a:solidFill>
                    <a:srgbClr val="033B59"/>
                  </a:solidFill>
                  <a:latin typeface="Roboto" panose="02000000000000000000" pitchFamily="2" charset="0"/>
                  <a:ea typeface="Roboto" panose="02000000000000000000" pitchFamily="2" charset="0"/>
                </a:rPr>
                <a:t>Senior Analyst</a:t>
              </a:r>
              <a:br>
                <a:rPr lang="en-US" sz="900">
                  <a:solidFill>
                    <a:srgbClr val="033B59"/>
                  </a:solidFill>
                  <a:latin typeface="Roboto" panose="02000000000000000000" pitchFamily="2" charset="0"/>
                  <a:ea typeface="Roboto" panose="02000000000000000000" pitchFamily="2" charset="0"/>
                </a:rPr>
              </a:br>
              <a:r>
                <a:rPr lang="en-US" sz="900">
                  <a:solidFill>
                    <a:srgbClr val="033B59"/>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mkraljevic@larrainvial.com</a:t>
              </a:r>
              <a:br>
                <a:rPr lang="en-US" sz="900">
                  <a:solidFill>
                    <a:srgbClr val="033B59"/>
                  </a:solidFill>
                  <a:latin typeface="Roboto" panose="02000000000000000000" pitchFamily="2" charset="0"/>
                  <a:ea typeface="Roboto" panose="02000000000000000000" pitchFamily="2" charset="0"/>
                </a:rPr>
              </a:br>
              <a:r>
                <a:rPr lang="en-US" sz="900">
                  <a:solidFill>
                    <a:srgbClr val="033B59"/>
                  </a:solidFill>
                  <a:latin typeface="Roboto" panose="02000000000000000000" pitchFamily="2" charset="0"/>
                  <a:ea typeface="Roboto" panose="02000000000000000000" pitchFamily="2" charset="0"/>
                </a:rPr>
                <a:t>+562 2616 5603</a:t>
              </a:r>
            </a:p>
          </p:txBody>
        </p:sp>
        <p:pic>
          <p:nvPicPr>
            <p:cNvPr id="17" name="Imagen 16">
              <a:extLst>
                <a:ext uri="{FF2B5EF4-FFF2-40B4-BE49-F238E27FC236}">
                  <a16:creationId xmlns:a16="http://schemas.microsoft.com/office/drawing/2014/main" id="{0783E9A7-B8CD-DBBC-5179-E3628153F0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51" b="29044"/>
            <a:stretch/>
          </p:blipFill>
          <p:spPr>
            <a:xfrm>
              <a:off x="543741" y="4648686"/>
              <a:ext cx="828000" cy="828000"/>
            </a:xfrm>
            <a:prstGeom prst="ellipse">
              <a:avLst/>
            </a:prstGeom>
          </p:spPr>
        </p:pic>
        <p:sp>
          <p:nvSpPr>
            <p:cNvPr id="18" name="Rectángulo 17">
              <a:extLst>
                <a:ext uri="{FF2B5EF4-FFF2-40B4-BE49-F238E27FC236}">
                  <a16:creationId xmlns:a16="http://schemas.microsoft.com/office/drawing/2014/main" id="{26B9A846-D32C-5492-E435-C4141FC7DA01}"/>
                </a:ext>
              </a:extLst>
            </p:cNvPr>
            <p:cNvSpPr/>
            <p:nvPr/>
          </p:nvSpPr>
          <p:spPr>
            <a:xfrm>
              <a:off x="5729820" y="4648689"/>
              <a:ext cx="1872000" cy="869469"/>
            </a:xfrm>
            <a:prstGeom prst="rect">
              <a:avLst/>
            </a:prstGeom>
          </p:spPr>
          <p:txBody>
            <a:bodyPr wrap="square" lIns="0" tIns="0" rIns="0" bIns="0">
              <a:spAutoFit/>
            </a:bodyPr>
            <a:lstStyle/>
            <a:p>
              <a:pPr>
                <a:lnSpc>
                  <a:spcPct val="120000"/>
                </a:lnSpc>
              </a:pPr>
              <a:r>
                <a:rPr lang="en-US" sz="900" b="1">
                  <a:solidFill>
                    <a:srgbClr val="067EBE"/>
                  </a:solidFill>
                  <a:latin typeface="Roboto" panose="02000000000000000000" pitchFamily="2" charset="0"/>
                  <a:ea typeface="Roboto" panose="02000000000000000000" pitchFamily="2" charset="0"/>
                </a:rPr>
                <a:t>Marko </a:t>
              </a:r>
              <a:r>
                <a:rPr lang="en-US" sz="900" b="1" err="1">
                  <a:solidFill>
                    <a:srgbClr val="067EBE"/>
                  </a:solidFill>
                  <a:latin typeface="Roboto" panose="02000000000000000000" pitchFamily="2" charset="0"/>
                  <a:ea typeface="Roboto" panose="02000000000000000000" pitchFamily="2" charset="0"/>
                </a:rPr>
                <a:t>Kraljevic</a:t>
              </a:r>
              <a:br>
                <a:rPr lang="en-US" sz="900">
                  <a:solidFill>
                    <a:srgbClr val="033B59"/>
                  </a:solidFill>
                  <a:latin typeface="Roboto" panose="02000000000000000000" pitchFamily="2" charset="0"/>
                  <a:ea typeface="Roboto" panose="02000000000000000000" pitchFamily="2" charset="0"/>
                </a:rPr>
              </a:br>
              <a:r>
                <a:rPr lang="en-US" sz="900">
                  <a:solidFill>
                    <a:srgbClr val="033B59"/>
                  </a:solidFill>
                  <a:latin typeface="Roboto" panose="02000000000000000000" pitchFamily="2" charset="0"/>
                  <a:ea typeface="Roboto" panose="02000000000000000000" pitchFamily="2" charset="0"/>
                </a:rPr>
                <a:t>Senior Analyst</a:t>
              </a:r>
              <a:br>
                <a:rPr lang="en-US" sz="900">
                  <a:solidFill>
                    <a:srgbClr val="033B59"/>
                  </a:solidFill>
                  <a:latin typeface="Roboto" panose="02000000000000000000" pitchFamily="2" charset="0"/>
                  <a:ea typeface="Roboto" panose="02000000000000000000" pitchFamily="2" charset="0"/>
                </a:rPr>
              </a:br>
              <a:r>
                <a:rPr lang="en-US" sz="900">
                  <a:solidFill>
                    <a:srgbClr val="033B59"/>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mkraljevic@larrainvial.com</a:t>
              </a:r>
              <a:br>
                <a:rPr lang="en-US" sz="900">
                  <a:solidFill>
                    <a:srgbClr val="033B59"/>
                  </a:solidFill>
                  <a:latin typeface="Roboto" panose="02000000000000000000" pitchFamily="2" charset="0"/>
                  <a:ea typeface="Roboto" panose="02000000000000000000" pitchFamily="2" charset="0"/>
                </a:rPr>
              </a:br>
              <a:r>
                <a:rPr lang="en-US" sz="900">
                  <a:solidFill>
                    <a:srgbClr val="033B59"/>
                  </a:solidFill>
                  <a:latin typeface="Roboto" panose="02000000000000000000" pitchFamily="2" charset="0"/>
                  <a:ea typeface="Roboto" panose="02000000000000000000" pitchFamily="2" charset="0"/>
                </a:rPr>
                <a:t>+562 2616 5603</a:t>
              </a:r>
            </a:p>
          </p:txBody>
        </p:sp>
        <p:pic>
          <p:nvPicPr>
            <p:cNvPr id="19" name="Imagen 18">
              <a:extLst>
                <a:ext uri="{FF2B5EF4-FFF2-40B4-BE49-F238E27FC236}">
                  <a16:creationId xmlns:a16="http://schemas.microsoft.com/office/drawing/2014/main" id="{B0F2BFA5-3A6C-5B8D-F5E8-A2BDD2D5DD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51" b="29044"/>
            <a:stretch/>
          </p:blipFill>
          <p:spPr>
            <a:xfrm>
              <a:off x="4652603" y="4648686"/>
              <a:ext cx="828000" cy="828000"/>
            </a:xfrm>
            <a:prstGeom prst="ellipse">
              <a:avLst/>
            </a:prstGeom>
          </p:spPr>
        </p:pic>
      </p:grpSp>
      <p:sp>
        <p:nvSpPr>
          <p:cNvPr id="20" name="Rectángulo 19">
            <a:extLst>
              <a:ext uri="{FF2B5EF4-FFF2-40B4-BE49-F238E27FC236}">
                <a16:creationId xmlns:a16="http://schemas.microsoft.com/office/drawing/2014/main" id="{1DDB1808-F5F8-1898-81B2-89F686F13CDA}"/>
              </a:ext>
            </a:extLst>
          </p:cNvPr>
          <p:cNvSpPr/>
          <p:nvPr userDrawn="1"/>
        </p:nvSpPr>
        <p:spPr>
          <a:xfrm>
            <a:off x="395155" y="1103521"/>
            <a:ext cx="525785" cy="103875"/>
          </a:xfrm>
          <a:prstGeom prst="rect">
            <a:avLst/>
          </a:prstGeom>
        </p:spPr>
        <p:txBody>
          <a:bodyPr wrap="none" lIns="0" tIns="0" rIns="0" bIns="0">
            <a:spAutoFit/>
          </a:bodyPr>
          <a:lstStyle/>
          <a:p>
            <a:r>
              <a:rPr lang="es-CL" sz="675" b="1">
                <a:solidFill>
                  <a:srgbClr val="033B59"/>
                </a:solidFill>
                <a:latin typeface="Roboto" panose="02000000000000000000" pitchFamily="2" charset="0"/>
              </a:rPr>
              <a:t>12 MAY 2021</a:t>
            </a:r>
            <a:endParaRPr lang="es-CL" sz="675">
              <a:solidFill>
                <a:srgbClr val="033B59"/>
              </a:solidFill>
              <a:effectLst/>
              <a:latin typeface="Roboto" panose="02000000000000000000" pitchFamily="2" charset="0"/>
            </a:endParaRPr>
          </a:p>
        </p:txBody>
      </p:sp>
      <p:pic>
        <p:nvPicPr>
          <p:cNvPr id="21" name="Gráfico 20">
            <a:extLst>
              <a:ext uri="{FF2B5EF4-FFF2-40B4-BE49-F238E27FC236}">
                <a16:creationId xmlns:a16="http://schemas.microsoft.com/office/drawing/2014/main" id="{5BFF6898-8C21-FA4C-2382-D4A7A366D81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940419" y="405001"/>
            <a:ext cx="1739904" cy="489920"/>
          </a:xfrm>
          <a:prstGeom prst="rect">
            <a:avLst/>
          </a:prstGeom>
        </p:spPr>
      </p:pic>
    </p:spTree>
    <p:extLst>
      <p:ext uri="{BB962C8B-B14F-4D97-AF65-F5344CB8AC3E}">
        <p14:creationId xmlns:p14="http://schemas.microsoft.com/office/powerpoint/2010/main" val="155935985"/>
      </p:ext>
    </p:extLst>
  </p:cSld>
  <p:clrMapOvr>
    <a:masterClrMapping/>
  </p:clrMapOvr>
  <p:extLst>
    <p:ext uri="{DCECCB84-F9BA-43D5-87BE-67443E8EF086}">
      <p15:sldGuideLst xmlns:p15="http://schemas.microsoft.com/office/powerpoint/2012/main">
        <p15:guide id="1" orient="horz" pos="990" userDrawn="1">
          <p15:clr>
            <a:srgbClr val="FBAE40"/>
          </p15:clr>
        </p15:guide>
        <p15:guide id="2" pos="249" userDrawn="1">
          <p15:clr>
            <a:srgbClr val="FBAE40"/>
          </p15:clr>
        </p15:guide>
        <p15:guide id="3" pos="5465" userDrawn="1">
          <p15:clr>
            <a:srgbClr val="FBAE40"/>
          </p15:clr>
        </p15:guide>
        <p15:guide id="4" orient="horz" pos="2981" userDrawn="1">
          <p15:clr>
            <a:srgbClr val="FBAE40"/>
          </p15:clr>
        </p15:guide>
        <p15:guide id="5" orient="horz" pos="480" userDrawn="1">
          <p15:clr>
            <a:srgbClr val="FBAE40"/>
          </p15:clr>
        </p15:guide>
        <p15:guide id="6" orient="horz" pos="2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imera página">
    <p:spTree>
      <p:nvGrpSpPr>
        <p:cNvPr id="1" name=""/>
        <p:cNvGrpSpPr/>
        <p:nvPr/>
      </p:nvGrpSpPr>
      <p:grpSpPr>
        <a:xfrm>
          <a:off x="0" y="0"/>
          <a:ext cx="0" cy="0"/>
          <a:chOff x="0" y="0"/>
          <a:chExt cx="0" cy="0"/>
        </a:xfrm>
      </p:grpSpPr>
      <p:sp>
        <p:nvSpPr>
          <p:cNvPr id="7" name="Marcador de texto 2">
            <a:extLst>
              <a:ext uri="{FF2B5EF4-FFF2-40B4-BE49-F238E27FC236}">
                <a16:creationId xmlns:a16="http://schemas.microsoft.com/office/drawing/2014/main" id="{13AEB349-70CC-FDA9-A359-8480809DDD2E}"/>
              </a:ext>
            </a:extLst>
          </p:cNvPr>
          <p:cNvSpPr txBox="1">
            <a:spLocks/>
          </p:cNvSpPr>
          <p:nvPr userDrawn="1"/>
        </p:nvSpPr>
        <p:spPr>
          <a:xfrm>
            <a:off x="6627852" y="789552"/>
            <a:ext cx="2206800" cy="4104000"/>
          </a:xfrm>
          <a:prstGeom prst="rect">
            <a:avLst/>
          </a:prstGeom>
          <a:solidFill>
            <a:schemeClr val="bg1">
              <a:lumMod val="95000"/>
            </a:schemeClr>
          </a:solidFill>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endParaRPr lang="es-CL" sz="975">
              <a:solidFill>
                <a:schemeClr val="accent2">
                  <a:lumMod val="75000"/>
                </a:schemeClr>
              </a:solidFill>
            </a:endParaRPr>
          </a:p>
        </p:txBody>
      </p:sp>
      <p:sp>
        <p:nvSpPr>
          <p:cNvPr id="8" name="Rectángulo 7">
            <a:extLst>
              <a:ext uri="{FF2B5EF4-FFF2-40B4-BE49-F238E27FC236}">
                <a16:creationId xmlns:a16="http://schemas.microsoft.com/office/drawing/2014/main" id="{F9C100EC-E823-4F92-9654-DEEDCC28A669}"/>
              </a:ext>
            </a:extLst>
          </p:cNvPr>
          <p:cNvSpPr/>
          <p:nvPr userDrawn="1"/>
        </p:nvSpPr>
        <p:spPr>
          <a:xfrm>
            <a:off x="6783441" y="906471"/>
            <a:ext cx="905697" cy="103875"/>
          </a:xfrm>
          <a:prstGeom prst="rect">
            <a:avLst/>
          </a:prstGeom>
        </p:spPr>
        <p:txBody>
          <a:bodyPr wrap="square" lIns="0" tIns="0" rIns="0" bIns="0">
            <a:spAutoFit/>
          </a:bodyPr>
          <a:lstStyle/>
          <a:p>
            <a:r>
              <a:rPr lang="es-CL" sz="675" b="1">
                <a:solidFill>
                  <a:srgbClr val="35B4F8"/>
                </a:solidFill>
                <a:latin typeface="Roboto" panose="02000000000000000000" pitchFamily="2" charset="0"/>
              </a:rPr>
              <a:t>BANCO DE CHILE</a:t>
            </a:r>
            <a:endParaRPr lang="es-CL" sz="675">
              <a:solidFill>
                <a:srgbClr val="35B4F8"/>
              </a:solidFill>
              <a:effectLst/>
              <a:latin typeface="Roboto" panose="02000000000000000000" pitchFamily="2" charset="0"/>
            </a:endParaRPr>
          </a:p>
        </p:txBody>
      </p:sp>
      <p:sp>
        <p:nvSpPr>
          <p:cNvPr id="9" name="Rectángulo 8">
            <a:extLst>
              <a:ext uri="{FF2B5EF4-FFF2-40B4-BE49-F238E27FC236}">
                <a16:creationId xmlns:a16="http://schemas.microsoft.com/office/drawing/2014/main" id="{642015CF-76DC-8A72-B6F0-B3A8B776936E}"/>
              </a:ext>
            </a:extLst>
          </p:cNvPr>
          <p:cNvSpPr/>
          <p:nvPr userDrawn="1"/>
        </p:nvSpPr>
        <p:spPr>
          <a:xfrm>
            <a:off x="6783441" y="1040255"/>
            <a:ext cx="925963" cy="687176"/>
          </a:xfrm>
          <a:prstGeom prst="rect">
            <a:avLst/>
          </a:prstGeom>
        </p:spPr>
        <p:txBody>
          <a:bodyPr wrap="square" lIns="0" tIns="0" rIns="0" bIns="0">
            <a:spAutoFit/>
          </a:bodyPr>
          <a:lstStyle/>
          <a:p>
            <a:r>
              <a:rPr lang="es-CL" sz="638" err="1">
                <a:solidFill>
                  <a:srgbClr val="3C3C3B"/>
                </a:solidFill>
                <a:latin typeface="Roboto" panose="02000000000000000000" pitchFamily="2" charset="0"/>
              </a:rPr>
              <a:t>Recommendation</a:t>
            </a:r>
            <a:r>
              <a:rPr lang="es-CL" sz="638">
                <a:solidFill>
                  <a:srgbClr val="3C3C3B"/>
                </a:solidFill>
                <a:latin typeface="Roboto" panose="02000000000000000000" pitchFamily="2" charset="0"/>
              </a:rPr>
              <a:t>:</a:t>
            </a:r>
          </a:p>
          <a:p>
            <a:r>
              <a:rPr lang="es-CL" sz="638" err="1">
                <a:solidFill>
                  <a:srgbClr val="3C3C3B"/>
                </a:solidFill>
                <a:latin typeface="Roboto" panose="02000000000000000000" pitchFamily="2" charset="0"/>
              </a:rPr>
              <a:t>Current</a:t>
            </a:r>
            <a:r>
              <a:rPr lang="es-CL" sz="638">
                <a:solidFill>
                  <a:srgbClr val="3C3C3B"/>
                </a:solidFill>
                <a:latin typeface="Roboto" panose="02000000000000000000" pitchFamily="2" charset="0"/>
              </a:rPr>
              <a:t> Price:</a:t>
            </a:r>
          </a:p>
          <a:p>
            <a:r>
              <a:rPr lang="es-CL" sz="638">
                <a:solidFill>
                  <a:srgbClr val="3C3C3B"/>
                </a:solidFill>
                <a:latin typeface="Roboto" panose="02000000000000000000" pitchFamily="2" charset="0"/>
              </a:rPr>
              <a:t>Target Price:</a:t>
            </a:r>
          </a:p>
          <a:p>
            <a:r>
              <a:rPr lang="es-CL" sz="638">
                <a:solidFill>
                  <a:srgbClr val="3C3C3B"/>
                </a:solidFill>
                <a:latin typeface="Roboto" panose="02000000000000000000" pitchFamily="2" charset="0"/>
              </a:rPr>
              <a:t>BBG </a:t>
            </a:r>
            <a:r>
              <a:rPr lang="es-CL" sz="638" err="1">
                <a:solidFill>
                  <a:srgbClr val="3C3C3B"/>
                </a:solidFill>
                <a:latin typeface="Roboto" panose="02000000000000000000" pitchFamily="2" charset="0"/>
              </a:rPr>
              <a:t>ticker</a:t>
            </a:r>
            <a:r>
              <a:rPr lang="es-CL" sz="638">
                <a:solidFill>
                  <a:srgbClr val="3C3C3B"/>
                </a:solidFill>
                <a:latin typeface="Roboto" panose="02000000000000000000" pitchFamily="2" charset="0"/>
              </a:rPr>
              <a:t>:</a:t>
            </a:r>
          </a:p>
          <a:p>
            <a:r>
              <a:rPr lang="es-CL" sz="638">
                <a:solidFill>
                  <a:srgbClr val="3C3C3B"/>
                </a:solidFill>
                <a:latin typeface="Roboto" panose="02000000000000000000" pitchFamily="2" charset="0"/>
              </a:rPr>
              <a:t>52w </a:t>
            </a:r>
            <a:r>
              <a:rPr lang="es-CL" sz="638" err="1">
                <a:solidFill>
                  <a:srgbClr val="3C3C3B"/>
                </a:solidFill>
                <a:latin typeface="Roboto" panose="02000000000000000000" pitchFamily="2" charset="0"/>
              </a:rPr>
              <a:t>high-low</a:t>
            </a:r>
            <a:r>
              <a:rPr lang="es-CL" sz="638">
                <a:solidFill>
                  <a:srgbClr val="3C3C3B"/>
                </a:solidFill>
                <a:latin typeface="Roboto" panose="02000000000000000000" pitchFamily="2" charset="0"/>
              </a:rPr>
              <a:t> ADT:</a:t>
            </a:r>
          </a:p>
          <a:p>
            <a:r>
              <a:rPr lang="es-CL" sz="638">
                <a:solidFill>
                  <a:srgbClr val="3C3C3B"/>
                </a:solidFill>
                <a:latin typeface="Roboto" panose="02000000000000000000" pitchFamily="2" charset="0"/>
              </a:rPr>
              <a:t>Free </a:t>
            </a:r>
            <a:r>
              <a:rPr lang="es-CL" sz="638" err="1">
                <a:solidFill>
                  <a:srgbClr val="3C3C3B"/>
                </a:solidFill>
                <a:latin typeface="Roboto" panose="02000000000000000000" pitchFamily="2" charset="0"/>
              </a:rPr>
              <a:t>Float</a:t>
            </a:r>
            <a:r>
              <a:rPr lang="es-CL" sz="638">
                <a:solidFill>
                  <a:srgbClr val="3C3C3B"/>
                </a:solidFill>
                <a:latin typeface="Roboto" panose="02000000000000000000" pitchFamily="2" charset="0"/>
              </a:rPr>
              <a:t>:</a:t>
            </a:r>
          </a:p>
          <a:p>
            <a:r>
              <a:rPr lang="es-CL" sz="638">
                <a:solidFill>
                  <a:srgbClr val="3C3C3B"/>
                </a:solidFill>
                <a:latin typeface="Roboto" panose="02000000000000000000" pitchFamily="2" charset="0"/>
              </a:rPr>
              <a:t>#Shares:</a:t>
            </a:r>
            <a:endParaRPr lang="es-CL" sz="638">
              <a:solidFill>
                <a:srgbClr val="3C3C3B"/>
              </a:solidFill>
              <a:effectLst/>
              <a:latin typeface="Roboto" panose="02000000000000000000" pitchFamily="2" charset="0"/>
            </a:endParaRPr>
          </a:p>
        </p:txBody>
      </p:sp>
      <p:sp>
        <p:nvSpPr>
          <p:cNvPr id="10" name="Rectángulo 9">
            <a:extLst>
              <a:ext uri="{FF2B5EF4-FFF2-40B4-BE49-F238E27FC236}">
                <a16:creationId xmlns:a16="http://schemas.microsoft.com/office/drawing/2014/main" id="{266CFF9C-7692-9045-EC3C-3A1F81AE4312}"/>
              </a:ext>
            </a:extLst>
          </p:cNvPr>
          <p:cNvSpPr/>
          <p:nvPr userDrawn="1"/>
        </p:nvSpPr>
        <p:spPr>
          <a:xfrm>
            <a:off x="7799440" y="1040255"/>
            <a:ext cx="884010" cy="687176"/>
          </a:xfrm>
          <a:prstGeom prst="rect">
            <a:avLst/>
          </a:prstGeom>
        </p:spPr>
        <p:txBody>
          <a:bodyPr wrap="square" lIns="0" tIns="0" rIns="0" bIns="0">
            <a:spAutoFit/>
          </a:bodyPr>
          <a:lstStyle/>
          <a:p>
            <a:pPr algn="r"/>
            <a:r>
              <a:rPr lang="es-CL" sz="638">
                <a:solidFill>
                  <a:srgbClr val="3C3C3B"/>
                </a:solidFill>
                <a:latin typeface="Roboto" panose="02000000000000000000" pitchFamily="2" charset="0"/>
              </a:rPr>
              <a:t>UNDERWEIGHT</a:t>
            </a: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effectLst/>
              <a:latin typeface="Roboto" panose="02000000000000000000" pitchFamily="2" charset="0"/>
            </a:endParaRPr>
          </a:p>
        </p:txBody>
      </p:sp>
      <p:sp>
        <p:nvSpPr>
          <p:cNvPr id="11" name="CuadroTexto 10">
            <a:extLst>
              <a:ext uri="{FF2B5EF4-FFF2-40B4-BE49-F238E27FC236}">
                <a16:creationId xmlns:a16="http://schemas.microsoft.com/office/drawing/2014/main" id="{4D2227C7-D891-230D-C321-DC8AD47E4B65}"/>
              </a:ext>
            </a:extLst>
          </p:cNvPr>
          <p:cNvSpPr txBox="1"/>
          <p:nvPr userDrawn="1"/>
        </p:nvSpPr>
        <p:spPr>
          <a:xfrm>
            <a:off x="539751" y="249493"/>
            <a:ext cx="1867499" cy="161583"/>
          </a:xfrm>
          <a:prstGeom prst="rect">
            <a:avLst/>
          </a:prstGeom>
          <a:noFill/>
        </p:spPr>
        <p:txBody>
          <a:bodyPr wrap="none" lIns="0" tIns="0" rIns="0" bIns="0" rtlCol="0">
            <a:spAutoFit/>
          </a:bodyPr>
          <a:lstStyle/>
          <a:p>
            <a:r>
              <a:rPr lang="es-CL" sz="1050" b="1" spc="75">
                <a:solidFill>
                  <a:srgbClr val="033B59"/>
                </a:solidFill>
                <a:latin typeface="Trebuchet MS" panose="020B0703020202090204" pitchFamily="34" charset="0"/>
              </a:rPr>
              <a:t>CHILEAN BANKING SECTOR</a:t>
            </a:r>
          </a:p>
        </p:txBody>
      </p:sp>
      <p:sp>
        <p:nvSpPr>
          <p:cNvPr id="12" name="Rectángulo 11">
            <a:extLst>
              <a:ext uri="{FF2B5EF4-FFF2-40B4-BE49-F238E27FC236}">
                <a16:creationId xmlns:a16="http://schemas.microsoft.com/office/drawing/2014/main" id="{32098E48-4FCF-3B38-C83C-B25120AE506E}"/>
              </a:ext>
            </a:extLst>
          </p:cNvPr>
          <p:cNvSpPr/>
          <p:nvPr userDrawn="1"/>
        </p:nvSpPr>
        <p:spPr>
          <a:xfrm>
            <a:off x="539750" y="411510"/>
            <a:ext cx="1617430" cy="126958"/>
          </a:xfrm>
          <a:prstGeom prst="rect">
            <a:avLst/>
          </a:prstGeom>
        </p:spPr>
        <p:txBody>
          <a:bodyPr wrap="none" lIns="0" tIns="0" rIns="0" bIns="0">
            <a:spAutoFit/>
          </a:bodyPr>
          <a:lstStyle/>
          <a:p>
            <a:r>
              <a:rPr lang="es-CL" sz="825" i="1">
                <a:solidFill>
                  <a:srgbClr val="033B59"/>
                </a:solidFill>
                <a:latin typeface="Trebuchet MS" panose="020B0703020202090204" pitchFamily="34" charset="0"/>
              </a:rPr>
              <a:t>Chile / Equity - Stock / </a:t>
            </a:r>
            <a:r>
              <a:rPr lang="es-CL" sz="825" i="1" err="1">
                <a:solidFill>
                  <a:srgbClr val="033B59"/>
                </a:solidFill>
                <a:latin typeface="Trebuchet MS" panose="020B0703020202090204" pitchFamily="34" charset="0"/>
              </a:rPr>
              <a:t>Financials</a:t>
            </a:r>
            <a:endParaRPr lang="es-CL" sz="825">
              <a:solidFill>
                <a:srgbClr val="033B59"/>
              </a:solidFill>
              <a:effectLst/>
              <a:latin typeface="Trebuchet MS" panose="020B0703020202090204" pitchFamily="34" charset="0"/>
            </a:endParaRPr>
          </a:p>
        </p:txBody>
      </p:sp>
      <p:cxnSp>
        <p:nvCxnSpPr>
          <p:cNvPr id="13" name="Conector recto 12">
            <a:extLst>
              <a:ext uri="{FF2B5EF4-FFF2-40B4-BE49-F238E27FC236}">
                <a16:creationId xmlns:a16="http://schemas.microsoft.com/office/drawing/2014/main" id="{11499AD4-6A0D-1BB3-E764-E7155E7B5709}"/>
              </a:ext>
            </a:extLst>
          </p:cNvPr>
          <p:cNvCxnSpPr>
            <a:cxnSpLocks/>
          </p:cNvCxnSpPr>
          <p:nvPr userDrawn="1"/>
        </p:nvCxnSpPr>
        <p:spPr>
          <a:xfrm>
            <a:off x="539750" y="573998"/>
            <a:ext cx="8280400" cy="0"/>
          </a:xfrm>
          <a:prstGeom prst="line">
            <a:avLst/>
          </a:prstGeom>
          <a:ln w="9525">
            <a:solidFill>
              <a:srgbClr val="033B59"/>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35219A2D-2DAA-5D59-EED0-0D7D34D84700}"/>
              </a:ext>
            </a:extLst>
          </p:cNvPr>
          <p:cNvCxnSpPr>
            <a:cxnSpLocks/>
          </p:cNvCxnSpPr>
          <p:nvPr userDrawn="1"/>
        </p:nvCxnSpPr>
        <p:spPr>
          <a:xfrm>
            <a:off x="542241" y="1296000"/>
            <a:ext cx="5691333" cy="0"/>
          </a:xfrm>
          <a:prstGeom prst="line">
            <a:avLst/>
          </a:prstGeom>
          <a:ln w="19050">
            <a:solidFill>
              <a:srgbClr val="D7DBDF"/>
            </a:solidFil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889F6763-FF7A-F227-3CFF-F16278E5164B}"/>
              </a:ext>
            </a:extLst>
          </p:cNvPr>
          <p:cNvSpPr/>
          <p:nvPr userDrawn="1"/>
        </p:nvSpPr>
        <p:spPr>
          <a:xfrm>
            <a:off x="542238" y="1568416"/>
            <a:ext cx="5685946" cy="394082"/>
          </a:xfrm>
          <a:prstGeom prst="rect">
            <a:avLst/>
          </a:prstGeom>
        </p:spPr>
        <p:txBody>
          <a:bodyPr wrap="square" lIns="0" tIns="0" rIns="0" bIns="0">
            <a:spAutoFit/>
          </a:bodyPr>
          <a:lstStyle/>
          <a:p>
            <a:pPr marL="134541" indent="-134541" algn="just">
              <a:lnSpc>
                <a:spcPct val="90000"/>
              </a:lnSpc>
              <a:spcAft>
                <a:spcPts val="225"/>
              </a:spcAft>
              <a:buClr>
                <a:srgbClr val="35B4F8"/>
              </a:buClr>
              <a:buSzPct val="80000"/>
              <a:buBlip>
                <a:blip r:embed="rId2">
                  <a:extLst>
                    <a:ext uri="{96DAC541-7B7A-43D3-8B79-37D633B846F1}">
                      <asvg:svgBlip xmlns:asvg="http://schemas.microsoft.com/office/drawing/2016/SVG/main" r:embed="rId3"/>
                    </a:ext>
                  </a:extLst>
                </a:blip>
              </a:buBlip>
            </a:pPr>
            <a:r>
              <a:rPr lang="es-CL" sz="825">
                <a:solidFill>
                  <a:srgbClr val="033B59"/>
                </a:solidFill>
                <a:latin typeface="Roboto" panose="02000000000000000000" pitchFamily="2" charset="0"/>
              </a:rPr>
              <a:t>Banco de Chile </a:t>
            </a:r>
            <a:r>
              <a:rPr lang="es-CL" sz="825" err="1">
                <a:solidFill>
                  <a:srgbClr val="033B59"/>
                </a:solidFill>
                <a:latin typeface="Roboto" panose="02000000000000000000" pitchFamily="2" charset="0"/>
              </a:rPr>
              <a:t>reported</a:t>
            </a:r>
            <a:r>
              <a:rPr lang="es-CL" sz="825">
                <a:solidFill>
                  <a:srgbClr val="033B59"/>
                </a:solidFill>
                <a:latin typeface="Roboto" panose="02000000000000000000" pitchFamily="2" charset="0"/>
              </a:rPr>
              <a:t> net </a:t>
            </a:r>
            <a:r>
              <a:rPr lang="es-CL" sz="825" err="1">
                <a:solidFill>
                  <a:srgbClr val="033B59"/>
                </a:solidFill>
                <a:latin typeface="Roboto" panose="02000000000000000000" pitchFamily="2" charset="0"/>
              </a:rPr>
              <a:t>income</a:t>
            </a:r>
            <a:r>
              <a:rPr lang="es-CL" sz="825">
                <a:solidFill>
                  <a:srgbClr val="033B59"/>
                </a:solidFill>
                <a:latin typeface="Roboto" panose="02000000000000000000" pitchFamily="2" charset="0"/>
              </a:rPr>
              <a:t> of CLP 126bn. </a:t>
            </a:r>
            <a:r>
              <a:rPr lang="es-CL" sz="825" err="1">
                <a:solidFill>
                  <a:srgbClr val="033B59"/>
                </a:solidFill>
                <a:latin typeface="Roboto" panose="02000000000000000000" pitchFamily="2" charset="0"/>
              </a:rPr>
              <a:t>Quarterly</a:t>
            </a:r>
            <a:r>
              <a:rPr lang="es-CL" sz="825">
                <a:solidFill>
                  <a:srgbClr val="033B59"/>
                </a:solidFill>
                <a:latin typeface="Roboto" panose="02000000000000000000" pitchFamily="2" charset="0"/>
              </a:rPr>
              <a:t> ROE </a:t>
            </a:r>
            <a:r>
              <a:rPr lang="es-CL" sz="825" err="1">
                <a:solidFill>
                  <a:srgbClr val="033B59"/>
                </a:solidFill>
                <a:latin typeface="Roboto" panose="02000000000000000000" pitchFamily="2" charset="0"/>
              </a:rPr>
              <a:t>came</a:t>
            </a:r>
            <a:r>
              <a:rPr lang="es-CL" sz="825">
                <a:solidFill>
                  <a:srgbClr val="033B59"/>
                </a:solidFill>
                <a:latin typeface="Roboto" panose="02000000000000000000" pitchFamily="2" charset="0"/>
              </a:rPr>
              <a:t> to 13.6%, </a:t>
            </a:r>
            <a:r>
              <a:rPr lang="es-CL" sz="825" err="1">
                <a:solidFill>
                  <a:srgbClr val="033B59"/>
                </a:solidFill>
                <a:latin typeface="Roboto" panose="02000000000000000000" pitchFamily="2" charset="0"/>
              </a:rPr>
              <a:t>above</a:t>
            </a:r>
            <a:r>
              <a:rPr lang="es-CL" sz="825">
                <a:solidFill>
                  <a:srgbClr val="033B59"/>
                </a:solidFill>
                <a:latin typeface="Roboto" panose="02000000000000000000" pitchFamily="2" charset="0"/>
              </a:rPr>
              <a:t> </a:t>
            </a:r>
            <a:r>
              <a:rPr lang="es-CL" sz="825" err="1">
                <a:solidFill>
                  <a:srgbClr val="033B59"/>
                </a:solidFill>
                <a:latin typeface="Roboto" panose="02000000000000000000" pitchFamily="2" charset="0"/>
              </a:rPr>
              <a:t>the</a:t>
            </a:r>
            <a:r>
              <a:rPr lang="es-CL" sz="825">
                <a:solidFill>
                  <a:srgbClr val="033B59"/>
                </a:solidFill>
                <a:latin typeface="Roboto" panose="02000000000000000000" pitchFamily="2" charset="0"/>
              </a:rPr>
              <a:t> LTM </a:t>
            </a:r>
            <a:r>
              <a:rPr lang="es-CL" sz="825" err="1">
                <a:solidFill>
                  <a:srgbClr val="033B59"/>
                </a:solidFill>
                <a:latin typeface="Roboto" panose="02000000000000000000" pitchFamily="2" charset="0"/>
              </a:rPr>
              <a:t>average</a:t>
            </a:r>
            <a:r>
              <a:rPr lang="es-CL" sz="825">
                <a:solidFill>
                  <a:srgbClr val="033B59"/>
                </a:solidFill>
                <a:latin typeface="Roboto" panose="02000000000000000000" pitchFamily="2" charset="0"/>
              </a:rPr>
              <a:t>.</a:t>
            </a:r>
          </a:p>
          <a:p>
            <a:pPr marL="134541" indent="-134541" algn="just">
              <a:lnSpc>
                <a:spcPct val="90000"/>
              </a:lnSpc>
              <a:spcAft>
                <a:spcPts val="225"/>
              </a:spcAft>
              <a:buClr>
                <a:srgbClr val="35B4F8"/>
              </a:buClr>
              <a:buSzPct val="80000"/>
              <a:buBlip>
                <a:blip r:embed="rId2">
                  <a:extLst>
                    <a:ext uri="{96DAC541-7B7A-43D3-8B79-37D633B846F1}">
                      <asvg:svgBlip xmlns:asvg="http://schemas.microsoft.com/office/drawing/2016/SVG/main" r:embed="rId3"/>
                    </a:ext>
                  </a:extLst>
                </a:blip>
              </a:buBlip>
            </a:pPr>
            <a:r>
              <a:rPr lang="es-CL" sz="825" err="1">
                <a:solidFill>
                  <a:srgbClr val="033B59"/>
                </a:solidFill>
                <a:latin typeface="Roboto" panose="02000000000000000000" pitchFamily="2" charset="0"/>
              </a:rPr>
              <a:t>The</a:t>
            </a:r>
            <a:r>
              <a:rPr lang="es-CL" sz="825">
                <a:solidFill>
                  <a:srgbClr val="033B59"/>
                </a:solidFill>
                <a:latin typeface="Roboto" panose="02000000000000000000" pitchFamily="2" charset="0"/>
              </a:rPr>
              <a:t> Central Bank of Chile </a:t>
            </a:r>
            <a:r>
              <a:rPr lang="es-CL" sz="825" err="1">
                <a:solidFill>
                  <a:srgbClr val="033B59"/>
                </a:solidFill>
                <a:latin typeface="Roboto" panose="02000000000000000000" pitchFamily="2" charset="0"/>
              </a:rPr>
              <a:t>adapted</a:t>
            </a:r>
            <a:r>
              <a:rPr lang="es-CL" sz="825">
                <a:solidFill>
                  <a:srgbClr val="033B59"/>
                </a:solidFill>
                <a:latin typeface="Roboto" panose="02000000000000000000" pitchFamily="2" charset="0"/>
              </a:rPr>
              <a:t> </a:t>
            </a:r>
            <a:r>
              <a:rPr lang="es-CL" sz="825" err="1">
                <a:solidFill>
                  <a:srgbClr val="033B59"/>
                </a:solidFill>
                <a:latin typeface="Roboto" panose="02000000000000000000" pitchFamily="2" charset="0"/>
              </a:rPr>
              <a:t>its</a:t>
            </a:r>
            <a:r>
              <a:rPr lang="es-CL" sz="825">
                <a:solidFill>
                  <a:srgbClr val="033B59"/>
                </a:solidFill>
                <a:latin typeface="Roboto" panose="02000000000000000000" pitchFamily="2" charset="0"/>
              </a:rPr>
              <a:t> </a:t>
            </a:r>
            <a:r>
              <a:rPr lang="es-CL" sz="825" err="1">
                <a:solidFill>
                  <a:srgbClr val="033B59"/>
                </a:solidFill>
                <a:latin typeface="Roboto" panose="02000000000000000000" pitchFamily="2" charset="0"/>
              </a:rPr>
              <a:t>Credit</a:t>
            </a:r>
            <a:r>
              <a:rPr lang="es-CL" sz="825">
                <a:solidFill>
                  <a:srgbClr val="033B59"/>
                </a:solidFill>
                <a:latin typeface="Roboto" panose="02000000000000000000" pitchFamily="2" charset="0"/>
              </a:rPr>
              <a:t> </a:t>
            </a:r>
            <a:r>
              <a:rPr lang="es-CL" sz="825" err="1">
                <a:solidFill>
                  <a:srgbClr val="033B59"/>
                </a:solidFill>
                <a:latin typeface="Roboto" panose="02000000000000000000" pitchFamily="2" charset="0"/>
              </a:rPr>
              <a:t>Facility</a:t>
            </a:r>
            <a:r>
              <a:rPr lang="es-CL" sz="825">
                <a:solidFill>
                  <a:srgbClr val="033B59"/>
                </a:solidFill>
                <a:latin typeface="Roboto" panose="02000000000000000000" pitchFamily="2" charset="0"/>
              </a:rPr>
              <a:t> </a:t>
            </a:r>
            <a:r>
              <a:rPr lang="es-CL" sz="825" err="1">
                <a:solidFill>
                  <a:srgbClr val="033B59"/>
                </a:solidFill>
                <a:latin typeface="Roboto" panose="02000000000000000000" pitchFamily="2" charset="0"/>
              </a:rPr>
              <a:t>Conditional</a:t>
            </a:r>
            <a:r>
              <a:rPr lang="es-CL" sz="825">
                <a:solidFill>
                  <a:srgbClr val="033B59"/>
                </a:solidFill>
                <a:latin typeface="Roboto" panose="02000000000000000000" pitchFamily="2" charset="0"/>
              </a:rPr>
              <a:t> </a:t>
            </a:r>
            <a:r>
              <a:rPr lang="es-CL" sz="825" err="1">
                <a:solidFill>
                  <a:srgbClr val="033B59"/>
                </a:solidFill>
                <a:latin typeface="Roboto" panose="02000000000000000000" pitchFamily="2" charset="0"/>
              </a:rPr>
              <a:t>on</a:t>
            </a:r>
            <a:r>
              <a:rPr lang="es-CL" sz="825">
                <a:solidFill>
                  <a:srgbClr val="033B59"/>
                </a:solidFill>
                <a:latin typeface="Roboto" panose="02000000000000000000" pitchFamily="2" charset="0"/>
              </a:rPr>
              <a:t> </a:t>
            </a:r>
            <a:r>
              <a:rPr lang="es-CL" sz="825" err="1">
                <a:solidFill>
                  <a:srgbClr val="033B59"/>
                </a:solidFill>
                <a:latin typeface="Roboto" panose="02000000000000000000" pitchFamily="2" charset="0"/>
              </a:rPr>
              <a:t>Increased</a:t>
            </a:r>
            <a:r>
              <a:rPr lang="es-CL" sz="825">
                <a:solidFill>
                  <a:srgbClr val="033B59"/>
                </a:solidFill>
                <a:latin typeface="Roboto" panose="02000000000000000000" pitchFamily="2" charset="0"/>
              </a:rPr>
              <a:t> </a:t>
            </a:r>
            <a:r>
              <a:rPr lang="es-CL" sz="825" err="1">
                <a:solidFill>
                  <a:srgbClr val="033B59"/>
                </a:solidFill>
                <a:latin typeface="Roboto" panose="02000000000000000000" pitchFamily="2" charset="0"/>
              </a:rPr>
              <a:t>Lending</a:t>
            </a:r>
            <a:r>
              <a:rPr lang="es-CL" sz="825">
                <a:solidFill>
                  <a:srgbClr val="033B59"/>
                </a:solidFill>
                <a:latin typeface="Roboto" panose="02000000000000000000" pitchFamily="2" charset="0"/>
              </a:rPr>
              <a:t>. </a:t>
            </a:r>
          </a:p>
          <a:p>
            <a:pPr marL="134541" indent="-134541" algn="just">
              <a:lnSpc>
                <a:spcPct val="90000"/>
              </a:lnSpc>
              <a:spcAft>
                <a:spcPts val="225"/>
              </a:spcAft>
              <a:buClr>
                <a:srgbClr val="35B4F8"/>
              </a:buClr>
              <a:buSzPct val="80000"/>
              <a:buBlip>
                <a:blip r:embed="rId2">
                  <a:extLst>
                    <a:ext uri="{96DAC541-7B7A-43D3-8B79-37D633B846F1}">
                      <asvg:svgBlip xmlns:asvg="http://schemas.microsoft.com/office/drawing/2016/SVG/main" r:embed="rId3"/>
                    </a:ext>
                  </a:extLst>
                </a:blip>
              </a:buBlip>
            </a:pPr>
            <a:r>
              <a:rPr lang="es-CL" sz="825">
                <a:solidFill>
                  <a:srgbClr val="033B59"/>
                </a:solidFill>
                <a:latin typeface="Roboto" panose="02000000000000000000" pitchFamily="2" charset="0"/>
              </a:rPr>
              <a:t>Banco de Chile </a:t>
            </a:r>
            <a:r>
              <a:rPr lang="es-CL" sz="825" err="1">
                <a:solidFill>
                  <a:srgbClr val="033B59"/>
                </a:solidFill>
                <a:latin typeface="Roboto" panose="02000000000000000000" pitchFamily="2" charset="0"/>
              </a:rPr>
              <a:t>reported</a:t>
            </a:r>
            <a:r>
              <a:rPr lang="es-CL" sz="825">
                <a:solidFill>
                  <a:srgbClr val="033B59"/>
                </a:solidFill>
                <a:latin typeface="Roboto" panose="02000000000000000000" pitchFamily="2" charset="0"/>
              </a:rPr>
              <a:t> net </a:t>
            </a:r>
            <a:r>
              <a:rPr lang="es-CL" sz="825" err="1">
                <a:solidFill>
                  <a:srgbClr val="033B59"/>
                </a:solidFill>
                <a:latin typeface="Roboto" panose="02000000000000000000" pitchFamily="2" charset="0"/>
              </a:rPr>
              <a:t>income</a:t>
            </a:r>
            <a:r>
              <a:rPr lang="es-CL" sz="825">
                <a:solidFill>
                  <a:srgbClr val="033B59"/>
                </a:solidFill>
                <a:latin typeface="Roboto" panose="02000000000000000000" pitchFamily="2" charset="0"/>
              </a:rPr>
              <a:t> of CLP 126bn. </a:t>
            </a:r>
            <a:r>
              <a:rPr lang="es-CL" sz="825" err="1">
                <a:solidFill>
                  <a:srgbClr val="033B59"/>
                </a:solidFill>
                <a:latin typeface="Roboto" panose="02000000000000000000" pitchFamily="2" charset="0"/>
              </a:rPr>
              <a:t>Quarterly</a:t>
            </a:r>
            <a:r>
              <a:rPr lang="es-CL" sz="825">
                <a:solidFill>
                  <a:srgbClr val="033B59"/>
                </a:solidFill>
                <a:latin typeface="Roboto" panose="02000000000000000000" pitchFamily="2" charset="0"/>
              </a:rPr>
              <a:t> ROE </a:t>
            </a:r>
            <a:r>
              <a:rPr lang="es-CL" sz="825" err="1">
                <a:solidFill>
                  <a:srgbClr val="033B59"/>
                </a:solidFill>
                <a:latin typeface="Roboto" panose="02000000000000000000" pitchFamily="2" charset="0"/>
              </a:rPr>
              <a:t>came</a:t>
            </a:r>
            <a:r>
              <a:rPr lang="es-CL" sz="825">
                <a:solidFill>
                  <a:srgbClr val="033B59"/>
                </a:solidFill>
                <a:latin typeface="Roboto" panose="02000000000000000000" pitchFamily="2" charset="0"/>
              </a:rPr>
              <a:t> to 13.6%, </a:t>
            </a:r>
            <a:r>
              <a:rPr lang="es-CL" sz="825" err="1">
                <a:solidFill>
                  <a:srgbClr val="033B59"/>
                </a:solidFill>
                <a:latin typeface="Roboto" panose="02000000000000000000" pitchFamily="2" charset="0"/>
              </a:rPr>
              <a:t>above</a:t>
            </a:r>
            <a:r>
              <a:rPr lang="es-CL" sz="825">
                <a:solidFill>
                  <a:srgbClr val="033B59"/>
                </a:solidFill>
                <a:latin typeface="Roboto" panose="02000000000000000000" pitchFamily="2" charset="0"/>
              </a:rPr>
              <a:t> </a:t>
            </a:r>
            <a:r>
              <a:rPr lang="es-CL" sz="825" err="1">
                <a:solidFill>
                  <a:srgbClr val="033B59"/>
                </a:solidFill>
                <a:latin typeface="Roboto" panose="02000000000000000000" pitchFamily="2" charset="0"/>
              </a:rPr>
              <a:t>the</a:t>
            </a:r>
            <a:r>
              <a:rPr lang="es-CL" sz="825">
                <a:solidFill>
                  <a:srgbClr val="033B59"/>
                </a:solidFill>
                <a:latin typeface="Roboto" panose="02000000000000000000" pitchFamily="2" charset="0"/>
              </a:rPr>
              <a:t> LTM.</a:t>
            </a:r>
            <a:endParaRPr lang="es-CL" sz="825">
              <a:solidFill>
                <a:srgbClr val="033B59"/>
              </a:solidFill>
              <a:effectLst/>
              <a:latin typeface="Roboto" panose="02000000000000000000" pitchFamily="2" charset="0"/>
            </a:endParaRPr>
          </a:p>
        </p:txBody>
      </p:sp>
      <p:cxnSp>
        <p:nvCxnSpPr>
          <p:cNvPr id="16" name="Conector recto 15">
            <a:extLst>
              <a:ext uri="{FF2B5EF4-FFF2-40B4-BE49-F238E27FC236}">
                <a16:creationId xmlns:a16="http://schemas.microsoft.com/office/drawing/2014/main" id="{F6F25E0F-DCCB-3624-CA90-7B10B2E1E949}"/>
              </a:ext>
            </a:extLst>
          </p:cNvPr>
          <p:cNvCxnSpPr>
            <a:cxnSpLocks/>
          </p:cNvCxnSpPr>
          <p:nvPr userDrawn="1"/>
        </p:nvCxnSpPr>
        <p:spPr>
          <a:xfrm>
            <a:off x="542241" y="2295000"/>
            <a:ext cx="5691333" cy="0"/>
          </a:xfrm>
          <a:prstGeom prst="line">
            <a:avLst/>
          </a:prstGeom>
          <a:ln w="19050">
            <a:solidFill>
              <a:srgbClr val="D7DBDF"/>
            </a:solidFil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839B69E8-0E6F-930A-BC8C-D910C7ACE235}"/>
              </a:ext>
            </a:extLst>
          </p:cNvPr>
          <p:cNvSpPr/>
          <p:nvPr userDrawn="1"/>
        </p:nvSpPr>
        <p:spPr>
          <a:xfrm>
            <a:off x="554788" y="910458"/>
            <a:ext cx="5693823" cy="147733"/>
          </a:xfrm>
          <a:prstGeom prst="rect">
            <a:avLst/>
          </a:prstGeom>
        </p:spPr>
        <p:txBody>
          <a:bodyPr wrap="square" lIns="0" tIns="0" rIns="0" bIns="0">
            <a:spAutoFit/>
          </a:bodyPr>
          <a:lstStyle/>
          <a:p>
            <a:pPr algn="just">
              <a:lnSpc>
                <a:spcPct val="80000"/>
              </a:lnSpc>
            </a:pPr>
            <a:r>
              <a:rPr lang="es-CL" sz="1200" b="1">
                <a:solidFill>
                  <a:srgbClr val="067EBE"/>
                </a:solidFill>
                <a:latin typeface="Trebuchet MS" panose="020B0703020202090204" pitchFamily="34" charset="0"/>
              </a:rPr>
              <a:t>CHILEAN BANKING SECTOR: CHALLENGES FOR THE BANKING INDUSTRY AHEAD​</a:t>
            </a:r>
            <a:endParaRPr lang="es-CL" sz="1200">
              <a:solidFill>
                <a:srgbClr val="067EBE"/>
              </a:solidFill>
              <a:effectLst/>
              <a:latin typeface="Trebuchet MS" panose="020B0703020202090204" pitchFamily="34" charset="0"/>
            </a:endParaRPr>
          </a:p>
        </p:txBody>
      </p:sp>
      <p:sp>
        <p:nvSpPr>
          <p:cNvPr id="18" name="CuadroTexto 17">
            <a:extLst>
              <a:ext uri="{FF2B5EF4-FFF2-40B4-BE49-F238E27FC236}">
                <a16:creationId xmlns:a16="http://schemas.microsoft.com/office/drawing/2014/main" id="{E2C7E352-AEE5-28FF-DF35-B2BB42FC39D6}"/>
              </a:ext>
            </a:extLst>
          </p:cNvPr>
          <p:cNvSpPr txBox="1"/>
          <p:nvPr userDrawn="1"/>
        </p:nvSpPr>
        <p:spPr>
          <a:xfrm>
            <a:off x="539751" y="2478960"/>
            <a:ext cx="5693823" cy="1679947"/>
          </a:xfrm>
          <a:prstGeom prst="rect">
            <a:avLst/>
          </a:prstGeom>
          <a:noFill/>
        </p:spPr>
        <p:txBody>
          <a:bodyPr wrap="square" lIns="0" tIns="0" rIns="0" bIns="0" rtlCol="0" anchor="t">
            <a:spAutoFit/>
          </a:bodyPr>
          <a:lstStyle/>
          <a:p>
            <a:pPr algn="just">
              <a:spcAft>
                <a:spcPts val="450"/>
              </a:spcAft>
              <a:buClr>
                <a:srgbClr val="35B4F8"/>
              </a:buClr>
              <a:buSzPct val="100000"/>
              <a:tabLst>
                <a:tab pos="342900" algn="l"/>
              </a:tabLst>
              <a:defRPr sz="1200">
                <a:solidFill>
                  <a:schemeClr val="accent1"/>
                </a:solidFill>
              </a:defRPr>
            </a:pPr>
            <a:r>
              <a:rPr lang="en-US" sz="750" b="1">
                <a:solidFill>
                  <a:srgbClr val="3C3C3B"/>
                </a:solidFill>
                <a:latin typeface="Roboto" panose="02000000000000000000" pitchFamily="2" charset="0"/>
                <a:ea typeface="Roboto" panose="02000000000000000000" pitchFamily="2" charset="0"/>
              </a:rPr>
              <a:t>We are updating our coverage, incorporating an updated baseline scenario aligned with the new political-institutional reality. </a:t>
            </a:r>
            <a:r>
              <a:rPr lang="en-US" sz="750">
                <a:solidFill>
                  <a:srgbClr val="3C3C3B"/>
                </a:solidFill>
                <a:latin typeface="Roboto" panose="02000000000000000000" pitchFamily="2" charset="0"/>
                <a:ea typeface="Roboto" panose="02000000000000000000" pitchFamily="2" charset="0"/>
              </a:rPr>
              <a:t>Our macro base scenario incorporates the new institutional-political scenario, with Castillo most likely ascending to the Presidency in the coming days. As we have mentioned in previous reports, Castillo's government will entail a shift to the left in economic policy; however, there is room for his discourse to grow more moderate and less radical, as Castillo will need political viability for his proposals. In this sense, our baseline scenario maintains our short-term projections, and makes changes mainly at the level of: (</a:t>
            </a:r>
            <a:r>
              <a:rPr lang="en-US" sz="750" err="1">
                <a:solidFill>
                  <a:srgbClr val="3C3C3B"/>
                </a:solidFill>
                <a:latin typeface="Roboto" panose="02000000000000000000" pitchFamily="2" charset="0"/>
                <a:ea typeface="Roboto" panose="02000000000000000000" pitchFamily="2" charset="0"/>
              </a:rPr>
              <a:t>i</a:t>
            </a:r>
            <a:r>
              <a:rPr lang="en-US" sz="750">
                <a:solidFill>
                  <a:srgbClr val="3C3C3B"/>
                </a:solidFill>
                <a:latin typeface="Roboto" panose="02000000000000000000" pitchFamily="2" charset="0"/>
                <a:ea typeface="Roboto" panose="02000000000000000000" pitchFamily="2" charset="0"/>
              </a:rPr>
              <a:t>) long-term growth, lowering our projection 0.5pp to 3.0% due to lower productivity and less pro-market economic policies; and (ii) country risk premium (CRP), which we are raising 25 bps due to the potential institutional changes and fiscal erosion. Based on these assumptions and the specific characteristics of each company, we are updating our coverage of ten names in Peru, in terms of both target price and recommendation. This process left us with OVERWEIGHT (OW) recommendations for IFS, Buenaventura, </a:t>
            </a:r>
            <a:r>
              <a:rPr lang="en-US" sz="750" err="1">
                <a:solidFill>
                  <a:srgbClr val="3C3C3B"/>
                </a:solidFill>
                <a:latin typeface="Roboto" panose="02000000000000000000" pitchFamily="2" charset="0"/>
                <a:ea typeface="Roboto" panose="02000000000000000000" pitchFamily="2" charset="0"/>
              </a:rPr>
              <a:t>Unacem</a:t>
            </a:r>
            <a:r>
              <a:rPr lang="en-US" sz="750">
                <a:solidFill>
                  <a:srgbClr val="3C3C3B"/>
                </a:solidFill>
                <a:latin typeface="Roboto" panose="02000000000000000000" pitchFamily="2" charset="0"/>
                <a:ea typeface="Roboto" panose="02000000000000000000" pitchFamily="2" charset="0"/>
              </a:rPr>
              <a:t>, C. </a:t>
            </a:r>
            <a:r>
              <a:rPr lang="en-US" sz="750" err="1">
                <a:solidFill>
                  <a:srgbClr val="3C3C3B"/>
                </a:solidFill>
                <a:latin typeface="Roboto" panose="02000000000000000000" pitchFamily="2" charset="0"/>
                <a:ea typeface="Roboto" panose="02000000000000000000" pitchFamily="2" charset="0"/>
              </a:rPr>
              <a:t>Pacasmayo</a:t>
            </a:r>
            <a:r>
              <a:rPr lang="en-US" sz="750">
                <a:solidFill>
                  <a:srgbClr val="3C3C3B"/>
                </a:solidFill>
                <a:latin typeface="Roboto" panose="02000000000000000000" pitchFamily="2" charset="0"/>
                <a:ea typeface="Roboto" panose="02000000000000000000" pitchFamily="2" charset="0"/>
              </a:rPr>
              <a:t>, </a:t>
            </a:r>
            <a:r>
              <a:rPr lang="en-US" sz="750" err="1">
                <a:solidFill>
                  <a:srgbClr val="3C3C3B"/>
                </a:solidFill>
                <a:latin typeface="Roboto" panose="02000000000000000000" pitchFamily="2" charset="0"/>
                <a:ea typeface="Roboto" panose="02000000000000000000" pitchFamily="2" charset="0"/>
              </a:rPr>
              <a:t>InRetail</a:t>
            </a:r>
            <a:r>
              <a:rPr lang="en-US" sz="750">
                <a:solidFill>
                  <a:srgbClr val="3C3C3B"/>
                </a:solidFill>
                <a:latin typeface="Roboto" panose="02000000000000000000" pitchFamily="2" charset="0"/>
                <a:ea typeface="Roboto" panose="02000000000000000000" pitchFamily="2" charset="0"/>
              </a:rPr>
              <a:t>, and </a:t>
            </a:r>
            <a:r>
              <a:rPr lang="en-US" sz="750" err="1">
                <a:solidFill>
                  <a:srgbClr val="3C3C3B"/>
                </a:solidFill>
                <a:latin typeface="Roboto" panose="02000000000000000000" pitchFamily="2" charset="0"/>
                <a:ea typeface="Roboto" panose="02000000000000000000" pitchFamily="2" charset="0"/>
              </a:rPr>
              <a:t>Alicorp</a:t>
            </a:r>
            <a:r>
              <a:rPr lang="en-US" sz="750">
                <a:solidFill>
                  <a:srgbClr val="3C3C3B"/>
                </a:solidFill>
                <a:latin typeface="Roboto" panose="02000000000000000000" pitchFamily="2" charset="0"/>
                <a:ea typeface="Roboto" panose="02000000000000000000" pitchFamily="2" charset="0"/>
              </a:rPr>
              <a:t>, and NEUTRAL (N) recommendations for </a:t>
            </a:r>
            <a:r>
              <a:rPr lang="en-US" sz="750" err="1">
                <a:solidFill>
                  <a:srgbClr val="3C3C3B"/>
                </a:solidFill>
                <a:latin typeface="Roboto" panose="02000000000000000000" pitchFamily="2" charset="0"/>
                <a:ea typeface="Roboto" panose="02000000000000000000" pitchFamily="2" charset="0"/>
              </a:rPr>
              <a:t>Credicorp</a:t>
            </a:r>
            <a:r>
              <a:rPr lang="en-US" sz="750">
                <a:solidFill>
                  <a:srgbClr val="3C3C3B"/>
                </a:solidFill>
                <a:latin typeface="Roboto" panose="02000000000000000000" pitchFamily="2" charset="0"/>
                <a:ea typeface="Roboto" panose="02000000000000000000" pitchFamily="2" charset="0"/>
              </a:rPr>
              <a:t>, SCCO, </a:t>
            </a:r>
            <a:r>
              <a:rPr lang="en-US" sz="750" err="1">
                <a:solidFill>
                  <a:srgbClr val="3C3C3B"/>
                </a:solidFill>
                <a:latin typeface="Roboto" panose="02000000000000000000" pitchFamily="2" charset="0"/>
                <a:ea typeface="Roboto" panose="02000000000000000000" pitchFamily="2" charset="0"/>
              </a:rPr>
              <a:t>Ferreycorp</a:t>
            </a:r>
            <a:r>
              <a:rPr lang="en-US" sz="750">
                <a:solidFill>
                  <a:srgbClr val="3C3C3B"/>
                </a:solidFill>
                <a:latin typeface="Roboto" panose="02000000000000000000" pitchFamily="2" charset="0"/>
                <a:ea typeface="Roboto" panose="02000000000000000000" pitchFamily="2" charset="0"/>
              </a:rPr>
              <a:t>, and Engie Peru.</a:t>
            </a:r>
            <a:endParaRPr lang="en-US" sz="750">
              <a:solidFill>
                <a:srgbClr val="3C3C3B"/>
              </a:solidFill>
              <a:latin typeface="Roboto" panose="02000000000000000000" pitchFamily="2" charset="0"/>
              <a:ea typeface="Roboto" panose="02000000000000000000" pitchFamily="2" charset="0"/>
              <a:cs typeface="Calibri"/>
            </a:endParaRPr>
          </a:p>
          <a:p>
            <a:pPr algn="just">
              <a:spcAft>
                <a:spcPts val="450"/>
              </a:spcAft>
              <a:buClr>
                <a:srgbClr val="35B4F8"/>
              </a:buClr>
              <a:buSzPct val="100000"/>
              <a:tabLst>
                <a:tab pos="342900" algn="l"/>
              </a:tabLst>
              <a:defRPr sz="1200">
                <a:solidFill>
                  <a:schemeClr val="accent1"/>
                </a:solidFill>
              </a:defRPr>
            </a:pPr>
            <a:r>
              <a:rPr lang="en-US" sz="750" b="1">
                <a:solidFill>
                  <a:srgbClr val="3C3C3B"/>
                </a:solidFill>
                <a:latin typeface="Roboto" panose="02000000000000000000" pitchFamily="2" charset="0"/>
                <a:ea typeface="Roboto" panose="02000000000000000000" pitchFamily="2" charset="0"/>
              </a:rPr>
              <a:t>Amid the current storm, we decided to create a reasonable worst-case scenario to measure downside risks. </a:t>
            </a:r>
            <a:r>
              <a:rPr lang="en-US" sz="750">
                <a:solidFill>
                  <a:srgbClr val="3C3C3B"/>
                </a:solidFill>
                <a:latin typeface="Roboto" panose="02000000000000000000" pitchFamily="2" charset="0"/>
                <a:ea typeface="Roboto" panose="02000000000000000000" pitchFamily="2" charset="0"/>
              </a:rPr>
              <a:t>The market's marked bearish bias, especially after the run-off, has led us to wonder what the market has priced in for companies under our coverage. We decided to build a reasonable risk scenario in order to assess the downside risks of our valuations and identify asymmetries that offer attractive entry points in a downtrend market. </a:t>
            </a:r>
            <a:endParaRPr lang="en-US" sz="750">
              <a:solidFill>
                <a:srgbClr val="3C3C3B"/>
              </a:solidFill>
              <a:latin typeface="Roboto" panose="02000000000000000000" pitchFamily="2" charset="0"/>
              <a:ea typeface="Roboto" panose="02000000000000000000" pitchFamily="2" charset="0"/>
              <a:cs typeface="+mn-lt"/>
            </a:endParaRPr>
          </a:p>
        </p:txBody>
      </p:sp>
      <p:sp>
        <p:nvSpPr>
          <p:cNvPr id="19" name="Rectángulo 18">
            <a:extLst>
              <a:ext uri="{FF2B5EF4-FFF2-40B4-BE49-F238E27FC236}">
                <a16:creationId xmlns:a16="http://schemas.microsoft.com/office/drawing/2014/main" id="{7E5F19A6-F4C2-3D2D-FBE0-C588B6A25AEF}"/>
              </a:ext>
            </a:extLst>
          </p:cNvPr>
          <p:cNvSpPr/>
          <p:nvPr userDrawn="1"/>
        </p:nvSpPr>
        <p:spPr>
          <a:xfrm>
            <a:off x="6783440" y="1925903"/>
            <a:ext cx="1091646" cy="103875"/>
          </a:xfrm>
          <a:prstGeom prst="rect">
            <a:avLst/>
          </a:prstGeom>
        </p:spPr>
        <p:txBody>
          <a:bodyPr wrap="square" lIns="0" tIns="0" rIns="0" bIns="0">
            <a:spAutoFit/>
          </a:bodyPr>
          <a:lstStyle/>
          <a:p>
            <a:r>
              <a:rPr lang="es-CL" sz="675" b="1">
                <a:solidFill>
                  <a:srgbClr val="35B4F8"/>
                </a:solidFill>
                <a:latin typeface="Roboto" panose="02000000000000000000" pitchFamily="2" charset="0"/>
              </a:rPr>
              <a:t>BANCO SANTANDER</a:t>
            </a:r>
            <a:endParaRPr lang="es-CL" sz="675">
              <a:solidFill>
                <a:srgbClr val="35B4F8"/>
              </a:solidFill>
              <a:effectLst/>
              <a:latin typeface="Roboto" panose="02000000000000000000" pitchFamily="2" charset="0"/>
            </a:endParaRPr>
          </a:p>
        </p:txBody>
      </p:sp>
      <p:sp>
        <p:nvSpPr>
          <p:cNvPr id="20" name="Rectángulo 19">
            <a:extLst>
              <a:ext uri="{FF2B5EF4-FFF2-40B4-BE49-F238E27FC236}">
                <a16:creationId xmlns:a16="http://schemas.microsoft.com/office/drawing/2014/main" id="{722945B4-87B7-6C1E-A896-D97CC37832B6}"/>
              </a:ext>
            </a:extLst>
          </p:cNvPr>
          <p:cNvSpPr/>
          <p:nvPr userDrawn="1"/>
        </p:nvSpPr>
        <p:spPr>
          <a:xfrm>
            <a:off x="6783441" y="2059687"/>
            <a:ext cx="925963" cy="687176"/>
          </a:xfrm>
          <a:prstGeom prst="rect">
            <a:avLst/>
          </a:prstGeom>
        </p:spPr>
        <p:txBody>
          <a:bodyPr wrap="square" lIns="0" tIns="0" rIns="0" bIns="0">
            <a:spAutoFit/>
          </a:bodyPr>
          <a:lstStyle/>
          <a:p>
            <a:r>
              <a:rPr lang="es-CL" sz="638" err="1">
                <a:solidFill>
                  <a:srgbClr val="3C3C3B"/>
                </a:solidFill>
                <a:latin typeface="Roboto" panose="02000000000000000000" pitchFamily="2" charset="0"/>
              </a:rPr>
              <a:t>Recommendation</a:t>
            </a:r>
            <a:r>
              <a:rPr lang="es-CL" sz="638">
                <a:solidFill>
                  <a:srgbClr val="3C3C3B"/>
                </a:solidFill>
                <a:latin typeface="Roboto" panose="02000000000000000000" pitchFamily="2" charset="0"/>
              </a:rPr>
              <a:t>:</a:t>
            </a:r>
          </a:p>
          <a:p>
            <a:r>
              <a:rPr lang="es-CL" sz="638" err="1">
                <a:solidFill>
                  <a:srgbClr val="3C3C3B"/>
                </a:solidFill>
                <a:latin typeface="Roboto" panose="02000000000000000000" pitchFamily="2" charset="0"/>
              </a:rPr>
              <a:t>Current</a:t>
            </a:r>
            <a:r>
              <a:rPr lang="es-CL" sz="638">
                <a:solidFill>
                  <a:srgbClr val="3C3C3B"/>
                </a:solidFill>
                <a:latin typeface="Roboto" panose="02000000000000000000" pitchFamily="2" charset="0"/>
              </a:rPr>
              <a:t> Price:</a:t>
            </a:r>
          </a:p>
          <a:p>
            <a:r>
              <a:rPr lang="es-CL" sz="638">
                <a:solidFill>
                  <a:srgbClr val="3C3C3B"/>
                </a:solidFill>
                <a:latin typeface="Roboto" panose="02000000000000000000" pitchFamily="2" charset="0"/>
              </a:rPr>
              <a:t>Target Price:</a:t>
            </a:r>
          </a:p>
          <a:p>
            <a:r>
              <a:rPr lang="es-CL" sz="638">
                <a:solidFill>
                  <a:srgbClr val="3C3C3B"/>
                </a:solidFill>
                <a:latin typeface="Roboto" panose="02000000000000000000" pitchFamily="2" charset="0"/>
              </a:rPr>
              <a:t>BBG </a:t>
            </a:r>
            <a:r>
              <a:rPr lang="es-CL" sz="638" err="1">
                <a:solidFill>
                  <a:srgbClr val="3C3C3B"/>
                </a:solidFill>
                <a:latin typeface="Roboto" panose="02000000000000000000" pitchFamily="2" charset="0"/>
              </a:rPr>
              <a:t>ticker</a:t>
            </a:r>
            <a:r>
              <a:rPr lang="es-CL" sz="638">
                <a:solidFill>
                  <a:srgbClr val="3C3C3B"/>
                </a:solidFill>
                <a:latin typeface="Roboto" panose="02000000000000000000" pitchFamily="2" charset="0"/>
              </a:rPr>
              <a:t>:</a:t>
            </a:r>
          </a:p>
          <a:p>
            <a:r>
              <a:rPr lang="es-CL" sz="638">
                <a:solidFill>
                  <a:srgbClr val="3C3C3B"/>
                </a:solidFill>
                <a:latin typeface="Roboto" panose="02000000000000000000" pitchFamily="2" charset="0"/>
              </a:rPr>
              <a:t>52w </a:t>
            </a:r>
            <a:r>
              <a:rPr lang="es-CL" sz="638" err="1">
                <a:solidFill>
                  <a:srgbClr val="3C3C3B"/>
                </a:solidFill>
                <a:latin typeface="Roboto" panose="02000000000000000000" pitchFamily="2" charset="0"/>
              </a:rPr>
              <a:t>high-low</a:t>
            </a:r>
            <a:r>
              <a:rPr lang="es-CL" sz="638">
                <a:solidFill>
                  <a:srgbClr val="3C3C3B"/>
                </a:solidFill>
                <a:latin typeface="Roboto" panose="02000000000000000000" pitchFamily="2" charset="0"/>
              </a:rPr>
              <a:t> ADT:</a:t>
            </a:r>
          </a:p>
          <a:p>
            <a:r>
              <a:rPr lang="es-CL" sz="638">
                <a:solidFill>
                  <a:srgbClr val="3C3C3B"/>
                </a:solidFill>
                <a:latin typeface="Roboto" panose="02000000000000000000" pitchFamily="2" charset="0"/>
              </a:rPr>
              <a:t>Free </a:t>
            </a:r>
            <a:r>
              <a:rPr lang="es-CL" sz="638" err="1">
                <a:solidFill>
                  <a:srgbClr val="3C3C3B"/>
                </a:solidFill>
                <a:latin typeface="Roboto" panose="02000000000000000000" pitchFamily="2" charset="0"/>
              </a:rPr>
              <a:t>Float</a:t>
            </a:r>
            <a:r>
              <a:rPr lang="es-CL" sz="638">
                <a:solidFill>
                  <a:srgbClr val="3C3C3B"/>
                </a:solidFill>
                <a:latin typeface="Roboto" panose="02000000000000000000" pitchFamily="2" charset="0"/>
              </a:rPr>
              <a:t>:</a:t>
            </a:r>
          </a:p>
          <a:p>
            <a:r>
              <a:rPr lang="es-CL" sz="638">
                <a:solidFill>
                  <a:srgbClr val="3C3C3B"/>
                </a:solidFill>
                <a:latin typeface="Roboto" panose="02000000000000000000" pitchFamily="2" charset="0"/>
              </a:rPr>
              <a:t>#Shares:</a:t>
            </a:r>
            <a:endParaRPr lang="es-CL" sz="638">
              <a:solidFill>
                <a:srgbClr val="3C3C3B"/>
              </a:solidFill>
              <a:effectLst/>
              <a:latin typeface="Roboto" panose="02000000000000000000" pitchFamily="2" charset="0"/>
            </a:endParaRPr>
          </a:p>
        </p:txBody>
      </p:sp>
      <p:sp>
        <p:nvSpPr>
          <p:cNvPr id="21" name="Rectángulo 20">
            <a:extLst>
              <a:ext uri="{FF2B5EF4-FFF2-40B4-BE49-F238E27FC236}">
                <a16:creationId xmlns:a16="http://schemas.microsoft.com/office/drawing/2014/main" id="{72CE6910-595F-D18D-8417-445C3E5ECE5A}"/>
              </a:ext>
            </a:extLst>
          </p:cNvPr>
          <p:cNvSpPr/>
          <p:nvPr userDrawn="1"/>
        </p:nvSpPr>
        <p:spPr>
          <a:xfrm>
            <a:off x="7799440" y="2059687"/>
            <a:ext cx="884010" cy="687176"/>
          </a:xfrm>
          <a:prstGeom prst="rect">
            <a:avLst/>
          </a:prstGeom>
        </p:spPr>
        <p:txBody>
          <a:bodyPr wrap="square" lIns="0" tIns="0" rIns="0" bIns="0">
            <a:spAutoFit/>
          </a:bodyPr>
          <a:lstStyle/>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effectLst/>
              <a:latin typeface="Roboto" panose="02000000000000000000" pitchFamily="2" charset="0"/>
            </a:endParaRPr>
          </a:p>
        </p:txBody>
      </p:sp>
      <p:sp>
        <p:nvSpPr>
          <p:cNvPr id="22" name="Rectángulo 21">
            <a:extLst>
              <a:ext uri="{FF2B5EF4-FFF2-40B4-BE49-F238E27FC236}">
                <a16:creationId xmlns:a16="http://schemas.microsoft.com/office/drawing/2014/main" id="{1D580FEC-86C0-4D78-3FED-E0D1F9C69FDA}"/>
              </a:ext>
            </a:extLst>
          </p:cNvPr>
          <p:cNvSpPr/>
          <p:nvPr userDrawn="1"/>
        </p:nvSpPr>
        <p:spPr>
          <a:xfrm>
            <a:off x="6783440" y="2936068"/>
            <a:ext cx="974626" cy="103875"/>
          </a:xfrm>
          <a:prstGeom prst="rect">
            <a:avLst/>
          </a:prstGeom>
        </p:spPr>
        <p:txBody>
          <a:bodyPr wrap="square" lIns="0" tIns="0" rIns="0" bIns="0">
            <a:spAutoFit/>
          </a:bodyPr>
          <a:lstStyle/>
          <a:p>
            <a:r>
              <a:rPr lang="es-CL" sz="675" b="1">
                <a:solidFill>
                  <a:srgbClr val="35B4F8"/>
                </a:solidFill>
                <a:effectLst/>
                <a:latin typeface="Roboto" panose="02000000000000000000" pitchFamily="2" charset="0"/>
              </a:rPr>
              <a:t>ITAU CORPBANCA</a:t>
            </a:r>
            <a:endParaRPr lang="es-CL" sz="675">
              <a:solidFill>
                <a:srgbClr val="35B4F8"/>
              </a:solidFill>
              <a:effectLst/>
              <a:latin typeface="Roboto" panose="02000000000000000000" pitchFamily="2" charset="0"/>
            </a:endParaRPr>
          </a:p>
        </p:txBody>
      </p:sp>
      <p:sp>
        <p:nvSpPr>
          <p:cNvPr id="23" name="Rectángulo 22">
            <a:extLst>
              <a:ext uri="{FF2B5EF4-FFF2-40B4-BE49-F238E27FC236}">
                <a16:creationId xmlns:a16="http://schemas.microsoft.com/office/drawing/2014/main" id="{5B6CCF8A-30B4-793C-8063-2FA9A88D2F75}"/>
              </a:ext>
            </a:extLst>
          </p:cNvPr>
          <p:cNvSpPr/>
          <p:nvPr userDrawn="1"/>
        </p:nvSpPr>
        <p:spPr>
          <a:xfrm>
            <a:off x="6783441" y="3069852"/>
            <a:ext cx="925963" cy="687176"/>
          </a:xfrm>
          <a:prstGeom prst="rect">
            <a:avLst/>
          </a:prstGeom>
        </p:spPr>
        <p:txBody>
          <a:bodyPr wrap="square" lIns="0" tIns="0" rIns="0" bIns="0">
            <a:spAutoFit/>
          </a:bodyPr>
          <a:lstStyle/>
          <a:p>
            <a:r>
              <a:rPr lang="es-CL" sz="638" err="1">
                <a:solidFill>
                  <a:srgbClr val="3C3C3B"/>
                </a:solidFill>
                <a:latin typeface="Roboto" panose="02000000000000000000" pitchFamily="2" charset="0"/>
              </a:rPr>
              <a:t>Recommendation</a:t>
            </a:r>
            <a:r>
              <a:rPr lang="es-CL" sz="638">
                <a:solidFill>
                  <a:srgbClr val="3C3C3B"/>
                </a:solidFill>
                <a:latin typeface="Roboto" panose="02000000000000000000" pitchFamily="2" charset="0"/>
              </a:rPr>
              <a:t>:</a:t>
            </a:r>
          </a:p>
          <a:p>
            <a:r>
              <a:rPr lang="es-CL" sz="638" err="1">
                <a:solidFill>
                  <a:srgbClr val="3C3C3B"/>
                </a:solidFill>
                <a:latin typeface="Roboto" panose="02000000000000000000" pitchFamily="2" charset="0"/>
              </a:rPr>
              <a:t>Current</a:t>
            </a:r>
            <a:r>
              <a:rPr lang="es-CL" sz="638">
                <a:solidFill>
                  <a:srgbClr val="3C3C3B"/>
                </a:solidFill>
                <a:latin typeface="Roboto" panose="02000000000000000000" pitchFamily="2" charset="0"/>
              </a:rPr>
              <a:t> Price:</a:t>
            </a:r>
          </a:p>
          <a:p>
            <a:r>
              <a:rPr lang="es-CL" sz="638">
                <a:solidFill>
                  <a:srgbClr val="3C3C3B"/>
                </a:solidFill>
                <a:latin typeface="Roboto" panose="02000000000000000000" pitchFamily="2" charset="0"/>
              </a:rPr>
              <a:t>Target Price:</a:t>
            </a:r>
          </a:p>
          <a:p>
            <a:r>
              <a:rPr lang="es-CL" sz="638">
                <a:solidFill>
                  <a:srgbClr val="3C3C3B"/>
                </a:solidFill>
                <a:latin typeface="Roboto" panose="02000000000000000000" pitchFamily="2" charset="0"/>
              </a:rPr>
              <a:t>BBG </a:t>
            </a:r>
            <a:r>
              <a:rPr lang="es-CL" sz="638" err="1">
                <a:solidFill>
                  <a:srgbClr val="3C3C3B"/>
                </a:solidFill>
                <a:latin typeface="Roboto" panose="02000000000000000000" pitchFamily="2" charset="0"/>
              </a:rPr>
              <a:t>ticker</a:t>
            </a:r>
            <a:r>
              <a:rPr lang="es-CL" sz="638">
                <a:solidFill>
                  <a:srgbClr val="3C3C3B"/>
                </a:solidFill>
                <a:latin typeface="Roboto" panose="02000000000000000000" pitchFamily="2" charset="0"/>
              </a:rPr>
              <a:t>:</a:t>
            </a:r>
          </a:p>
          <a:p>
            <a:r>
              <a:rPr lang="es-CL" sz="638">
                <a:solidFill>
                  <a:srgbClr val="3C3C3B"/>
                </a:solidFill>
                <a:latin typeface="Roboto" panose="02000000000000000000" pitchFamily="2" charset="0"/>
              </a:rPr>
              <a:t>52w </a:t>
            </a:r>
            <a:r>
              <a:rPr lang="es-CL" sz="638" err="1">
                <a:solidFill>
                  <a:srgbClr val="3C3C3B"/>
                </a:solidFill>
                <a:latin typeface="Roboto" panose="02000000000000000000" pitchFamily="2" charset="0"/>
              </a:rPr>
              <a:t>high-low</a:t>
            </a:r>
            <a:r>
              <a:rPr lang="es-CL" sz="638">
                <a:solidFill>
                  <a:srgbClr val="3C3C3B"/>
                </a:solidFill>
                <a:latin typeface="Roboto" panose="02000000000000000000" pitchFamily="2" charset="0"/>
              </a:rPr>
              <a:t> ADT:</a:t>
            </a:r>
          </a:p>
          <a:p>
            <a:r>
              <a:rPr lang="es-CL" sz="638">
                <a:solidFill>
                  <a:srgbClr val="3C3C3B"/>
                </a:solidFill>
                <a:latin typeface="Roboto" panose="02000000000000000000" pitchFamily="2" charset="0"/>
              </a:rPr>
              <a:t>Free </a:t>
            </a:r>
            <a:r>
              <a:rPr lang="es-CL" sz="638" err="1">
                <a:solidFill>
                  <a:srgbClr val="3C3C3B"/>
                </a:solidFill>
                <a:latin typeface="Roboto" panose="02000000000000000000" pitchFamily="2" charset="0"/>
              </a:rPr>
              <a:t>Float</a:t>
            </a:r>
            <a:r>
              <a:rPr lang="es-CL" sz="638">
                <a:solidFill>
                  <a:srgbClr val="3C3C3B"/>
                </a:solidFill>
                <a:latin typeface="Roboto" panose="02000000000000000000" pitchFamily="2" charset="0"/>
              </a:rPr>
              <a:t>:</a:t>
            </a:r>
          </a:p>
          <a:p>
            <a:r>
              <a:rPr lang="es-CL" sz="638">
                <a:solidFill>
                  <a:srgbClr val="3C3C3B"/>
                </a:solidFill>
                <a:latin typeface="Roboto" panose="02000000000000000000" pitchFamily="2" charset="0"/>
              </a:rPr>
              <a:t>#Shares:</a:t>
            </a:r>
            <a:endParaRPr lang="es-CL" sz="638">
              <a:solidFill>
                <a:srgbClr val="3C3C3B"/>
              </a:solidFill>
              <a:effectLst/>
              <a:latin typeface="Roboto" panose="02000000000000000000" pitchFamily="2" charset="0"/>
            </a:endParaRPr>
          </a:p>
        </p:txBody>
      </p:sp>
      <p:sp>
        <p:nvSpPr>
          <p:cNvPr id="24" name="Rectángulo 23">
            <a:extLst>
              <a:ext uri="{FF2B5EF4-FFF2-40B4-BE49-F238E27FC236}">
                <a16:creationId xmlns:a16="http://schemas.microsoft.com/office/drawing/2014/main" id="{A28F3E9D-9641-84E4-E7FF-9C21EBF9AE56}"/>
              </a:ext>
            </a:extLst>
          </p:cNvPr>
          <p:cNvSpPr/>
          <p:nvPr userDrawn="1"/>
        </p:nvSpPr>
        <p:spPr>
          <a:xfrm>
            <a:off x="7799440" y="3069852"/>
            <a:ext cx="884010" cy="687176"/>
          </a:xfrm>
          <a:prstGeom prst="rect">
            <a:avLst/>
          </a:prstGeom>
        </p:spPr>
        <p:txBody>
          <a:bodyPr wrap="square" lIns="0" tIns="0" rIns="0" bIns="0">
            <a:spAutoFit/>
          </a:bodyPr>
          <a:lstStyle/>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effectLst/>
              <a:latin typeface="Roboto" panose="02000000000000000000" pitchFamily="2" charset="0"/>
            </a:endParaRPr>
          </a:p>
        </p:txBody>
      </p:sp>
      <p:sp>
        <p:nvSpPr>
          <p:cNvPr id="25" name="Rectángulo 24">
            <a:extLst>
              <a:ext uri="{FF2B5EF4-FFF2-40B4-BE49-F238E27FC236}">
                <a16:creationId xmlns:a16="http://schemas.microsoft.com/office/drawing/2014/main" id="{9587341C-0F58-DA81-E95F-B9CB25B509E0}"/>
              </a:ext>
            </a:extLst>
          </p:cNvPr>
          <p:cNvSpPr/>
          <p:nvPr userDrawn="1"/>
        </p:nvSpPr>
        <p:spPr>
          <a:xfrm>
            <a:off x="6783440" y="3946234"/>
            <a:ext cx="182742" cy="103875"/>
          </a:xfrm>
          <a:prstGeom prst="rect">
            <a:avLst/>
          </a:prstGeom>
        </p:spPr>
        <p:txBody>
          <a:bodyPr wrap="square" lIns="0" tIns="0" rIns="0" bIns="0">
            <a:spAutoFit/>
          </a:bodyPr>
          <a:lstStyle/>
          <a:p>
            <a:r>
              <a:rPr lang="es-CL" sz="675" b="1">
                <a:solidFill>
                  <a:srgbClr val="35B4F8"/>
                </a:solidFill>
                <a:effectLst/>
                <a:latin typeface="Roboto" panose="02000000000000000000" pitchFamily="2" charset="0"/>
              </a:rPr>
              <a:t>BCI</a:t>
            </a:r>
            <a:endParaRPr lang="es-CL" sz="675">
              <a:solidFill>
                <a:srgbClr val="35B4F8"/>
              </a:solidFill>
              <a:effectLst/>
              <a:latin typeface="Roboto" panose="02000000000000000000" pitchFamily="2" charset="0"/>
            </a:endParaRPr>
          </a:p>
        </p:txBody>
      </p:sp>
      <p:sp>
        <p:nvSpPr>
          <p:cNvPr id="26" name="Rectángulo 25">
            <a:extLst>
              <a:ext uri="{FF2B5EF4-FFF2-40B4-BE49-F238E27FC236}">
                <a16:creationId xmlns:a16="http://schemas.microsoft.com/office/drawing/2014/main" id="{AFEE92DC-34BF-E3DC-CE07-A6684F26E9BD}"/>
              </a:ext>
            </a:extLst>
          </p:cNvPr>
          <p:cNvSpPr/>
          <p:nvPr userDrawn="1"/>
        </p:nvSpPr>
        <p:spPr>
          <a:xfrm>
            <a:off x="6783441" y="4080017"/>
            <a:ext cx="925963" cy="687176"/>
          </a:xfrm>
          <a:prstGeom prst="rect">
            <a:avLst/>
          </a:prstGeom>
        </p:spPr>
        <p:txBody>
          <a:bodyPr wrap="square" lIns="0" tIns="0" rIns="0" bIns="0">
            <a:spAutoFit/>
          </a:bodyPr>
          <a:lstStyle/>
          <a:p>
            <a:r>
              <a:rPr lang="es-CL" sz="638" err="1">
                <a:solidFill>
                  <a:srgbClr val="3C3C3B"/>
                </a:solidFill>
                <a:latin typeface="Roboto" panose="02000000000000000000" pitchFamily="2" charset="0"/>
              </a:rPr>
              <a:t>Recommendation</a:t>
            </a:r>
            <a:r>
              <a:rPr lang="es-CL" sz="638">
                <a:solidFill>
                  <a:srgbClr val="3C3C3B"/>
                </a:solidFill>
                <a:latin typeface="Roboto" panose="02000000000000000000" pitchFamily="2" charset="0"/>
              </a:rPr>
              <a:t>:</a:t>
            </a:r>
          </a:p>
          <a:p>
            <a:r>
              <a:rPr lang="es-CL" sz="638" err="1">
                <a:solidFill>
                  <a:srgbClr val="3C3C3B"/>
                </a:solidFill>
                <a:latin typeface="Roboto" panose="02000000000000000000" pitchFamily="2" charset="0"/>
              </a:rPr>
              <a:t>Current</a:t>
            </a:r>
            <a:r>
              <a:rPr lang="es-CL" sz="638">
                <a:solidFill>
                  <a:srgbClr val="3C3C3B"/>
                </a:solidFill>
                <a:latin typeface="Roboto" panose="02000000000000000000" pitchFamily="2" charset="0"/>
              </a:rPr>
              <a:t> Price:</a:t>
            </a:r>
          </a:p>
          <a:p>
            <a:r>
              <a:rPr lang="es-CL" sz="638">
                <a:solidFill>
                  <a:srgbClr val="3C3C3B"/>
                </a:solidFill>
                <a:latin typeface="Roboto" panose="02000000000000000000" pitchFamily="2" charset="0"/>
              </a:rPr>
              <a:t>Target Price:</a:t>
            </a:r>
          </a:p>
          <a:p>
            <a:r>
              <a:rPr lang="es-CL" sz="638">
                <a:solidFill>
                  <a:srgbClr val="3C3C3B"/>
                </a:solidFill>
                <a:latin typeface="Roboto" panose="02000000000000000000" pitchFamily="2" charset="0"/>
              </a:rPr>
              <a:t>BBG </a:t>
            </a:r>
            <a:r>
              <a:rPr lang="es-CL" sz="638" err="1">
                <a:solidFill>
                  <a:srgbClr val="3C3C3B"/>
                </a:solidFill>
                <a:latin typeface="Roboto" panose="02000000000000000000" pitchFamily="2" charset="0"/>
              </a:rPr>
              <a:t>ticker</a:t>
            </a:r>
            <a:r>
              <a:rPr lang="es-CL" sz="638">
                <a:solidFill>
                  <a:srgbClr val="3C3C3B"/>
                </a:solidFill>
                <a:latin typeface="Roboto" panose="02000000000000000000" pitchFamily="2" charset="0"/>
              </a:rPr>
              <a:t>:</a:t>
            </a:r>
          </a:p>
          <a:p>
            <a:r>
              <a:rPr lang="es-CL" sz="638">
                <a:solidFill>
                  <a:srgbClr val="3C3C3B"/>
                </a:solidFill>
                <a:latin typeface="Roboto" panose="02000000000000000000" pitchFamily="2" charset="0"/>
              </a:rPr>
              <a:t>52w </a:t>
            </a:r>
            <a:r>
              <a:rPr lang="es-CL" sz="638" err="1">
                <a:solidFill>
                  <a:srgbClr val="3C3C3B"/>
                </a:solidFill>
                <a:latin typeface="Roboto" panose="02000000000000000000" pitchFamily="2" charset="0"/>
              </a:rPr>
              <a:t>high-low</a:t>
            </a:r>
            <a:r>
              <a:rPr lang="es-CL" sz="638">
                <a:solidFill>
                  <a:srgbClr val="3C3C3B"/>
                </a:solidFill>
                <a:latin typeface="Roboto" panose="02000000000000000000" pitchFamily="2" charset="0"/>
              </a:rPr>
              <a:t> ADT:</a:t>
            </a:r>
          </a:p>
          <a:p>
            <a:r>
              <a:rPr lang="es-CL" sz="638">
                <a:solidFill>
                  <a:srgbClr val="3C3C3B"/>
                </a:solidFill>
                <a:latin typeface="Roboto" panose="02000000000000000000" pitchFamily="2" charset="0"/>
              </a:rPr>
              <a:t>Free </a:t>
            </a:r>
            <a:r>
              <a:rPr lang="es-CL" sz="638" err="1">
                <a:solidFill>
                  <a:srgbClr val="3C3C3B"/>
                </a:solidFill>
                <a:latin typeface="Roboto" panose="02000000000000000000" pitchFamily="2" charset="0"/>
              </a:rPr>
              <a:t>Float</a:t>
            </a:r>
            <a:r>
              <a:rPr lang="es-CL" sz="638">
                <a:solidFill>
                  <a:srgbClr val="3C3C3B"/>
                </a:solidFill>
                <a:latin typeface="Roboto" panose="02000000000000000000" pitchFamily="2" charset="0"/>
              </a:rPr>
              <a:t>:</a:t>
            </a:r>
          </a:p>
          <a:p>
            <a:r>
              <a:rPr lang="es-CL" sz="638">
                <a:solidFill>
                  <a:srgbClr val="3C3C3B"/>
                </a:solidFill>
                <a:latin typeface="Roboto" panose="02000000000000000000" pitchFamily="2" charset="0"/>
              </a:rPr>
              <a:t>#Shares:</a:t>
            </a:r>
            <a:endParaRPr lang="es-CL" sz="638">
              <a:solidFill>
                <a:srgbClr val="3C3C3B"/>
              </a:solidFill>
              <a:effectLst/>
              <a:latin typeface="Roboto" panose="02000000000000000000" pitchFamily="2" charset="0"/>
            </a:endParaRPr>
          </a:p>
        </p:txBody>
      </p:sp>
      <p:sp>
        <p:nvSpPr>
          <p:cNvPr id="27" name="Rectángulo 26">
            <a:extLst>
              <a:ext uri="{FF2B5EF4-FFF2-40B4-BE49-F238E27FC236}">
                <a16:creationId xmlns:a16="http://schemas.microsoft.com/office/drawing/2014/main" id="{851D0C15-052C-1AE3-9EB7-CD6A6316695B}"/>
              </a:ext>
            </a:extLst>
          </p:cNvPr>
          <p:cNvSpPr/>
          <p:nvPr userDrawn="1"/>
        </p:nvSpPr>
        <p:spPr>
          <a:xfrm>
            <a:off x="7799440" y="4080017"/>
            <a:ext cx="884010" cy="687176"/>
          </a:xfrm>
          <a:prstGeom prst="rect">
            <a:avLst/>
          </a:prstGeom>
        </p:spPr>
        <p:txBody>
          <a:bodyPr wrap="square" lIns="0" tIns="0" rIns="0" bIns="0">
            <a:spAutoFit/>
          </a:bodyPr>
          <a:lstStyle/>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latin typeface="Roboto" panose="02000000000000000000" pitchFamily="2" charset="0"/>
            </a:endParaRPr>
          </a:p>
          <a:p>
            <a:pPr algn="r"/>
            <a:r>
              <a:rPr lang="es-CL" sz="638" err="1">
                <a:solidFill>
                  <a:srgbClr val="3C3C3B"/>
                </a:solidFill>
                <a:effectLst/>
                <a:latin typeface="Roboto" panose="02000000000000000000" pitchFamily="2" charset="0"/>
              </a:rPr>
              <a:t>Xxxx</a:t>
            </a:r>
            <a:endParaRPr lang="es-CL" sz="638">
              <a:solidFill>
                <a:srgbClr val="3C3C3B"/>
              </a:solidFill>
              <a:effectLst/>
              <a:latin typeface="Roboto" panose="02000000000000000000" pitchFamily="2" charset="0"/>
            </a:endParaRPr>
          </a:p>
          <a:p>
            <a:pPr algn="r"/>
            <a:r>
              <a:rPr lang="es-CL" sz="638" err="1">
                <a:solidFill>
                  <a:srgbClr val="3C3C3B"/>
                </a:solidFill>
                <a:latin typeface="Roboto" panose="02000000000000000000" pitchFamily="2" charset="0"/>
              </a:rPr>
              <a:t>Xxxx</a:t>
            </a:r>
            <a:endParaRPr lang="es-CL" sz="638">
              <a:solidFill>
                <a:srgbClr val="3C3C3B"/>
              </a:solidFill>
              <a:effectLst/>
              <a:latin typeface="Roboto" panose="02000000000000000000" pitchFamily="2" charset="0"/>
            </a:endParaRPr>
          </a:p>
        </p:txBody>
      </p:sp>
      <p:sp>
        <p:nvSpPr>
          <p:cNvPr id="28" name="Rectángulo 27">
            <a:extLst>
              <a:ext uri="{FF2B5EF4-FFF2-40B4-BE49-F238E27FC236}">
                <a16:creationId xmlns:a16="http://schemas.microsoft.com/office/drawing/2014/main" id="{AB6021DA-DBB1-194C-B7F9-54E1E8BF38ED}"/>
              </a:ext>
            </a:extLst>
          </p:cNvPr>
          <p:cNvSpPr/>
          <p:nvPr userDrawn="1"/>
        </p:nvSpPr>
        <p:spPr>
          <a:xfrm>
            <a:off x="539750" y="1383618"/>
            <a:ext cx="1439962" cy="126958"/>
          </a:xfrm>
          <a:prstGeom prst="rect">
            <a:avLst/>
          </a:prstGeom>
        </p:spPr>
        <p:txBody>
          <a:bodyPr wrap="square" lIns="0" tIns="0" rIns="0" bIns="0">
            <a:spAutoFit/>
          </a:bodyPr>
          <a:lstStyle/>
          <a:p>
            <a:pPr algn="just">
              <a:buClr>
                <a:srgbClr val="35B4F8"/>
              </a:buClr>
              <a:buSzPct val="150000"/>
            </a:pPr>
            <a:r>
              <a:rPr lang="es-CL" sz="825" b="1">
                <a:solidFill>
                  <a:srgbClr val="033B59"/>
                </a:solidFill>
                <a:latin typeface="Roboto" panose="02000000000000000000" pitchFamily="2" charset="0"/>
              </a:rPr>
              <a:t>KEY DRIVERS</a:t>
            </a:r>
            <a:endParaRPr lang="es-CL" sz="825">
              <a:solidFill>
                <a:srgbClr val="033B59"/>
              </a:solidFill>
              <a:effectLst/>
              <a:latin typeface="Roboto" panose="02000000000000000000" pitchFamily="2" charset="0"/>
            </a:endParaRPr>
          </a:p>
        </p:txBody>
      </p:sp>
      <p:sp>
        <p:nvSpPr>
          <p:cNvPr id="29" name="Rectángulo 28">
            <a:extLst>
              <a:ext uri="{FF2B5EF4-FFF2-40B4-BE49-F238E27FC236}">
                <a16:creationId xmlns:a16="http://schemas.microsoft.com/office/drawing/2014/main" id="{DA8F722E-19A1-CE40-8953-83A1F2A5EE5C}"/>
              </a:ext>
            </a:extLst>
          </p:cNvPr>
          <p:cNvSpPr/>
          <p:nvPr userDrawn="1"/>
        </p:nvSpPr>
        <p:spPr>
          <a:xfrm>
            <a:off x="540001" y="656741"/>
            <a:ext cx="525785" cy="103875"/>
          </a:xfrm>
          <a:prstGeom prst="rect">
            <a:avLst/>
          </a:prstGeom>
        </p:spPr>
        <p:txBody>
          <a:bodyPr wrap="none" lIns="0" tIns="0" rIns="0" bIns="0">
            <a:spAutoFit/>
          </a:bodyPr>
          <a:lstStyle/>
          <a:p>
            <a:r>
              <a:rPr lang="es-CL" sz="675" b="1">
                <a:solidFill>
                  <a:srgbClr val="033B59"/>
                </a:solidFill>
                <a:latin typeface="Roboto" panose="02000000000000000000" pitchFamily="2" charset="0"/>
              </a:rPr>
              <a:t>12 MAY 2021</a:t>
            </a:r>
            <a:endParaRPr lang="es-CL" sz="675">
              <a:solidFill>
                <a:srgbClr val="033B59"/>
              </a:solidFill>
              <a:effectLst/>
              <a:latin typeface="Roboto" panose="02000000000000000000" pitchFamily="2" charset="0"/>
            </a:endParaRPr>
          </a:p>
        </p:txBody>
      </p:sp>
    </p:spTree>
    <p:extLst>
      <p:ext uri="{BB962C8B-B14F-4D97-AF65-F5344CB8AC3E}">
        <p14:creationId xmlns:p14="http://schemas.microsoft.com/office/powerpoint/2010/main" val="1158455062"/>
      </p:ext>
    </p:extLst>
  </p:cSld>
  <p:clrMapOvr>
    <a:masterClrMapping/>
  </p:clrMapOvr>
  <p:extLst>
    <p:ext uri="{DCECCB84-F9BA-43D5-87BE-67443E8EF086}">
      <p15:sldGuideLst xmlns:p15="http://schemas.microsoft.com/office/powerpoint/2012/main">
        <p15:guide id="1" orient="horz" pos="1586" userDrawn="1">
          <p15:clr>
            <a:srgbClr val="FBAE40"/>
          </p15:clr>
        </p15:guide>
        <p15:guide id="2" pos="340" userDrawn="1">
          <p15:clr>
            <a:srgbClr val="FBAE40"/>
          </p15:clr>
        </p15:guide>
        <p15:guide id="3" pos="3923" userDrawn="1">
          <p15:clr>
            <a:srgbClr val="FBAE40"/>
          </p15:clr>
        </p15:guide>
        <p15:guide id="4" pos="4173" userDrawn="1">
          <p15:clr>
            <a:srgbClr val="FBAE40"/>
          </p15:clr>
        </p15:guide>
        <p15:guide id="5" pos="5556" userDrawn="1">
          <p15:clr>
            <a:srgbClr val="FBAE40"/>
          </p15:clr>
        </p15:guide>
        <p15:guide id="6" orient="horz" pos="642" userDrawn="1">
          <p15:clr>
            <a:srgbClr val="FBAE40"/>
          </p15:clr>
        </p15:guide>
        <p15:guide id="7" orient="horz" pos="174" userDrawn="1">
          <p15:clr>
            <a:srgbClr val="FBAE40"/>
          </p15:clr>
        </p15:guide>
        <p15:guide id="8" orient="horz" pos="320" userDrawn="1">
          <p15:clr>
            <a:srgbClr val="FBAE40"/>
          </p15:clr>
        </p15:guide>
        <p15:guide id="9" orient="horz" pos="308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5ABA08-4E28-62B7-32EC-1E6BCA8BC49B}"/>
              </a:ext>
            </a:extLst>
          </p:cNvPr>
          <p:cNvPicPr>
            <a:picLocks noChangeAspect="1"/>
          </p:cNvPicPr>
          <p:nvPr userDrawn="1"/>
        </p:nvPicPr>
        <p:blipFill rotWithShape="1">
          <a:blip r:embed="rId2">
            <a:alphaModFix amt="70000"/>
            <a:duotone>
              <a:schemeClr val="accent5">
                <a:shade val="45000"/>
                <a:satMod val="135000"/>
              </a:schemeClr>
              <a:prstClr val="white"/>
            </a:duotone>
          </a:blip>
          <a:srcRect l="251" t="-111" r="23118" b="-1"/>
          <a:stretch/>
        </p:blipFill>
        <p:spPr>
          <a:xfrm>
            <a:off x="1" y="-5697"/>
            <a:ext cx="9144000" cy="5149196"/>
          </a:xfrm>
          <a:prstGeom prst="rect">
            <a:avLst/>
          </a:prstGeom>
        </p:spPr>
      </p:pic>
      <p:sp>
        <p:nvSpPr>
          <p:cNvPr id="2" name="Rectángulo 1">
            <a:extLst>
              <a:ext uri="{FF2B5EF4-FFF2-40B4-BE49-F238E27FC236}">
                <a16:creationId xmlns:a16="http://schemas.microsoft.com/office/drawing/2014/main" id="{61F57AF2-18FC-3910-EBC5-73C61E258859}"/>
              </a:ext>
            </a:extLst>
          </p:cNvPr>
          <p:cNvSpPr/>
          <p:nvPr userDrawn="1"/>
        </p:nvSpPr>
        <p:spPr>
          <a:xfrm>
            <a:off x="1" y="1"/>
            <a:ext cx="5438274" cy="5143499"/>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
        <p:nvSpPr>
          <p:cNvPr id="7" name="Rectángulo 6">
            <a:extLst>
              <a:ext uri="{FF2B5EF4-FFF2-40B4-BE49-F238E27FC236}">
                <a16:creationId xmlns:a16="http://schemas.microsoft.com/office/drawing/2014/main" id="{E17754C2-ED40-A8DE-211A-1FA62BB6E34F}"/>
              </a:ext>
            </a:extLst>
          </p:cNvPr>
          <p:cNvSpPr/>
          <p:nvPr userDrawn="1"/>
        </p:nvSpPr>
        <p:spPr>
          <a:xfrm>
            <a:off x="0" y="4927500"/>
            <a:ext cx="288000" cy="221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s-CL" sz="12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9E2A43A0-6D3D-0EDB-25C1-68C96B8198C3}"/>
              </a:ext>
            </a:extLst>
          </p:cNvPr>
          <p:cNvSpPr txBox="1"/>
          <p:nvPr userDrawn="1"/>
        </p:nvSpPr>
        <p:spPr>
          <a:xfrm>
            <a:off x="24514" y="4998877"/>
            <a:ext cx="252000" cy="80791"/>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fld id="{4B113A46-C2CB-4A8B-B488-A41086097413}" type="slidenum">
              <a:rPr kumimoji="0" lang="en-US" sz="525" b="1"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‹Nº›</a:t>
            </a:fld>
            <a:endParaRPr kumimoji="0" lang="en-US" sz="525" b="1"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4" name="Título 3">
            <a:extLst>
              <a:ext uri="{FF2B5EF4-FFF2-40B4-BE49-F238E27FC236}">
                <a16:creationId xmlns:a16="http://schemas.microsoft.com/office/drawing/2014/main" id="{22EAA1ED-22B4-D520-2303-468412E652CE}"/>
              </a:ext>
            </a:extLst>
          </p:cNvPr>
          <p:cNvSpPr>
            <a:spLocks noGrp="1"/>
          </p:cNvSpPr>
          <p:nvPr>
            <p:ph type="title"/>
          </p:nvPr>
        </p:nvSpPr>
        <p:spPr>
          <a:xfrm>
            <a:off x="804496" y="1424354"/>
            <a:ext cx="4101612" cy="2215661"/>
          </a:xfrm>
          <a:prstGeom prst="rect">
            <a:avLst/>
          </a:prstGeom>
        </p:spPr>
        <p:txBody>
          <a:bodyPr>
            <a:normAutofit/>
          </a:bodyPr>
          <a:lstStyle>
            <a:lvl1pPr marL="0" algn="l" defTabSz="342900" rtl="0" eaLnBrk="1" latinLnBrk="0" hangingPunct="1">
              <a:defRPr lang="en-US" sz="2400" b="1" kern="1200" dirty="0">
                <a:solidFill>
                  <a:schemeClr val="bg1"/>
                </a:solidFill>
                <a:latin typeface="Trebuchet MS" pitchFamily="34" charset="0"/>
                <a:ea typeface="+mn-ea"/>
                <a:cs typeface="+mn-cs"/>
              </a:defRPr>
            </a:lvl1pPr>
          </a:lstStyle>
          <a:p>
            <a:r>
              <a:rPr lang="es-ES"/>
              <a:t>Haga clic para modificar el estilo de título del patrón</a:t>
            </a:r>
            <a:endParaRPr lang="en-US"/>
          </a:p>
        </p:txBody>
      </p:sp>
      <p:pic>
        <p:nvPicPr>
          <p:cNvPr id="3" name="Gráfico 2">
            <a:extLst>
              <a:ext uri="{FF2B5EF4-FFF2-40B4-BE49-F238E27FC236}">
                <a16:creationId xmlns:a16="http://schemas.microsoft.com/office/drawing/2014/main" id="{64963C56-EA61-5219-A02A-5E3CBDC626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69719" y="281289"/>
            <a:ext cx="1654303" cy="323716"/>
          </a:xfrm>
          <a:prstGeom prst="rect">
            <a:avLst/>
          </a:prstGeom>
        </p:spPr>
      </p:pic>
    </p:spTree>
    <p:extLst>
      <p:ext uri="{BB962C8B-B14F-4D97-AF65-F5344CB8AC3E}">
        <p14:creationId xmlns:p14="http://schemas.microsoft.com/office/powerpoint/2010/main" val="197486452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a de contenidos">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2812EB-5BC7-AB4A-057D-CD9340395AEE}"/>
              </a:ext>
            </a:extLst>
          </p:cNvPr>
          <p:cNvSpPr txBox="1"/>
          <p:nvPr userDrawn="1"/>
        </p:nvSpPr>
        <p:spPr>
          <a:xfrm>
            <a:off x="539751" y="249493"/>
            <a:ext cx="1867499" cy="161583"/>
          </a:xfrm>
          <a:prstGeom prst="rect">
            <a:avLst/>
          </a:prstGeom>
          <a:noFill/>
        </p:spPr>
        <p:txBody>
          <a:bodyPr wrap="none" lIns="0" tIns="0" rIns="0" bIns="0" rtlCol="0">
            <a:spAutoFit/>
          </a:bodyPr>
          <a:lstStyle/>
          <a:p>
            <a:r>
              <a:rPr lang="es-CL" sz="1050" b="1" spc="75">
                <a:solidFill>
                  <a:srgbClr val="033B59"/>
                </a:solidFill>
                <a:latin typeface="Trebuchet MS" panose="020B0703020202090204" pitchFamily="34" charset="0"/>
              </a:rPr>
              <a:t>CHILEAN BANKING SECTOR</a:t>
            </a:r>
          </a:p>
        </p:txBody>
      </p:sp>
      <p:sp>
        <p:nvSpPr>
          <p:cNvPr id="3" name="Rectángulo 2">
            <a:extLst>
              <a:ext uri="{FF2B5EF4-FFF2-40B4-BE49-F238E27FC236}">
                <a16:creationId xmlns:a16="http://schemas.microsoft.com/office/drawing/2014/main" id="{FA301882-7870-EF9C-0CBB-27E5F30520D0}"/>
              </a:ext>
            </a:extLst>
          </p:cNvPr>
          <p:cNvSpPr/>
          <p:nvPr userDrawn="1"/>
        </p:nvSpPr>
        <p:spPr>
          <a:xfrm>
            <a:off x="539750" y="411510"/>
            <a:ext cx="1617430" cy="126958"/>
          </a:xfrm>
          <a:prstGeom prst="rect">
            <a:avLst/>
          </a:prstGeom>
        </p:spPr>
        <p:txBody>
          <a:bodyPr wrap="none" lIns="0" tIns="0" rIns="0" bIns="0">
            <a:spAutoFit/>
          </a:bodyPr>
          <a:lstStyle/>
          <a:p>
            <a:r>
              <a:rPr lang="es-CL" sz="825" i="1">
                <a:solidFill>
                  <a:srgbClr val="033B59"/>
                </a:solidFill>
                <a:latin typeface="Trebuchet MS" panose="020B0703020202090204" pitchFamily="34" charset="0"/>
              </a:rPr>
              <a:t>Chile / Equity - Stock / </a:t>
            </a:r>
            <a:r>
              <a:rPr lang="es-CL" sz="825" i="1" err="1">
                <a:solidFill>
                  <a:srgbClr val="033B59"/>
                </a:solidFill>
                <a:latin typeface="Trebuchet MS" panose="020B0703020202090204" pitchFamily="34" charset="0"/>
              </a:rPr>
              <a:t>Financials</a:t>
            </a:r>
            <a:endParaRPr lang="es-CL" sz="825">
              <a:solidFill>
                <a:srgbClr val="033B59"/>
              </a:solidFill>
              <a:effectLst/>
              <a:latin typeface="Trebuchet MS" panose="020B0703020202090204" pitchFamily="34" charset="0"/>
            </a:endParaRPr>
          </a:p>
        </p:txBody>
      </p:sp>
      <p:cxnSp>
        <p:nvCxnSpPr>
          <p:cNvPr id="4" name="Conector recto 3">
            <a:extLst>
              <a:ext uri="{FF2B5EF4-FFF2-40B4-BE49-F238E27FC236}">
                <a16:creationId xmlns:a16="http://schemas.microsoft.com/office/drawing/2014/main" id="{E0935D32-CB37-F783-1119-6C99E38BDC1C}"/>
              </a:ext>
            </a:extLst>
          </p:cNvPr>
          <p:cNvCxnSpPr>
            <a:cxnSpLocks/>
          </p:cNvCxnSpPr>
          <p:nvPr userDrawn="1"/>
        </p:nvCxnSpPr>
        <p:spPr>
          <a:xfrm>
            <a:off x="539750" y="573998"/>
            <a:ext cx="8280400" cy="0"/>
          </a:xfrm>
          <a:prstGeom prst="line">
            <a:avLst/>
          </a:prstGeom>
          <a:ln w="9525">
            <a:solidFill>
              <a:srgbClr val="033B59"/>
            </a:solidFill>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25619440-72CE-FBDB-59C6-AAE92309EC47}"/>
              </a:ext>
            </a:extLst>
          </p:cNvPr>
          <p:cNvSpPr>
            <a:spLocks noGrp="1"/>
          </p:cNvSpPr>
          <p:nvPr>
            <p:ph type="title" hasCustomPrompt="1"/>
          </p:nvPr>
        </p:nvSpPr>
        <p:spPr>
          <a:xfrm>
            <a:off x="540000" y="859794"/>
            <a:ext cx="8280150" cy="324000"/>
          </a:xfrm>
          <a:prstGeom prst="rect">
            <a:avLst/>
          </a:prstGeom>
        </p:spPr>
        <p:txBody>
          <a:bodyPr lIns="0">
            <a:normAutofit/>
          </a:bodyPr>
          <a:lstStyle>
            <a:lvl1pPr>
              <a:defRPr>
                <a:latin typeface="Trebuchet MS" panose="020B0703020202090204" pitchFamily="34" charset="0"/>
              </a:defRPr>
            </a:lvl1pPr>
          </a:lstStyle>
          <a:p>
            <a:r>
              <a:rPr lang="es-CL" sz="1725"/>
              <a:t>TABLE OF CONTENTS</a:t>
            </a:r>
          </a:p>
        </p:txBody>
      </p:sp>
      <p:sp>
        <p:nvSpPr>
          <p:cNvPr id="6" name="Rectángulo 5">
            <a:extLst>
              <a:ext uri="{FF2B5EF4-FFF2-40B4-BE49-F238E27FC236}">
                <a16:creationId xmlns:a16="http://schemas.microsoft.com/office/drawing/2014/main" id="{E0D3DBEF-7931-4B1A-BCFE-4DBC0D01E620}"/>
              </a:ext>
            </a:extLst>
          </p:cNvPr>
          <p:cNvSpPr/>
          <p:nvPr userDrawn="1"/>
        </p:nvSpPr>
        <p:spPr>
          <a:xfrm>
            <a:off x="539750" y="1545636"/>
            <a:ext cx="8280400" cy="2123658"/>
          </a:xfrm>
          <a:prstGeom prst="rect">
            <a:avLst/>
          </a:prstGeom>
        </p:spPr>
        <p:txBody>
          <a:bodyPr wrap="square">
            <a:spAutoFit/>
          </a:bodyPr>
          <a:lstStyle/>
          <a:p>
            <a:pPr marL="371475" indent="-233363">
              <a:buAutoNum type="arabicPeriod"/>
            </a:pPr>
            <a:r>
              <a:rPr lang="en-US" sz="1200" b="1">
                <a:solidFill>
                  <a:srgbClr val="067EBE"/>
                </a:solidFill>
                <a:latin typeface="Roboto" panose="02000000000000000000" pitchFamily="2" charset="0"/>
                <a:ea typeface="Roboto" panose="02000000000000000000" pitchFamily="2" charset="0"/>
              </a:rPr>
              <a:t>Valuation and Multiples </a:t>
            </a:r>
          </a:p>
          <a:p>
            <a:pPr marL="371475" indent="-233363"/>
            <a:endParaRPr lang="en-US" sz="1200">
              <a:solidFill>
                <a:srgbClr val="424A52"/>
              </a:solidFill>
              <a:latin typeface="Roboto" panose="02000000000000000000" pitchFamily="2" charset="0"/>
              <a:ea typeface="Roboto" panose="02000000000000000000" pitchFamily="2" charset="0"/>
            </a:endParaRPr>
          </a:p>
          <a:p>
            <a:pPr marL="371475" indent="-233363">
              <a:buFontTx/>
              <a:buAutoNum type="arabicPeriod" startAt="2"/>
            </a:pPr>
            <a:r>
              <a:rPr lang="en-US" sz="1200">
                <a:solidFill>
                  <a:srgbClr val="424A52"/>
                </a:solidFill>
                <a:latin typeface="Roboto" panose="02000000000000000000" pitchFamily="2" charset="0"/>
                <a:ea typeface="Roboto" panose="02000000000000000000" pitchFamily="2" charset="0"/>
              </a:rPr>
              <a:t>Medium to long term challenges: The Digital Transformation</a:t>
            </a:r>
          </a:p>
          <a:p>
            <a:pPr marL="371475" indent="-233363">
              <a:buAutoNum type="arabicPeriod" startAt="2"/>
            </a:pPr>
            <a:endParaRPr lang="en-US" sz="1200">
              <a:solidFill>
                <a:srgbClr val="424A52"/>
              </a:solidFill>
              <a:latin typeface="Roboto" panose="02000000000000000000" pitchFamily="2" charset="0"/>
              <a:ea typeface="Roboto" panose="02000000000000000000" pitchFamily="2" charset="0"/>
            </a:endParaRPr>
          </a:p>
          <a:p>
            <a:pPr marL="371475" indent="-233363">
              <a:buAutoNum type="arabicPeriod" startAt="2"/>
            </a:pPr>
            <a:r>
              <a:rPr lang="en-US" sz="1200">
                <a:solidFill>
                  <a:srgbClr val="424A52"/>
                </a:solidFill>
                <a:latin typeface="Roboto" panose="02000000000000000000" pitchFamily="2" charset="0"/>
                <a:ea typeface="Roboto" panose="02000000000000000000" pitchFamily="2" charset="0"/>
              </a:rPr>
              <a:t>Short-term challenges: The year after the pandemic</a:t>
            </a:r>
          </a:p>
          <a:p>
            <a:pPr marL="535781" lvl="1" indent="-397669"/>
            <a:r>
              <a:rPr lang="en-US" sz="1200">
                <a:solidFill>
                  <a:srgbClr val="424A52"/>
                </a:solidFill>
                <a:latin typeface="Roboto" panose="02000000000000000000" pitchFamily="2" charset="0"/>
                <a:ea typeface="Roboto" panose="02000000000000000000" pitchFamily="2" charset="0"/>
              </a:rPr>
              <a:t>	- Health crisis effect on the Banking Industry: NIM &amp; Cost of risk </a:t>
            </a:r>
          </a:p>
          <a:p>
            <a:pPr marL="535781" lvl="1" indent="-397669"/>
            <a:r>
              <a:rPr lang="en-US" sz="1200">
                <a:solidFill>
                  <a:srgbClr val="424A52"/>
                </a:solidFill>
                <a:latin typeface="Roboto" panose="02000000000000000000" pitchFamily="2" charset="0"/>
                <a:ea typeface="Roboto" panose="02000000000000000000" pitchFamily="2" charset="0"/>
              </a:rPr>
              <a:t>	- Loan growth, Impact on results </a:t>
            </a:r>
            <a:r>
              <a:rPr lang="en-US" sz="1200">
                <a:solidFill>
                  <a:srgbClr val="424A52"/>
                </a:solidFill>
                <a:latin typeface="Roboto" panose="02000000000000000000" pitchFamily="2" charset="0"/>
                <a:ea typeface="Roboto" panose="02000000000000000000" pitchFamily="2" charset="0"/>
                <a:sym typeface="Wingdings" panose="05000000000000000000" pitchFamily="2" charset="2"/>
              </a:rPr>
              <a:t> </a:t>
            </a:r>
            <a:r>
              <a:rPr lang="en-US" sz="1200" err="1">
                <a:solidFill>
                  <a:srgbClr val="424A52"/>
                </a:solidFill>
                <a:latin typeface="Roboto" panose="02000000000000000000" pitchFamily="2" charset="0"/>
                <a:ea typeface="Roboto" panose="02000000000000000000" pitchFamily="2" charset="0"/>
                <a:sym typeface="Wingdings" panose="05000000000000000000" pitchFamily="2" charset="2"/>
              </a:rPr>
              <a:t>Fogape</a:t>
            </a:r>
            <a:r>
              <a:rPr lang="en-US" sz="1200">
                <a:solidFill>
                  <a:srgbClr val="424A52"/>
                </a:solidFill>
                <a:latin typeface="Roboto" panose="02000000000000000000" pitchFamily="2" charset="0"/>
                <a:ea typeface="Roboto" panose="02000000000000000000" pitchFamily="2" charset="0"/>
                <a:sym typeface="Wingdings" panose="05000000000000000000" pitchFamily="2" charset="2"/>
              </a:rPr>
              <a:t> 1.0/ </a:t>
            </a:r>
            <a:r>
              <a:rPr lang="en-US" sz="1200" err="1">
                <a:solidFill>
                  <a:srgbClr val="424A52"/>
                </a:solidFill>
                <a:latin typeface="Roboto" panose="02000000000000000000" pitchFamily="2" charset="0"/>
                <a:ea typeface="Roboto" panose="02000000000000000000" pitchFamily="2" charset="0"/>
                <a:sym typeface="Wingdings" panose="05000000000000000000" pitchFamily="2" charset="2"/>
              </a:rPr>
              <a:t>Fogape</a:t>
            </a:r>
            <a:r>
              <a:rPr lang="en-US" sz="1200">
                <a:solidFill>
                  <a:srgbClr val="424A52"/>
                </a:solidFill>
                <a:latin typeface="Roboto" panose="02000000000000000000" pitchFamily="2" charset="0"/>
                <a:ea typeface="Roboto" panose="02000000000000000000" pitchFamily="2" charset="0"/>
                <a:sym typeface="Wingdings" panose="05000000000000000000" pitchFamily="2" charset="2"/>
              </a:rPr>
              <a:t> </a:t>
            </a:r>
            <a:r>
              <a:rPr lang="en-US" sz="1200" err="1">
                <a:solidFill>
                  <a:srgbClr val="424A52"/>
                </a:solidFill>
                <a:latin typeface="Roboto" panose="02000000000000000000" pitchFamily="2" charset="0"/>
                <a:ea typeface="Roboto" panose="02000000000000000000" pitchFamily="2" charset="0"/>
                <a:sym typeface="Wingdings" panose="05000000000000000000" pitchFamily="2" charset="2"/>
              </a:rPr>
              <a:t>Reactiva</a:t>
            </a:r>
            <a:endParaRPr lang="en-US" sz="1200">
              <a:solidFill>
                <a:srgbClr val="424A52"/>
              </a:solidFill>
              <a:latin typeface="Roboto" panose="02000000000000000000" pitchFamily="2" charset="0"/>
              <a:ea typeface="Roboto" panose="02000000000000000000" pitchFamily="2" charset="0"/>
              <a:sym typeface="Wingdings" panose="05000000000000000000" pitchFamily="2" charset="2"/>
            </a:endParaRPr>
          </a:p>
          <a:p>
            <a:pPr marL="371475" lvl="1" indent="-233363"/>
            <a:r>
              <a:rPr lang="en-US" sz="1200">
                <a:solidFill>
                  <a:srgbClr val="424A52"/>
                </a:solidFill>
                <a:latin typeface="Roboto" panose="02000000000000000000" pitchFamily="2" charset="0"/>
                <a:ea typeface="Roboto" panose="02000000000000000000" pitchFamily="2" charset="0"/>
                <a:sym typeface="Wingdings" panose="05000000000000000000" pitchFamily="2" charset="2"/>
              </a:rPr>
              <a:t>	</a:t>
            </a:r>
            <a:endParaRPr lang="en-US" sz="1200">
              <a:solidFill>
                <a:srgbClr val="424A52"/>
              </a:solidFill>
              <a:latin typeface="Roboto" panose="02000000000000000000" pitchFamily="2" charset="0"/>
              <a:ea typeface="Roboto" panose="02000000000000000000" pitchFamily="2" charset="0"/>
            </a:endParaRPr>
          </a:p>
          <a:p>
            <a:pPr marL="371475" indent="-233363">
              <a:buAutoNum type="arabicPeriod" startAt="4"/>
            </a:pPr>
            <a:r>
              <a:rPr lang="en-US" sz="1200">
                <a:solidFill>
                  <a:srgbClr val="424A52"/>
                </a:solidFill>
                <a:latin typeface="Roboto" panose="02000000000000000000" pitchFamily="2" charset="0"/>
                <a:ea typeface="Roboto" panose="02000000000000000000" pitchFamily="2" charset="0"/>
              </a:rPr>
              <a:t>Recommendations</a:t>
            </a:r>
          </a:p>
          <a:p>
            <a:pPr marL="371475" indent="-233363">
              <a:buAutoNum type="arabicPeriod" startAt="4"/>
            </a:pPr>
            <a:endParaRPr lang="en-US" sz="1200">
              <a:solidFill>
                <a:srgbClr val="424A52"/>
              </a:solidFill>
              <a:latin typeface="Roboto" panose="02000000000000000000" pitchFamily="2" charset="0"/>
              <a:ea typeface="Roboto" panose="02000000000000000000" pitchFamily="2" charset="0"/>
            </a:endParaRPr>
          </a:p>
          <a:p>
            <a:pPr marL="371475" indent="-233363">
              <a:buFontTx/>
              <a:buAutoNum type="arabicPeriod" startAt="4"/>
            </a:pPr>
            <a:r>
              <a:rPr lang="en-US" sz="1200">
                <a:solidFill>
                  <a:srgbClr val="424A52"/>
                </a:solidFill>
                <a:latin typeface="Roboto" panose="02000000000000000000" pitchFamily="2" charset="0"/>
                <a:ea typeface="Roboto" panose="02000000000000000000" pitchFamily="2" charset="0"/>
              </a:rPr>
              <a:t>Annexes</a:t>
            </a:r>
          </a:p>
        </p:txBody>
      </p:sp>
    </p:spTree>
    <p:extLst>
      <p:ext uri="{BB962C8B-B14F-4D97-AF65-F5344CB8AC3E}">
        <p14:creationId xmlns:p14="http://schemas.microsoft.com/office/powerpoint/2010/main" val="346582423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40" userDrawn="1">
          <p15:clr>
            <a:srgbClr val="FBAE40"/>
          </p15:clr>
        </p15:guide>
        <p15:guide id="3" pos="5556" userDrawn="1">
          <p15:clr>
            <a:srgbClr val="FBAE40"/>
          </p15:clr>
        </p15:guide>
        <p15:guide id="4" orient="horz" pos="174" userDrawn="1">
          <p15:clr>
            <a:srgbClr val="FBAE40"/>
          </p15:clr>
        </p15:guide>
        <p15:guide id="5" orient="horz" pos="32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ido Subtitulo">
    <p:spTree>
      <p:nvGrpSpPr>
        <p:cNvPr id="1" name=""/>
        <p:cNvGrpSpPr/>
        <p:nvPr/>
      </p:nvGrpSpPr>
      <p:grpSpPr>
        <a:xfrm>
          <a:off x="0" y="0"/>
          <a:ext cx="0" cy="0"/>
          <a:chOff x="0" y="0"/>
          <a:chExt cx="0" cy="0"/>
        </a:xfrm>
      </p:grpSpPr>
      <p:sp>
        <p:nvSpPr>
          <p:cNvPr id="10" name="2 Marcador de texto">
            <a:extLst>
              <a:ext uri="{FF2B5EF4-FFF2-40B4-BE49-F238E27FC236}">
                <a16:creationId xmlns:a16="http://schemas.microsoft.com/office/drawing/2014/main" id="{1135429B-C302-0237-1629-D2FA1E8CAC11}"/>
              </a:ext>
            </a:extLst>
          </p:cNvPr>
          <p:cNvSpPr txBox="1">
            <a:spLocks/>
          </p:cNvSpPr>
          <p:nvPr userDrawn="1"/>
        </p:nvSpPr>
        <p:spPr>
          <a:xfrm>
            <a:off x="540000" y="729000"/>
            <a:ext cx="8229600" cy="182702"/>
          </a:xfrm>
          <a:prstGeom prst="rect">
            <a:avLst/>
          </a:prstGeom>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s-CL" sz="1350" b="0" i="0" u="none" strike="noStrike" kern="1200" cap="none" spc="0" normalizeH="0" baseline="0" noProof="0">
                <a:ln>
                  <a:noFill/>
                </a:ln>
                <a:solidFill>
                  <a:srgbClr val="067EBE"/>
                </a:solidFill>
                <a:effectLst/>
                <a:uLnTx/>
                <a:uFillTx/>
                <a:latin typeface="Calibri" panose="020F0502020204030204"/>
                <a:ea typeface="+mn-ea"/>
                <a:cs typeface="+mn-cs"/>
              </a:rPr>
              <a:t>Sub-título o complemento de la diapositiva</a:t>
            </a:r>
          </a:p>
        </p:txBody>
      </p:sp>
      <p:sp>
        <p:nvSpPr>
          <p:cNvPr id="11" name="2 Marcador de contenido">
            <a:extLst>
              <a:ext uri="{FF2B5EF4-FFF2-40B4-BE49-F238E27FC236}">
                <a16:creationId xmlns:a16="http://schemas.microsoft.com/office/drawing/2014/main" id="{5045CBB8-6B61-E195-C3C6-3568402BF127}"/>
              </a:ext>
            </a:extLst>
          </p:cNvPr>
          <p:cNvSpPr txBox="1">
            <a:spLocks/>
          </p:cNvSpPr>
          <p:nvPr userDrawn="1">
            <p:custDataLst>
              <p:tags r:id="rId1"/>
            </p:custDataLst>
          </p:nvPr>
        </p:nvSpPr>
        <p:spPr>
          <a:xfrm>
            <a:off x="539750" y="1080000"/>
            <a:ext cx="8280400" cy="609411"/>
          </a:xfrm>
          <a:prstGeom prst="rect">
            <a:avLst/>
          </a:prstGeom>
        </p:spPr>
        <p:txBody>
          <a:bodyPr lIns="0" tIns="0" rIns="0" bIns="0" anchor="t"/>
          <a:lstStyle>
            <a:lvl1pPr marL="342900" indent="-342900" algn="l" defTabSz="914400" rtl="0" eaLnBrk="1" latinLnBrk="0" hangingPunct="1">
              <a:spcBef>
                <a:spcPct val="20000"/>
              </a:spcBef>
              <a:buFont typeface="Arial" pitchFamily="34" charset="0"/>
              <a:buChar char="•"/>
              <a:defRPr sz="3200" kern="1200">
                <a:solidFill>
                  <a:srgbClr val="424A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424A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24A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24A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424A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375"/>
              </a:spcAft>
              <a:buClr>
                <a:srgbClr val="ED7D31"/>
              </a:buClr>
              <a:buFont typeface="Arial" pitchFamily="34" charset="0"/>
              <a:buNone/>
            </a:pPr>
            <a:r>
              <a:rPr lang="en-US" sz="750">
                <a:solidFill>
                  <a:srgbClr val="3C3C3B"/>
                </a:solidFill>
                <a:latin typeface="Roboto" panose="02000000000000000000" pitchFamily="2" charset="0"/>
                <a:ea typeface="Roboto" panose="02000000000000000000" pitchFamily="2" charset="0"/>
                <a:cs typeface="Calibri" panose="020F0502020204030204"/>
              </a:rPr>
              <a:t>The incorporation of these factors in what we consider a reasonable worst-case scenario leads us to adjustments of 26% on average throughout our coverage. The dominant factor in these adjustments is the CRP increase within the discount rate calculation, which accounts for ~39% of the total average adjustment in our target prices. The second most relevant factor is the impact of regulatory risk specific to the sectors and companies under coverage, which explains ~28% of the average adjustment in our target prices, showing that bottom-up analysis plays a significant role in measuring potential downside risk.</a:t>
            </a:r>
          </a:p>
          <a:p>
            <a:pPr marL="0" indent="0" algn="just">
              <a:spcBef>
                <a:spcPts val="0"/>
              </a:spcBef>
              <a:spcAft>
                <a:spcPts val="375"/>
              </a:spcAft>
              <a:buClr>
                <a:srgbClr val="ED7D31"/>
              </a:buClr>
              <a:buFont typeface="Arial" pitchFamily="34" charset="0"/>
              <a:buNone/>
            </a:pPr>
            <a:r>
              <a:rPr lang="en-US" sz="750">
                <a:solidFill>
                  <a:srgbClr val="3C3C3B"/>
                </a:solidFill>
                <a:latin typeface="Roboto" panose="02000000000000000000" pitchFamily="2" charset="0"/>
                <a:ea typeface="Roboto" panose="02000000000000000000" pitchFamily="2" charset="0"/>
                <a:cs typeface="Calibri" panose="020F0502020204030204"/>
              </a:rPr>
              <a:t>We highlight that the greatest adjustments are seen in: (</a:t>
            </a:r>
            <a:r>
              <a:rPr lang="en-US" sz="750" err="1">
                <a:solidFill>
                  <a:srgbClr val="3C3C3B"/>
                </a:solidFill>
                <a:latin typeface="Roboto" panose="02000000000000000000" pitchFamily="2" charset="0"/>
                <a:ea typeface="Roboto" panose="02000000000000000000" pitchFamily="2" charset="0"/>
                <a:cs typeface="Calibri" panose="020F0502020204030204"/>
              </a:rPr>
              <a:t>i</a:t>
            </a:r>
            <a:r>
              <a:rPr lang="en-US" sz="750">
                <a:solidFill>
                  <a:srgbClr val="3C3C3B"/>
                </a:solidFill>
                <a:latin typeface="Roboto" panose="02000000000000000000" pitchFamily="2" charset="0"/>
                <a:ea typeface="Roboto" panose="02000000000000000000" pitchFamily="2" charset="0"/>
                <a:cs typeface="Calibri" panose="020F0502020204030204"/>
              </a:rPr>
              <a:t>) </a:t>
            </a:r>
            <a:r>
              <a:rPr lang="en-US" sz="750" err="1">
                <a:solidFill>
                  <a:srgbClr val="3C3C3B"/>
                </a:solidFill>
                <a:latin typeface="Roboto" panose="02000000000000000000" pitchFamily="2" charset="0"/>
                <a:ea typeface="Roboto" panose="02000000000000000000" pitchFamily="2" charset="0"/>
                <a:cs typeface="Calibri" panose="020F0502020204030204"/>
              </a:rPr>
              <a:t>Inretail</a:t>
            </a:r>
            <a:r>
              <a:rPr lang="en-US" sz="750">
                <a:solidFill>
                  <a:srgbClr val="3C3C3B"/>
                </a:solidFill>
                <a:latin typeface="Roboto" panose="02000000000000000000" pitchFamily="2" charset="0"/>
                <a:ea typeface="Roboto" panose="02000000000000000000" pitchFamily="2" charset="0"/>
                <a:cs typeface="Calibri" panose="020F0502020204030204"/>
              </a:rPr>
              <a:t> (-53.8%); (ii) </a:t>
            </a:r>
            <a:r>
              <a:rPr lang="en-US" sz="750" err="1">
                <a:solidFill>
                  <a:srgbClr val="3C3C3B"/>
                </a:solidFill>
                <a:latin typeface="Roboto" panose="02000000000000000000" pitchFamily="2" charset="0"/>
                <a:ea typeface="Roboto" panose="02000000000000000000" pitchFamily="2" charset="0"/>
                <a:cs typeface="Calibri" panose="020F0502020204030204"/>
              </a:rPr>
              <a:t>Credicorp</a:t>
            </a:r>
            <a:r>
              <a:rPr lang="en-US" sz="750">
                <a:solidFill>
                  <a:srgbClr val="3C3C3B"/>
                </a:solidFill>
                <a:latin typeface="Roboto" panose="02000000000000000000" pitchFamily="2" charset="0"/>
                <a:ea typeface="Roboto" panose="02000000000000000000" pitchFamily="2" charset="0"/>
                <a:cs typeface="Calibri" panose="020F0502020204030204"/>
              </a:rPr>
              <a:t> (-33.2%); and (iii) IFS (-32.3%). the case of </a:t>
            </a:r>
            <a:r>
              <a:rPr lang="en-US" sz="750" err="1">
                <a:solidFill>
                  <a:srgbClr val="3C3C3B"/>
                </a:solidFill>
                <a:latin typeface="Roboto" panose="02000000000000000000" pitchFamily="2" charset="0"/>
                <a:ea typeface="Roboto" panose="02000000000000000000" pitchFamily="2" charset="0"/>
                <a:cs typeface="Calibri" panose="020F0502020204030204"/>
              </a:rPr>
              <a:t>Inretail</a:t>
            </a:r>
            <a:r>
              <a:rPr lang="en-US" sz="750">
                <a:solidFill>
                  <a:srgbClr val="3C3C3B"/>
                </a:solidFill>
                <a:latin typeface="Roboto" panose="02000000000000000000" pitchFamily="2" charset="0"/>
                <a:ea typeface="Roboto" panose="02000000000000000000" pitchFamily="2" charset="0"/>
                <a:cs typeface="Calibri" panose="020F0502020204030204"/>
              </a:rPr>
              <a:t>, the adjustment size is mainly due to potential drug price controls affecting the company's pharma business. Meanwhile, the adjustments in </a:t>
            </a:r>
            <a:r>
              <a:rPr lang="en-US" sz="750" err="1">
                <a:solidFill>
                  <a:srgbClr val="3C3C3B"/>
                </a:solidFill>
                <a:latin typeface="Roboto" panose="02000000000000000000" pitchFamily="2" charset="0"/>
                <a:ea typeface="Roboto" panose="02000000000000000000" pitchFamily="2" charset="0"/>
                <a:cs typeface="Calibri" panose="020F0502020204030204"/>
              </a:rPr>
              <a:t>Credicorp</a:t>
            </a:r>
            <a:r>
              <a:rPr lang="en-US" sz="750">
                <a:solidFill>
                  <a:srgbClr val="3C3C3B"/>
                </a:solidFill>
                <a:latin typeface="Roboto" panose="02000000000000000000" pitchFamily="2" charset="0"/>
                <a:ea typeface="Roboto" panose="02000000000000000000" pitchFamily="2" charset="0"/>
                <a:cs typeface="Calibri" panose="020F0502020204030204"/>
              </a:rPr>
              <a:t> and IFS are mainly from macro issues, largely the adjustment in forecasts for 2022 GDP growth and FX, as well as from the CRP expansion.</a:t>
            </a:r>
          </a:p>
          <a:p>
            <a:pPr marL="0" indent="0" algn="just">
              <a:spcBef>
                <a:spcPts val="0"/>
              </a:spcBef>
              <a:spcAft>
                <a:spcPts val="375"/>
              </a:spcAft>
              <a:buClr>
                <a:srgbClr val="ED7D31"/>
              </a:buClr>
              <a:buFont typeface="Arial" pitchFamily="34" charset="0"/>
              <a:buNone/>
            </a:pPr>
            <a:r>
              <a:rPr lang="en-US" sz="750">
                <a:solidFill>
                  <a:srgbClr val="3C3C3B"/>
                </a:solidFill>
                <a:latin typeface="Roboto" panose="02000000000000000000" pitchFamily="2" charset="0"/>
                <a:ea typeface="Roboto" panose="02000000000000000000" pitchFamily="2" charset="0"/>
                <a:cs typeface="Calibri" panose="020F0502020204030204"/>
              </a:rPr>
              <a:t>The contrast of our stress test analysis with current market prices allows us to identify attractive risk-reward asymmetries. Indeed, we identified that the current prices of Buenaventura (OW), </a:t>
            </a:r>
            <a:r>
              <a:rPr lang="en-US" sz="750" err="1">
                <a:solidFill>
                  <a:srgbClr val="3C3C3B"/>
                </a:solidFill>
                <a:latin typeface="Roboto" panose="02000000000000000000" pitchFamily="2" charset="0"/>
                <a:ea typeface="Roboto" panose="02000000000000000000" pitchFamily="2" charset="0"/>
                <a:cs typeface="Calibri" panose="020F0502020204030204"/>
              </a:rPr>
              <a:t>Unacem</a:t>
            </a:r>
            <a:r>
              <a:rPr lang="en-US" sz="750">
                <a:solidFill>
                  <a:srgbClr val="3C3C3B"/>
                </a:solidFill>
                <a:latin typeface="Roboto" panose="02000000000000000000" pitchFamily="2" charset="0"/>
                <a:ea typeface="Roboto" panose="02000000000000000000" pitchFamily="2" charset="0"/>
                <a:cs typeface="Calibri" panose="020F0502020204030204"/>
              </a:rPr>
              <a:t> (OW), and C. </a:t>
            </a:r>
            <a:r>
              <a:rPr lang="en-US" sz="750" err="1">
                <a:solidFill>
                  <a:srgbClr val="3C3C3B"/>
                </a:solidFill>
                <a:latin typeface="Roboto" panose="02000000000000000000" pitchFamily="2" charset="0"/>
                <a:ea typeface="Roboto" panose="02000000000000000000" pitchFamily="2" charset="0"/>
                <a:cs typeface="Calibri" panose="020F0502020204030204"/>
              </a:rPr>
              <a:t>Pacasmayo</a:t>
            </a:r>
            <a:r>
              <a:rPr lang="en-US" sz="750">
                <a:solidFill>
                  <a:srgbClr val="3C3C3B"/>
                </a:solidFill>
                <a:latin typeface="Roboto" panose="02000000000000000000" pitchFamily="2" charset="0"/>
                <a:ea typeface="Roboto" panose="02000000000000000000" pitchFamily="2" charset="0"/>
                <a:cs typeface="Calibri" panose="020F0502020204030204"/>
              </a:rPr>
              <a:t> (OW), are respectively 26%, 15%, and 2% below even our worst-case scenario, which suggests that these stocks would only have room for upside under reasonable assumptions. For their part, stocks such as IFS (OW), </a:t>
            </a:r>
            <a:r>
              <a:rPr lang="en-US" sz="750" err="1">
                <a:solidFill>
                  <a:srgbClr val="3C3C3B"/>
                </a:solidFill>
                <a:latin typeface="Roboto" panose="02000000000000000000" pitchFamily="2" charset="0"/>
                <a:ea typeface="Roboto" panose="02000000000000000000" pitchFamily="2" charset="0"/>
                <a:cs typeface="Calibri" panose="020F0502020204030204"/>
              </a:rPr>
              <a:t>Ferreycorp</a:t>
            </a:r>
            <a:r>
              <a:rPr lang="en-US" sz="750">
                <a:solidFill>
                  <a:srgbClr val="3C3C3B"/>
                </a:solidFill>
                <a:latin typeface="Roboto" panose="02000000000000000000" pitchFamily="2" charset="0"/>
                <a:ea typeface="Roboto" panose="02000000000000000000" pitchFamily="2" charset="0"/>
                <a:cs typeface="Calibri" panose="020F0502020204030204"/>
              </a:rPr>
              <a:t> (N), and </a:t>
            </a:r>
            <a:r>
              <a:rPr lang="en-US" sz="750" err="1">
                <a:solidFill>
                  <a:srgbClr val="3C3C3B"/>
                </a:solidFill>
                <a:latin typeface="Roboto" panose="02000000000000000000" pitchFamily="2" charset="0"/>
                <a:ea typeface="Roboto" panose="02000000000000000000" pitchFamily="2" charset="0"/>
                <a:cs typeface="Calibri" panose="020F0502020204030204"/>
              </a:rPr>
              <a:t>Alicorp</a:t>
            </a:r>
            <a:r>
              <a:rPr lang="en-US" sz="750">
                <a:solidFill>
                  <a:srgbClr val="3C3C3B"/>
                </a:solidFill>
                <a:latin typeface="Roboto" panose="02000000000000000000" pitchFamily="2" charset="0"/>
                <a:ea typeface="Roboto" panose="02000000000000000000" pitchFamily="2" charset="0"/>
                <a:cs typeface="Calibri" panose="020F0502020204030204"/>
              </a:rPr>
              <a:t> (OW) show attractive valuation </a:t>
            </a:r>
            <a:r>
              <a:rPr lang="en-US" sz="750" err="1">
                <a:solidFill>
                  <a:srgbClr val="3C3C3B"/>
                </a:solidFill>
                <a:latin typeface="Roboto" panose="02000000000000000000" pitchFamily="2" charset="0"/>
                <a:ea typeface="Roboto" panose="02000000000000000000" pitchFamily="2" charset="0"/>
                <a:cs typeface="Calibri" panose="020F0502020204030204"/>
              </a:rPr>
              <a:t>assymmetries</a:t>
            </a:r>
            <a:r>
              <a:rPr lang="en-US" sz="750">
                <a:solidFill>
                  <a:srgbClr val="3C3C3B"/>
                </a:solidFill>
                <a:latin typeface="Roboto" panose="02000000000000000000" pitchFamily="2" charset="0"/>
                <a:ea typeface="Roboto" panose="02000000000000000000" pitchFamily="2" charset="0"/>
                <a:cs typeface="Calibri" panose="020F0502020204030204"/>
              </a:rPr>
              <a:t>, with limited downside risks at these prices, and with upside/downside ratios of 8.6x, 12.0x, and 17.5x, respectively, indicating that current prices represent attractive entry points on a risk-reward basis.</a:t>
            </a:r>
          </a:p>
          <a:p>
            <a:pPr marL="0" indent="0" algn="just">
              <a:spcBef>
                <a:spcPts val="0"/>
              </a:spcBef>
              <a:spcAft>
                <a:spcPts val="375"/>
              </a:spcAft>
              <a:buClr>
                <a:srgbClr val="ED7D31"/>
              </a:buClr>
              <a:buFont typeface="Arial" pitchFamily="34" charset="0"/>
              <a:buNone/>
            </a:pPr>
            <a:endParaRPr lang="en-US" sz="750">
              <a:solidFill>
                <a:srgbClr val="3C3C3B"/>
              </a:solidFill>
              <a:latin typeface="Roboto" panose="02000000000000000000" pitchFamily="2" charset="0"/>
              <a:ea typeface="Roboto" panose="02000000000000000000" pitchFamily="2" charset="0"/>
              <a:cs typeface="Calibri" panose="020F0502020204030204"/>
            </a:endParaRPr>
          </a:p>
          <a:p>
            <a:pPr marL="0" indent="0" algn="just">
              <a:spcBef>
                <a:spcPts val="0"/>
              </a:spcBef>
              <a:spcAft>
                <a:spcPts val="375"/>
              </a:spcAft>
              <a:buClr>
                <a:srgbClr val="ED7D31"/>
              </a:buClr>
              <a:buFont typeface="Arial" pitchFamily="34" charset="0"/>
              <a:buNone/>
            </a:pPr>
            <a:endParaRPr lang="en-US" sz="750">
              <a:solidFill>
                <a:srgbClr val="3C3C3B"/>
              </a:solidFill>
              <a:latin typeface="Roboto" panose="02000000000000000000" pitchFamily="2" charset="0"/>
              <a:ea typeface="Roboto" panose="02000000000000000000" pitchFamily="2" charset="0"/>
              <a:cs typeface="Calibri" panose="020F0502020204030204"/>
            </a:endParaRPr>
          </a:p>
        </p:txBody>
      </p:sp>
      <p:cxnSp>
        <p:nvCxnSpPr>
          <p:cNvPr id="12" name="Straight Connector 19">
            <a:extLst>
              <a:ext uri="{FF2B5EF4-FFF2-40B4-BE49-F238E27FC236}">
                <a16:creationId xmlns:a16="http://schemas.microsoft.com/office/drawing/2014/main" id="{FFA63464-D002-4EDB-95F7-CA4F18CA069E}"/>
              </a:ext>
            </a:extLst>
          </p:cNvPr>
          <p:cNvCxnSpPr>
            <a:cxnSpLocks noChangeShapeType="1"/>
          </p:cNvCxnSpPr>
          <p:nvPr userDrawn="1"/>
        </p:nvCxnSpPr>
        <p:spPr bwMode="auto">
          <a:xfrm>
            <a:off x="539750" y="3106295"/>
            <a:ext cx="8280400" cy="0"/>
          </a:xfrm>
          <a:prstGeom prst="line">
            <a:avLst/>
          </a:prstGeom>
          <a:noFill/>
          <a:ln w="9525" algn="ctr">
            <a:solidFill>
              <a:srgbClr val="033B59"/>
            </a:solidFill>
            <a:round/>
            <a:headEnd/>
            <a:tailEnd/>
          </a:ln>
        </p:spPr>
      </p:cxnSp>
      <p:sp>
        <p:nvSpPr>
          <p:cNvPr id="13" name="13 CuadroTexto">
            <a:extLst>
              <a:ext uri="{FF2B5EF4-FFF2-40B4-BE49-F238E27FC236}">
                <a16:creationId xmlns:a16="http://schemas.microsoft.com/office/drawing/2014/main" id="{248438CB-0121-06FD-5E5E-42AF74DD8E0F}"/>
              </a:ext>
            </a:extLst>
          </p:cNvPr>
          <p:cNvSpPr txBox="1"/>
          <p:nvPr userDrawn="1"/>
        </p:nvSpPr>
        <p:spPr>
          <a:xfrm>
            <a:off x="539751" y="2962479"/>
            <a:ext cx="2592090" cy="140744"/>
          </a:xfrm>
          <a:prstGeom prst="rect">
            <a:avLst/>
          </a:prstGeom>
          <a:noFill/>
        </p:spPr>
        <p:txBody>
          <a:bodyPr wrap="square" lIns="0" tIns="0" rIns="0" bIns="0" rtlCol="0">
            <a:spAutoFit/>
          </a:bodyPr>
          <a:lstStyle/>
          <a:p>
            <a:pPr marL="61913" indent="-61913" defTabSz="762000" eaLnBrk="0" hangingPunct="0">
              <a:lnSpc>
                <a:spcPct val="120000"/>
              </a:lnSpc>
              <a:spcAft>
                <a:spcPts val="404"/>
              </a:spcAft>
              <a:buClr>
                <a:srgbClr val="CC0000"/>
              </a:buClr>
              <a:defRPr/>
            </a:pPr>
            <a:r>
              <a:rPr lang="en-US" sz="825" b="1" kern="0">
                <a:solidFill>
                  <a:srgbClr val="033B59"/>
                </a:solidFill>
                <a:latin typeface="Roboto" panose="02000000000000000000" pitchFamily="2" charset="0"/>
                <a:ea typeface="Roboto" panose="02000000000000000000" pitchFamily="2" charset="0"/>
                <a:cs typeface="Calibri" pitchFamily="34" charset="0"/>
              </a:rPr>
              <a:t>Macroeconomic Projections</a:t>
            </a:r>
          </a:p>
        </p:txBody>
      </p:sp>
      <p:sp>
        <p:nvSpPr>
          <p:cNvPr id="14" name="Text Box 5">
            <a:extLst>
              <a:ext uri="{FF2B5EF4-FFF2-40B4-BE49-F238E27FC236}">
                <a16:creationId xmlns:a16="http://schemas.microsoft.com/office/drawing/2014/main" id="{DBDBA28D-1319-6C08-EAEB-D53528E77375}"/>
              </a:ext>
            </a:extLst>
          </p:cNvPr>
          <p:cNvSpPr txBox="1">
            <a:spLocks noChangeArrowheads="1"/>
          </p:cNvSpPr>
          <p:nvPr userDrawn="1"/>
        </p:nvSpPr>
        <p:spPr bwMode="auto">
          <a:xfrm>
            <a:off x="5099964" y="3132470"/>
            <a:ext cx="3720186" cy="102336"/>
          </a:xfrm>
          <a:prstGeom prst="rect">
            <a:avLst/>
          </a:prstGeom>
          <a:noFill/>
          <a:ln w="9525" algn="ctr">
            <a:noFill/>
            <a:miter lim="800000"/>
            <a:headEnd/>
            <a:tailEnd/>
          </a:ln>
        </p:spPr>
        <p:txBody>
          <a:bodyPr wrap="square" lIns="0" tIns="0" rIns="0" bIns="0" anchor="b">
            <a:spAutoFit/>
          </a:bodyPr>
          <a:lstStyle/>
          <a:p>
            <a:pPr marL="48809" indent="-48809" algn="r" defTabSz="610693" eaLnBrk="0" hangingPunct="0">
              <a:lnSpc>
                <a:spcPct val="120000"/>
              </a:lnSpc>
              <a:spcAft>
                <a:spcPts val="329"/>
              </a:spcAft>
              <a:buClr>
                <a:srgbClr val="CC0000"/>
              </a:buClr>
            </a:pPr>
            <a:r>
              <a:rPr lang="en-US" sz="600" i="1">
                <a:solidFill>
                  <a:srgbClr val="3C3C3B"/>
                </a:solidFill>
                <a:latin typeface="Roboto" panose="02000000000000000000" pitchFamily="2" charset="0"/>
                <a:ea typeface="Roboto" panose="02000000000000000000" pitchFamily="2" charset="0"/>
              </a:rPr>
              <a:t>Source: LarrainVial Research Department</a:t>
            </a:r>
          </a:p>
        </p:txBody>
      </p:sp>
      <p:graphicFrame>
        <p:nvGraphicFramePr>
          <p:cNvPr id="15" name="Tabla 14">
            <a:extLst>
              <a:ext uri="{FF2B5EF4-FFF2-40B4-BE49-F238E27FC236}">
                <a16:creationId xmlns:a16="http://schemas.microsoft.com/office/drawing/2014/main" id="{C352E67C-0481-EFD3-AFC6-0AD3874CE412}"/>
              </a:ext>
            </a:extLst>
          </p:cNvPr>
          <p:cNvGraphicFramePr>
            <a:graphicFrameLocks noGrp="1"/>
          </p:cNvGraphicFramePr>
          <p:nvPr userDrawn="1">
            <p:extLst>
              <p:ext uri="{D42A27DB-BD31-4B8C-83A1-F6EECF244321}">
                <p14:modId xmlns:p14="http://schemas.microsoft.com/office/powerpoint/2010/main" val="3794401327"/>
              </p:ext>
            </p:extLst>
          </p:nvPr>
        </p:nvGraphicFramePr>
        <p:xfrm>
          <a:off x="539750" y="3334500"/>
          <a:ext cx="8280000" cy="1458000"/>
        </p:xfrm>
        <a:graphic>
          <a:graphicData uri="http://schemas.openxmlformats.org/drawingml/2006/table">
            <a:tbl>
              <a:tblPr/>
              <a:tblGrid>
                <a:gridCol w="1980000">
                  <a:extLst>
                    <a:ext uri="{9D8B030D-6E8A-4147-A177-3AD203B41FA5}">
                      <a16:colId xmlns:a16="http://schemas.microsoft.com/office/drawing/2014/main" val="3214418138"/>
                    </a:ext>
                  </a:extLst>
                </a:gridCol>
                <a:gridCol w="900000">
                  <a:extLst>
                    <a:ext uri="{9D8B030D-6E8A-4147-A177-3AD203B41FA5}">
                      <a16:colId xmlns:a16="http://schemas.microsoft.com/office/drawing/2014/main" val="3738377815"/>
                    </a:ext>
                  </a:extLst>
                </a:gridCol>
                <a:gridCol w="900000">
                  <a:extLst>
                    <a:ext uri="{9D8B030D-6E8A-4147-A177-3AD203B41FA5}">
                      <a16:colId xmlns:a16="http://schemas.microsoft.com/office/drawing/2014/main" val="704169036"/>
                    </a:ext>
                  </a:extLst>
                </a:gridCol>
                <a:gridCol w="900000">
                  <a:extLst>
                    <a:ext uri="{9D8B030D-6E8A-4147-A177-3AD203B41FA5}">
                      <a16:colId xmlns:a16="http://schemas.microsoft.com/office/drawing/2014/main" val="1318666018"/>
                    </a:ext>
                  </a:extLst>
                </a:gridCol>
                <a:gridCol w="900000">
                  <a:extLst>
                    <a:ext uri="{9D8B030D-6E8A-4147-A177-3AD203B41FA5}">
                      <a16:colId xmlns:a16="http://schemas.microsoft.com/office/drawing/2014/main" val="284349437"/>
                    </a:ext>
                  </a:extLst>
                </a:gridCol>
                <a:gridCol w="900000">
                  <a:extLst>
                    <a:ext uri="{9D8B030D-6E8A-4147-A177-3AD203B41FA5}">
                      <a16:colId xmlns:a16="http://schemas.microsoft.com/office/drawing/2014/main" val="3301814434"/>
                    </a:ext>
                  </a:extLst>
                </a:gridCol>
                <a:gridCol w="900000">
                  <a:extLst>
                    <a:ext uri="{9D8B030D-6E8A-4147-A177-3AD203B41FA5}">
                      <a16:colId xmlns:a16="http://schemas.microsoft.com/office/drawing/2014/main" val="320637563"/>
                    </a:ext>
                  </a:extLst>
                </a:gridCol>
                <a:gridCol w="900000">
                  <a:extLst>
                    <a:ext uri="{9D8B030D-6E8A-4147-A177-3AD203B41FA5}">
                      <a16:colId xmlns:a16="http://schemas.microsoft.com/office/drawing/2014/main" val="2712513810"/>
                    </a:ext>
                  </a:extLst>
                </a:gridCol>
              </a:tblGrid>
              <a:tr h="16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L" sz="700" b="0" i="0" u="none" strike="noStrike">
                          <a:solidFill>
                            <a:srgbClr val="FFFFFF"/>
                          </a:solidFill>
                          <a:effectLst/>
                          <a:latin typeface="Roboto" panose="02000000000000000000" pitchFamily="2" charset="0"/>
                          <a:ea typeface="Roboto" panose="02000000000000000000" pitchFamily="2" charset="0"/>
                        </a:rPr>
                        <a:t>  </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b="1" i="0" u="none" strike="noStrike">
                          <a:solidFill>
                            <a:srgbClr val="FFFFFF"/>
                          </a:solidFill>
                          <a:effectLst/>
                          <a:latin typeface="Roboto" panose="02000000000000000000" pitchFamily="2" charset="0"/>
                          <a:ea typeface="Roboto" panose="02000000000000000000" pitchFamily="2" charset="0"/>
                        </a:rPr>
                        <a:t>2016</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b="1" i="0" u="none" strike="noStrike">
                          <a:solidFill>
                            <a:srgbClr val="FFFFFF"/>
                          </a:solidFill>
                          <a:effectLst/>
                          <a:latin typeface="Roboto" panose="02000000000000000000" pitchFamily="2" charset="0"/>
                          <a:ea typeface="Roboto" panose="02000000000000000000" pitchFamily="2" charset="0"/>
                        </a:rPr>
                        <a:t>2017</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b="1" i="0" u="none" strike="noStrike">
                          <a:solidFill>
                            <a:srgbClr val="FFFFFF"/>
                          </a:solidFill>
                          <a:effectLst/>
                          <a:latin typeface="Roboto" panose="02000000000000000000" pitchFamily="2" charset="0"/>
                          <a:ea typeface="Roboto" panose="02000000000000000000" pitchFamily="2" charset="0"/>
                        </a:rPr>
                        <a:t>2018</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b="1" i="0" u="none" strike="noStrike">
                          <a:solidFill>
                            <a:srgbClr val="FFFFFF"/>
                          </a:solidFill>
                          <a:effectLst/>
                          <a:latin typeface="Roboto" panose="02000000000000000000" pitchFamily="2" charset="0"/>
                          <a:ea typeface="Roboto" panose="02000000000000000000" pitchFamily="2" charset="0"/>
                        </a:rPr>
                        <a:t>2019</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b="1" i="0" u="none" strike="noStrike">
                          <a:solidFill>
                            <a:srgbClr val="FFFFFF"/>
                          </a:solidFill>
                          <a:effectLst/>
                          <a:latin typeface="Roboto" panose="02000000000000000000" pitchFamily="2" charset="0"/>
                          <a:ea typeface="Roboto" panose="02000000000000000000" pitchFamily="2" charset="0"/>
                        </a:rPr>
                        <a:t>2020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b="1" i="0" u="none" strike="noStrike">
                          <a:solidFill>
                            <a:srgbClr val="FFFFFF"/>
                          </a:solidFill>
                          <a:effectLst/>
                          <a:latin typeface="Roboto" panose="02000000000000000000" pitchFamily="2" charset="0"/>
                          <a:ea typeface="Roboto" panose="02000000000000000000" pitchFamily="2" charset="0"/>
                        </a:rPr>
                        <a:t>2021e</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b="1" i="0" u="none" strike="noStrike">
                          <a:solidFill>
                            <a:srgbClr val="FFFFFF"/>
                          </a:solidFill>
                          <a:effectLst/>
                          <a:latin typeface="Roboto" panose="02000000000000000000" pitchFamily="2" charset="0"/>
                          <a:ea typeface="Roboto" panose="02000000000000000000" pitchFamily="2" charset="0"/>
                        </a:rPr>
                        <a:t>2022e</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solidFill>
                  </a:tcPr>
                </a:tc>
                <a:extLst>
                  <a:ext uri="{0D108BD9-81ED-4DB2-BD59-A6C34878D82A}">
                    <a16:rowId xmlns:a16="http://schemas.microsoft.com/office/drawing/2014/main" val="3068714233"/>
                  </a:ext>
                </a:extLst>
              </a:tr>
              <a:tr h="16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L" sz="700" b="1" kern="1200">
                          <a:solidFill>
                            <a:srgbClr val="3C3C3B"/>
                          </a:solidFill>
                          <a:latin typeface="Roboto" panose="02000000000000000000" pitchFamily="2" charset="0"/>
                          <a:ea typeface="Roboto" panose="02000000000000000000" pitchFamily="2" charset="0"/>
                          <a:cs typeface="+mn-cs"/>
                        </a:rPr>
                        <a:t>GDP (%)</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4.4</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2.1</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4.0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2.2</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-11.1</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8.2</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4.1</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98767886"/>
                  </a:ext>
                </a:extLst>
              </a:tr>
              <a:tr h="16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L" sz="700" b="1" kern="1200" err="1">
                          <a:solidFill>
                            <a:srgbClr val="3C3C3B"/>
                          </a:solidFill>
                          <a:latin typeface="Roboto" panose="02000000000000000000" pitchFamily="2" charset="0"/>
                          <a:ea typeface="Roboto" panose="02000000000000000000" pitchFamily="2" charset="0"/>
                          <a:cs typeface="+mn-cs"/>
                        </a:rPr>
                        <a:t>Domestic</a:t>
                      </a:r>
                      <a:r>
                        <a:rPr lang="es-CL" sz="700" b="1" kern="1200">
                          <a:solidFill>
                            <a:srgbClr val="3C3C3B"/>
                          </a:solidFill>
                          <a:latin typeface="Roboto" panose="02000000000000000000" pitchFamily="2" charset="0"/>
                          <a:ea typeface="Roboto" panose="02000000000000000000" pitchFamily="2" charset="0"/>
                          <a:cs typeface="+mn-cs"/>
                        </a:rPr>
                        <a:t> </a:t>
                      </a:r>
                      <a:r>
                        <a:rPr lang="es-CL" sz="700" b="1" kern="1200" err="1">
                          <a:solidFill>
                            <a:srgbClr val="3C3C3B"/>
                          </a:solidFill>
                          <a:latin typeface="Roboto" panose="02000000000000000000" pitchFamily="2" charset="0"/>
                          <a:ea typeface="Roboto" panose="02000000000000000000" pitchFamily="2" charset="0"/>
                          <a:cs typeface="+mn-cs"/>
                        </a:rPr>
                        <a:t>demand</a:t>
                      </a:r>
                      <a:r>
                        <a:rPr lang="es-CL" sz="700" b="1" kern="1200">
                          <a:solidFill>
                            <a:srgbClr val="3C3C3B"/>
                          </a:solidFill>
                          <a:latin typeface="Roboto" panose="02000000000000000000" pitchFamily="2" charset="0"/>
                          <a:ea typeface="Roboto" panose="02000000000000000000" pitchFamily="2" charset="0"/>
                          <a:cs typeface="+mn-cs"/>
                        </a:rPr>
                        <a:t> (%)</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1.4</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1.1</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4.2</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2.4</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-9.8</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8.3</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4.2</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extLst>
                  <a:ext uri="{0D108BD9-81ED-4DB2-BD59-A6C34878D82A}">
                    <a16:rowId xmlns:a16="http://schemas.microsoft.com/office/drawing/2014/main" val="2010759753"/>
                  </a:ext>
                </a:extLst>
              </a:tr>
              <a:tr h="16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L" sz="700" b="1" kern="1200">
                          <a:solidFill>
                            <a:srgbClr val="3C3C3B"/>
                          </a:solidFill>
                          <a:latin typeface="Roboto" panose="02000000000000000000" pitchFamily="2" charset="0"/>
                          <a:ea typeface="Roboto" panose="02000000000000000000" pitchFamily="2" charset="0"/>
                          <a:cs typeface="+mn-cs"/>
                        </a:rPr>
                        <a:t>Private consumption (%)</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3.7</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2.6</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3.8</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3.0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-8.7</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7.3</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4.0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36140760"/>
                  </a:ext>
                </a:extLst>
              </a:tr>
              <a:tr h="16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L" sz="700" b="1" kern="1200">
                          <a:solidFill>
                            <a:srgbClr val="3C3C3B"/>
                          </a:solidFill>
                          <a:latin typeface="Roboto" panose="02000000000000000000" pitchFamily="2" charset="0"/>
                          <a:ea typeface="Roboto" panose="02000000000000000000" pitchFamily="2" charset="0"/>
                          <a:cs typeface="+mn-cs"/>
                        </a:rPr>
                        <a:t>Fixed investment (%)</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-3.7</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-2.9</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7.6</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0.9</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-21.6</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14.7</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700" kern="1200">
                          <a:solidFill>
                            <a:srgbClr val="3C3C3B"/>
                          </a:solidFill>
                          <a:latin typeface="Roboto" panose="02000000000000000000" pitchFamily="2" charset="0"/>
                          <a:ea typeface="Roboto" panose="02000000000000000000" pitchFamily="2" charset="0"/>
                          <a:cs typeface="+mn-cs"/>
                        </a:rPr>
                        <a:t>5.3</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196"/>
                      </a:srgbClr>
                    </a:solidFill>
                  </a:tcPr>
                </a:tc>
                <a:extLst>
                  <a:ext uri="{0D108BD9-81ED-4DB2-BD59-A6C34878D82A}">
                    <a16:rowId xmlns:a16="http://schemas.microsoft.com/office/drawing/2014/main" val="2014475351"/>
                  </a:ext>
                </a:extLst>
              </a:tr>
              <a:tr h="16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L" sz="700" b="1" kern="1200">
                          <a:solidFill>
                            <a:srgbClr val="3C3C3B"/>
                          </a:solidFill>
                          <a:latin typeface="Roboto" panose="02000000000000000000" pitchFamily="2" charset="0"/>
                          <a:ea typeface="Roboto" panose="02000000000000000000" pitchFamily="2" charset="0"/>
                          <a:cs typeface="+mn-cs"/>
                        </a:rPr>
                        <a:t>Annual inflation (%, eop)</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3.2</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1.4</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2.2</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1.9</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2.0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99751203"/>
                  </a:ext>
                </a:extLst>
              </a:tr>
              <a:tr h="16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L" sz="700" b="1" kern="1200">
                          <a:solidFill>
                            <a:srgbClr val="3C3C3B"/>
                          </a:solidFill>
                          <a:latin typeface="Roboto" panose="02000000000000000000" pitchFamily="2" charset="0"/>
                          <a:ea typeface="Roboto" panose="02000000000000000000" pitchFamily="2" charset="0"/>
                          <a:cs typeface="+mn-cs"/>
                        </a:rPr>
                        <a:t>Reference rate (%, eop)</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19854"/>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4.25</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19854"/>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3.25</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19854"/>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2.75</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19854"/>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2.25</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19854"/>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0.25</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19854"/>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0.25</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19854"/>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1.00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19854"/>
                      </a:srgbClr>
                    </a:solidFill>
                  </a:tcPr>
                </a:tc>
                <a:extLst>
                  <a:ext uri="{0D108BD9-81ED-4DB2-BD59-A6C34878D82A}">
                    <a16:rowId xmlns:a16="http://schemas.microsoft.com/office/drawing/2014/main" val="2984138010"/>
                  </a:ext>
                </a:extLst>
              </a:tr>
              <a:tr h="16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L" sz="700" b="1" kern="1200">
                          <a:solidFill>
                            <a:srgbClr val="3C3C3B"/>
                          </a:solidFill>
                          <a:latin typeface="Roboto" panose="02000000000000000000" pitchFamily="2" charset="0"/>
                          <a:ea typeface="Roboto" panose="02000000000000000000" pitchFamily="2" charset="0"/>
                          <a:cs typeface="+mn-cs"/>
                        </a:rPr>
                        <a:t>PEN/USD (eop)</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3.36</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3.24</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3.37</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3.31</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3.62</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3.70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3.70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40785958"/>
                  </a:ext>
                </a:extLst>
              </a:tr>
              <a:tr h="16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es-CL" sz="700" b="1" kern="1200">
                          <a:solidFill>
                            <a:srgbClr val="3C3C3B"/>
                          </a:solidFill>
                          <a:latin typeface="Roboto" panose="02000000000000000000" pitchFamily="2" charset="0"/>
                          <a:ea typeface="Roboto" panose="02000000000000000000" pitchFamily="2" charset="0"/>
                          <a:cs typeface="+mn-cs"/>
                        </a:rPr>
                        <a:t>PEN/USD (</a:t>
                      </a:r>
                      <a:r>
                        <a:rPr lang="es-CL" sz="700" b="1" kern="1200" err="1">
                          <a:solidFill>
                            <a:srgbClr val="3C3C3B"/>
                          </a:solidFill>
                          <a:latin typeface="Roboto" panose="02000000000000000000" pitchFamily="2" charset="0"/>
                          <a:ea typeface="Roboto" panose="02000000000000000000" pitchFamily="2" charset="0"/>
                          <a:cs typeface="+mn-cs"/>
                        </a:rPr>
                        <a:t>aop</a:t>
                      </a:r>
                      <a:r>
                        <a:rPr lang="es-CL" sz="700" b="1" kern="1200">
                          <a:solidFill>
                            <a:srgbClr val="3C3C3B"/>
                          </a:solidFill>
                          <a:latin typeface="Roboto" panose="02000000000000000000" pitchFamily="2" charset="0"/>
                          <a:ea typeface="Roboto" panose="02000000000000000000" pitchFamily="2" charset="0"/>
                          <a:cs typeface="+mn-cs"/>
                        </a:rPr>
                        <a:t>)</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3.37</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3.26</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3.29</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3.34</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3.51</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3.80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es-CL" sz="700" kern="1200">
                          <a:solidFill>
                            <a:srgbClr val="3C3C3B"/>
                          </a:solidFill>
                          <a:latin typeface="Roboto" panose="02000000000000000000" pitchFamily="2" charset="0"/>
                          <a:ea typeface="Roboto" panose="02000000000000000000" pitchFamily="2" charset="0"/>
                          <a:cs typeface="+mn-cs"/>
                        </a:rPr>
                        <a:t>3.70</a:t>
                      </a:r>
                    </a:p>
                  </a:txBody>
                  <a:tcPr marL="5469" marR="5469" marT="4102"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extLst>
                  <a:ext uri="{0D108BD9-81ED-4DB2-BD59-A6C34878D82A}">
                    <a16:rowId xmlns:a16="http://schemas.microsoft.com/office/drawing/2014/main" val="3983751751"/>
                  </a:ext>
                </a:extLst>
              </a:tr>
            </a:tbl>
          </a:graphicData>
        </a:graphic>
      </p:graphicFrame>
      <p:sp>
        <p:nvSpPr>
          <p:cNvPr id="16" name="Título 1">
            <a:extLst>
              <a:ext uri="{FF2B5EF4-FFF2-40B4-BE49-F238E27FC236}">
                <a16:creationId xmlns:a16="http://schemas.microsoft.com/office/drawing/2014/main" id="{49D55779-1AB9-A2B5-0C33-86899C0094ED}"/>
              </a:ext>
            </a:extLst>
          </p:cNvPr>
          <p:cNvSpPr txBox="1">
            <a:spLocks/>
          </p:cNvSpPr>
          <p:nvPr userDrawn="1"/>
        </p:nvSpPr>
        <p:spPr>
          <a:xfrm>
            <a:off x="540000" y="378000"/>
            <a:ext cx="8280150" cy="24300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s-CL" sz="1725" b="0" i="0" u="none" strike="noStrike" kern="1200" cap="none" spc="0" normalizeH="0" baseline="0" noProof="0">
                <a:ln>
                  <a:noFill/>
                </a:ln>
                <a:solidFill>
                  <a:srgbClr val="033B59"/>
                </a:solidFill>
                <a:effectLst/>
                <a:uLnTx/>
                <a:uFillTx/>
                <a:latin typeface="Trebuchet MS" panose="020B0703020202090204" pitchFamily="34" charset="0"/>
                <a:ea typeface="+mj-ea"/>
                <a:cs typeface="+mj-cs"/>
              </a:rPr>
              <a:t>Título</a:t>
            </a:r>
          </a:p>
        </p:txBody>
      </p:sp>
    </p:spTree>
    <p:extLst>
      <p:ext uri="{BB962C8B-B14F-4D97-AF65-F5344CB8AC3E}">
        <p14:creationId xmlns:p14="http://schemas.microsoft.com/office/powerpoint/2010/main" val="1745382043"/>
      </p:ext>
    </p:extLst>
  </p:cSld>
  <p:clrMapOvr>
    <a:masterClrMapping/>
  </p:clrMapOvr>
  <p:extLst>
    <p:ext uri="{DCECCB84-F9BA-43D5-87BE-67443E8EF086}">
      <p15:sldGuideLst xmlns:p15="http://schemas.microsoft.com/office/powerpoint/2012/main">
        <p15:guide id="1" orient="horz" pos="362" userDrawn="1">
          <p15:clr>
            <a:srgbClr val="FBAE40"/>
          </p15:clr>
        </p15:guide>
        <p15:guide id="2" pos="340" userDrawn="1">
          <p15:clr>
            <a:srgbClr val="FBAE40"/>
          </p15:clr>
        </p15:guide>
        <p15:guide id="3" orient="horz" pos="566" userDrawn="1">
          <p15:clr>
            <a:srgbClr val="FBAE40"/>
          </p15:clr>
        </p15:guide>
        <p15:guide id="4" orient="horz" pos="685" userDrawn="1">
          <p15:clr>
            <a:srgbClr val="FBAE40"/>
          </p15:clr>
        </p15:guide>
        <p15:guide id="5" userDrawn="1">
          <p15:clr>
            <a:srgbClr val="FBAE40"/>
          </p15:clr>
        </p15:guide>
        <p15:guide id="6" pos="5556" userDrawn="1">
          <p15:clr>
            <a:srgbClr val="FBAE40"/>
          </p15:clr>
        </p15:guide>
        <p15:guide id="7" orient="horz" pos="306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ido 1 columna texto">
    <p:spTree>
      <p:nvGrpSpPr>
        <p:cNvPr id="1" name=""/>
        <p:cNvGrpSpPr/>
        <p:nvPr/>
      </p:nvGrpSpPr>
      <p:grpSpPr>
        <a:xfrm>
          <a:off x="0" y="0"/>
          <a:ext cx="0" cy="0"/>
          <a:chOff x="0" y="0"/>
          <a:chExt cx="0" cy="0"/>
        </a:xfrm>
      </p:grpSpPr>
      <p:sp>
        <p:nvSpPr>
          <p:cNvPr id="15" name="2 Marcador de contenido">
            <a:extLst>
              <a:ext uri="{FF2B5EF4-FFF2-40B4-BE49-F238E27FC236}">
                <a16:creationId xmlns:a16="http://schemas.microsoft.com/office/drawing/2014/main" id="{BE58D43C-819D-59DA-DCE8-84452CAEAC25}"/>
              </a:ext>
            </a:extLst>
          </p:cNvPr>
          <p:cNvSpPr txBox="1">
            <a:spLocks/>
          </p:cNvSpPr>
          <p:nvPr userDrawn="1">
            <p:custDataLst>
              <p:tags r:id="rId1"/>
            </p:custDataLst>
          </p:nvPr>
        </p:nvSpPr>
        <p:spPr>
          <a:xfrm>
            <a:off x="539750" y="891000"/>
            <a:ext cx="8280400" cy="609411"/>
          </a:xfrm>
          <a:prstGeom prst="rect">
            <a:avLst/>
          </a:prstGeom>
        </p:spPr>
        <p:txBody>
          <a:bodyPr lIns="0" tIns="0" rIns="0" bIns="0" anchor="t"/>
          <a:lstStyle>
            <a:lvl1pPr marL="342900" indent="-342900" algn="l" defTabSz="914400" rtl="0" eaLnBrk="1" latinLnBrk="0" hangingPunct="1">
              <a:spcBef>
                <a:spcPct val="20000"/>
              </a:spcBef>
              <a:buFont typeface="Arial" pitchFamily="34" charset="0"/>
              <a:buChar char="•"/>
              <a:defRPr sz="3200" kern="1200">
                <a:solidFill>
                  <a:srgbClr val="424A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424A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24A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24A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424A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375"/>
              </a:spcAft>
              <a:buClr>
                <a:srgbClr val="ED7D31"/>
              </a:buClr>
              <a:buFont typeface="Arial" pitchFamily="34" charset="0"/>
              <a:buNone/>
            </a:pPr>
            <a:r>
              <a:rPr lang="en-US" sz="750">
                <a:solidFill>
                  <a:srgbClr val="3C3C3B"/>
                </a:solidFill>
                <a:latin typeface="Roboto" panose="02000000000000000000" pitchFamily="2" charset="0"/>
                <a:ea typeface="Roboto" panose="02000000000000000000" pitchFamily="2" charset="0"/>
                <a:cs typeface="Calibri" panose="020F0502020204030204"/>
              </a:rPr>
              <a:t>The incorporation of these factors in what we consider a reasonable worst-case scenario leads us to adjustments of 26% on average throughout our coverage. The dominant factor in these adjustments is the CRP increase within the discount rate calculation, which accounts for ~39% of the total average adjustment in our target prices. The second most relevant factor is the impact of regulatory risk specific to the sectors and companies under coverage, which explains ~28% of the average adjustment in our target prices, showing that bottom-up analysis plays a significant role in measuring potential downside risk.</a:t>
            </a:r>
          </a:p>
          <a:p>
            <a:pPr marL="0" indent="0" algn="just">
              <a:spcBef>
                <a:spcPts val="0"/>
              </a:spcBef>
              <a:spcAft>
                <a:spcPts val="375"/>
              </a:spcAft>
              <a:buClr>
                <a:srgbClr val="ED7D31"/>
              </a:buClr>
              <a:buFont typeface="Arial" pitchFamily="34" charset="0"/>
              <a:buNone/>
            </a:pPr>
            <a:r>
              <a:rPr lang="en-US" sz="750">
                <a:solidFill>
                  <a:srgbClr val="3C3C3B"/>
                </a:solidFill>
                <a:latin typeface="Roboto" panose="02000000000000000000" pitchFamily="2" charset="0"/>
                <a:ea typeface="Roboto" panose="02000000000000000000" pitchFamily="2" charset="0"/>
                <a:cs typeface="Calibri" panose="020F0502020204030204"/>
              </a:rPr>
              <a:t>We highlight that the greatest adjustments are seen in: (</a:t>
            </a:r>
            <a:r>
              <a:rPr lang="en-US" sz="750" err="1">
                <a:solidFill>
                  <a:srgbClr val="3C3C3B"/>
                </a:solidFill>
                <a:latin typeface="Roboto" panose="02000000000000000000" pitchFamily="2" charset="0"/>
                <a:ea typeface="Roboto" panose="02000000000000000000" pitchFamily="2" charset="0"/>
                <a:cs typeface="Calibri" panose="020F0502020204030204"/>
              </a:rPr>
              <a:t>i</a:t>
            </a:r>
            <a:r>
              <a:rPr lang="en-US" sz="750">
                <a:solidFill>
                  <a:srgbClr val="3C3C3B"/>
                </a:solidFill>
                <a:latin typeface="Roboto" panose="02000000000000000000" pitchFamily="2" charset="0"/>
                <a:ea typeface="Roboto" panose="02000000000000000000" pitchFamily="2" charset="0"/>
                <a:cs typeface="Calibri" panose="020F0502020204030204"/>
              </a:rPr>
              <a:t>) </a:t>
            </a:r>
            <a:r>
              <a:rPr lang="en-US" sz="750" err="1">
                <a:solidFill>
                  <a:srgbClr val="3C3C3B"/>
                </a:solidFill>
                <a:latin typeface="Roboto" panose="02000000000000000000" pitchFamily="2" charset="0"/>
                <a:ea typeface="Roboto" panose="02000000000000000000" pitchFamily="2" charset="0"/>
                <a:cs typeface="Calibri" panose="020F0502020204030204"/>
              </a:rPr>
              <a:t>Inretail</a:t>
            </a:r>
            <a:r>
              <a:rPr lang="en-US" sz="750">
                <a:solidFill>
                  <a:srgbClr val="3C3C3B"/>
                </a:solidFill>
                <a:latin typeface="Roboto" panose="02000000000000000000" pitchFamily="2" charset="0"/>
                <a:ea typeface="Roboto" panose="02000000000000000000" pitchFamily="2" charset="0"/>
                <a:cs typeface="Calibri" panose="020F0502020204030204"/>
              </a:rPr>
              <a:t> (-53.8%); (ii) </a:t>
            </a:r>
            <a:r>
              <a:rPr lang="en-US" sz="750" err="1">
                <a:solidFill>
                  <a:srgbClr val="3C3C3B"/>
                </a:solidFill>
                <a:latin typeface="Roboto" panose="02000000000000000000" pitchFamily="2" charset="0"/>
                <a:ea typeface="Roboto" panose="02000000000000000000" pitchFamily="2" charset="0"/>
                <a:cs typeface="Calibri" panose="020F0502020204030204"/>
              </a:rPr>
              <a:t>Credicorp</a:t>
            </a:r>
            <a:r>
              <a:rPr lang="en-US" sz="750">
                <a:solidFill>
                  <a:srgbClr val="3C3C3B"/>
                </a:solidFill>
                <a:latin typeface="Roboto" panose="02000000000000000000" pitchFamily="2" charset="0"/>
                <a:ea typeface="Roboto" panose="02000000000000000000" pitchFamily="2" charset="0"/>
                <a:cs typeface="Calibri" panose="020F0502020204030204"/>
              </a:rPr>
              <a:t> (-33.2%); and (iii) IFS (-32.3%). the case of </a:t>
            </a:r>
            <a:r>
              <a:rPr lang="en-US" sz="750" err="1">
                <a:solidFill>
                  <a:srgbClr val="3C3C3B"/>
                </a:solidFill>
                <a:latin typeface="Roboto" panose="02000000000000000000" pitchFamily="2" charset="0"/>
                <a:ea typeface="Roboto" panose="02000000000000000000" pitchFamily="2" charset="0"/>
                <a:cs typeface="Calibri" panose="020F0502020204030204"/>
              </a:rPr>
              <a:t>Inretail</a:t>
            </a:r>
            <a:r>
              <a:rPr lang="en-US" sz="750">
                <a:solidFill>
                  <a:srgbClr val="3C3C3B"/>
                </a:solidFill>
                <a:latin typeface="Roboto" panose="02000000000000000000" pitchFamily="2" charset="0"/>
                <a:ea typeface="Roboto" panose="02000000000000000000" pitchFamily="2" charset="0"/>
                <a:cs typeface="Calibri" panose="020F0502020204030204"/>
              </a:rPr>
              <a:t>, the adjustment size is mainly due to potential drug price controls affecting the company's pharma business. Meanwhile, the adjustments in </a:t>
            </a:r>
            <a:r>
              <a:rPr lang="en-US" sz="750" err="1">
                <a:solidFill>
                  <a:srgbClr val="3C3C3B"/>
                </a:solidFill>
                <a:latin typeface="Roboto" panose="02000000000000000000" pitchFamily="2" charset="0"/>
                <a:ea typeface="Roboto" panose="02000000000000000000" pitchFamily="2" charset="0"/>
                <a:cs typeface="Calibri" panose="020F0502020204030204"/>
              </a:rPr>
              <a:t>Credicorp</a:t>
            </a:r>
            <a:r>
              <a:rPr lang="en-US" sz="750">
                <a:solidFill>
                  <a:srgbClr val="3C3C3B"/>
                </a:solidFill>
                <a:latin typeface="Roboto" panose="02000000000000000000" pitchFamily="2" charset="0"/>
                <a:ea typeface="Roboto" panose="02000000000000000000" pitchFamily="2" charset="0"/>
                <a:cs typeface="Calibri" panose="020F0502020204030204"/>
              </a:rPr>
              <a:t> and IFS are mainly from macro issues, largely the adjustment in forecasts for 2022 GDP growth and FX, as well as from the CRP expansion.</a:t>
            </a:r>
          </a:p>
          <a:p>
            <a:pPr marL="0" indent="0" algn="just">
              <a:spcBef>
                <a:spcPts val="0"/>
              </a:spcBef>
              <a:spcAft>
                <a:spcPts val="375"/>
              </a:spcAft>
              <a:buClr>
                <a:srgbClr val="ED7D31"/>
              </a:buClr>
              <a:buFont typeface="Arial" pitchFamily="34" charset="0"/>
              <a:buNone/>
            </a:pPr>
            <a:r>
              <a:rPr lang="en-US" sz="750">
                <a:solidFill>
                  <a:srgbClr val="3C3C3B"/>
                </a:solidFill>
                <a:latin typeface="Roboto" panose="02000000000000000000" pitchFamily="2" charset="0"/>
                <a:ea typeface="Roboto" panose="02000000000000000000" pitchFamily="2" charset="0"/>
                <a:cs typeface="Calibri" panose="020F0502020204030204"/>
              </a:rPr>
              <a:t>The contrast of our stress test analysis with current market prices allows us to identify attractive risk-reward asymmetries. Indeed, we identified that the current prices of Buenaventura (OW), </a:t>
            </a:r>
            <a:r>
              <a:rPr lang="en-US" sz="750" err="1">
                <a:solidFill>
                  <a:srgbClr val="3C3C3B"/>
                </a:solidFill>
                <a:latin typeface="Roboto" panose="02000000000000000000" pitchFamily="2" charset="0"/>
                <a:ea typeface="Roboto" panose="02000000000000000000" pitchFamily="2" charset="0"/>
                <a:cs typeface="Calibri" panose="020F0502020204030204"/>
              </a:rPr>
              <a:t>Unacem</a:t>
            </a:r>
            <a:r>
              <a:rPr lang="en-US" sz="750">
                <a:solidFill>
                  <a:srgbClr val="3C3C3B"/>
                </a:solidFill>
                <a:latin typeface="Roboto" panose="02000000000000000000" pitchFamily="2" charset="0"/>
                <a:ea typeface="Roboto" panose="02000000000000000000" pitchFamily="2" charset="0"/>
                <a:cs typeface="Calibri" panose="020F0502020204030204"/>
              </a:rPr>
              <a:t> (OW), and C. </a:t>
            </a:r>
            <a:r>
              <a:rPr lang="en-US" sz="750" err="1">
                <a:solidFill>
                  <a:srgbClr val="3C3C3B"/>
                </a:solidFill>
                <a:latin typeface="Roboto" panose="02000000000000000000" pitchFamily="2" charset="0"/>
                <a:ea typeface="Roboto" panose="02000000000000000000" pitchFamily="2" charset="0"/>
                <a:cs typeface="Calibri" panose="020F0502020204030204"/>
              </a:rPr>
              <a:t>Pacasmayo</a:t>
            </a:r>
            <a:r>
              <a:rPr lang="en-US" sz="750">
                <a:solidFill>
                  <a:srgbClr val="3C3C3B"/>
                </a:solidFill>
                <a:latin typeface="Roboto" panose="02000000000000000000" pitchFamily="2" charset="0"/>
                <a:ea typeface="Roboto" panose="02000000000000000000" pitchFamily="2" charset="0"/>
                <a:cs typeface="Calibri" panose="020F0502020204030204"/>
              </a:rPr>
              <a:t> (OW), are respectively 26%, 15%, and 2% below even our worst-case scenario, which suggests that these stocks would only have room for upside under reasonable assumptions. For their part, stocks such as IFS (OW), </a:t>
            </a:r>
            <a:r>
              <a:rPr lang="en-US" sz="750" err="1">
                <a:solidFill>
                  <a:srgbClr val="3C3C3B"/>
                </a:solidFill>
                <a:latin typeface="Roboto" panose="02000000000000000000" pitchFamily="2" charset="0"/>
                <a:ea typeface="Roboto" panose="02000000000000000000" pitchFamily="2" charset="0"/>
                <a:cs typeface="Calibri" panose="020F0502020204030204"/>
              </a:rPr>
              <a:t>Ferreycorp</a:t>
            </a:r>
            <a:r>
              <a:rPr lang="en-US" sz="750">
                <a:solidFill>
                  <a:srgbClr val="3C3C3B"/>
                </a:solidFill>
                <a:latin typeface="Roboto" panose="02000000000000000000" pitchFamily="2" charset="0"/>
                <a:ea typeface="Roboto" panose="02000000000000000000" pitchFamily="2" charset="0"/>
                <a:cs typeface="Calibri" panose="020F0502020204030204"/>
              </a:rPr>
              <a:t> (N), and </a:t>
            </a:r>
            <a:r>
              <a:rPr lang="en-US" sz="750" err="1">
                <a:solidFill>
                  <a:srgbClr val="3C3C3B"/>
                </a:solidFill>
                <a:latin typeface="Roboto" panose="02000000000000000000" pitchFamily="2" charset="0"/>
                <a:ea typeface="Roboto" panose="02000000000000000000" pitchFamily="2" charset="0"/>
                <a:cs typeface="Calibri" panose="020F0502020204030204"/>
              </a:rPr>
              <a:t>Alicorp</a:t>
            </a:r>
            <a:r>
              <a:rPr lang="en-US" sz="750">
                <a:solidFill>
                  <a:srgbClr val="3C3C3B"/>
                </a:solidFill>
                <a:latin typeface="Roboto" panose="02000000000000000000" pitchFamily="2" charset="0"/>
                <a:ea typeface="Roboto" panose="02000000000000000000" pitchFamily="2" charset="0"/>
                <a:cs typeface="Calibri" panose="020F0502020204030204"/>
              </a:rPr>
              <a:t> (OW) show attractive valuation </a:t>
            </a:r>
            <a:r>
              <a:rPr lang="en-US" sz="750" err="1">
                <a:solidFill>
                  <a:srgbClr val="3C3C3B"/>
                </a:solidFill>
                <a:latin typeface="Roboto" panose="02000000000000000000" pitchFamily="2" charset="0"/>
                <a:ea typeface="Roboto" panose="02000000000000000000" pitchFamily="2" charset="0"/>
                <a:cs typeface="Calibri" panose="020F0502020204030204"/>
              </a:rPr>
              <a:t>assymmetries</a:t>
            </a:r>
            <a:r>
              <a:rPr lang="en-US" sz="750">
                <a:solidFill>
                  <a:srgbClr val="3C3C3B"/>
                </a:solidFill>
                <a:latin typeface="Roboto" panose="02000000000000000000" pitchFamily="2" charset="0"/>
                <a:ea typeface="Roboto" panose="02000000000000000000" pitchFamily="2" charset="0"/>
                <a:cs typeface="Calibri" panose="020F0502020204030204"/>
              </a:rPr>
              <a:t>, with limited downside risks at these prices, and with upside/downside ratios of 8.6x, 12.0x, and 17.5x, respectively, indicating that current prices represent attractive entry points on a risk-reward basis.</a:t>
            </a:r>
          </a:p>
          <a:p>
            <a:pPr marL="0" indent="0" algn="just">
              <a:spcBef>
                <a:spcPts val="0"/>
              </a:spcBef>
              <a:spcAft>
                <a:spcPts val="375"/>
              </a:spcAft>
              <a:buClr>
                <a:srgbClr val="ED7D31"/>
              </a:buClr>
              <a:buFont typeface="Arial" pitchFamily="34" charset="0"/>
              <a:buNone/>
            </a:pPr>
            <a:endParaRPr lang="en-US" sz="750">
              <a:solidFill>
                <a:srgbClr val="3C3C3B"/>
              </a:solidFill>
              <a:latin typeface="Roboto" panose="02000000000000000000" pitchFamily="2" charset="0"/>
              <a:ea typeface="Roboto" panose="02000000000000000000" pitchFamily="2" charset="0"/>
              <a:cs typeface="Calibri" panose="020F0502020204030204"/>
            </a:endParaRPr>
          </a:p>
          <a:p>
            <a:pPr marL="0" indent="0" algn="just">
              <a:spcBef>
                <a:spcPts val="0"/>
              </a:spcBef>
              <a:spcAft>
                <a:spcPts val="375"/>
              </a:spcAft>
              <a:buClr>
                <a:srgbClr val="ED7D31"/>
              </a:buClr>
              <a:buFont typeface="Arial" pitchFamily="34" charset="0"/>
              <a:buNone/>
            </a:pPr>
            <a:endParaRPr lang="en-US" sz="750">
              <a:solidFill>
                <a:srgbClr val="3C3C3B"/>
              </a:solidFill>
              <a:latin typeface="Roboto" panose="02000000000000000000" pitchFamily="2" charset="0"/>
              <a:ea typeface="Roboto" panose="02000000000000000000" pitchFamily="2" charset="0"/>
              <a:cs typeface="Calibri" panose="020F0502020204030204"/>
            </a:endParaRPr>
          </a:p>
        </p:txBody>
      </p:sp>
      <p:cxnSp>
        <p:nvCxnSpPr>
          <p:cNvPr id="17" name="Straight Connector 19">
            <a:extLst>
              <a:ext uri="{FF2B5EF4-FFF2-40B4-BE49-F238E27FC236}">
                <a16:creationId xmlns:a16="http://schemas.microsoft.com/office/drawing/2014/main" id="{32280B81-C983-8E03-7508-7F4F18498B5B}"/>
              </a:ext>
            </a:extLst>
          </p:cNvPr>
          <p:cNvCxnSpPr>
            <a:cxnSpLocks noChangeShapeType="1"/>
          </p:cNvCxnSpPr>
          <p:nvPr userDrawn="1"/>
        </p:nvCxnSpPr>
        <p:spPr bwMode="auto">
          <a:xfrm>
            <a:off x="539750" y="2843753"/>
            <a:ext cx="4032000" cy="0"/>
          </a:xfrm>
          <a:prstGeom prst="line">
            <a:avLst/>
          </a:prstGeom>
          <a:noFill/>
          <a:ln w="9525" algn="ctr">
            <a:solidFill>
              <a:srgbClr val="033B59"/>
            </a:solidFill>
            <a:round/>
            <a:headEnd/>
            <a:tailEnd/>
          </a:ln>
        </p:spPr>
      </p:cxnSp>
      <p:sp>
        <p:nvSpPr>
          <p:cNvPr id="18" name="Text Box 5">
            <a:extLst>
              <a:ext uri="{FF2B5EF4-FFF2-40B4-BE49-F238E27FC236}">
                <a16:creationId xmlns:a16="http://schemas.microsoft.com/office/drawing/2014/main" id="{E3D830AB-4794-86CA-FE99-4B8ABC2F5A3C}"/>
              </a:ext>
            </a:extLst>
          </p:cNvPr>
          <p:cNvSpPr txBox="1">
            <a:spLocks noChangeArrowheads="1"/>
          </p:cNvSpPr>
          <p:nvPr userDrawn="1"/>
        </p:nvSpPr>
        <p:spPr bwMode="auto">
          <a:xfrm>
            <a:off x="5099964" y="2869929"/>
            <a:ext cx="3720186" cy="102336"/>
          </a:xfrm>
          <a:prstGeom prst="rect">
            <a:avLst/>
          </a:prstGeom>
          <a:noFill/>
          <a:ln w="9525" algn="ctr">
            <a:noFill/>
            <a:miter lim="800000"/>
            <a:headEnd/>
            <a:tailEnd/>
          </a:ln>
        </p:spPr>
        <p:txBody>
          <a:bodyPr wrap="square" lIns="0" tIns="0" rIns="0" bIns="0" anchor="b">
            <a:spAutoFit/>
          </a:bodyPr>
          <a:lstStyle/>
          <a:p>
            <a:pPr marL="48809" indent="-48809" algn="r" defTabSz="610693" eaLnBrk="0" hangingPunct="0">
              <a:lnSpc>
                <a:spcPct val="120000"/>
              </a:lnSpc>
              <a:spcAft>
                <a:spcPts val="329"/>
              </a:spcAft>
              <a:buClr>
                <a:srgbClr val="CC0000"/>
              </a:buClr>
            </a:pPr>
            <a:r>
              <a:rPr lang="en-US" sz="600" i="1">
                <a:solidFill>
                  <a:srgbClr val="3C3C3B"/>
                </a:solidFill>
                <a:latin typeface="Roboto" panose="02000000000000000000" pitchFamily="2" charset="0"/>
                <a:ea typeface="Roboto" panose="02000000000000000000" pitchFamily="2" charset="0"/>
              </a:rPr>
              <a:t>Source: LarrainVial Research Department</a:t>
            </a:r>
          </a:p>
        </p:txBody>
      </p:sp>
      <p:sp>
        <p:nvSpPr>
          <p:cNvPr id="19" name="13 CuadroTexto">
            <a:extLst>
              <a:ext uri="{FF2B5EF4-FFF2-40B4-BE49-F238E27FC236}">
                <a16:creationId xmlns:a16="http://schemas.microsoft.com/office/drawing/2014/main" id="{BF6873D3-AB43-C99A-FD49-18B9471C0599}"/>
              </a:ext>
            </a:extLst>
          </p:cNvPr>
          <p:cNvSpPr txBox="1"/>
          <p:nvPr userDrawn="1"/>
        </p:nvSpPr>
        <p:spPr>
          <a:xfrm>
            <a:off x="539751" y="2699938"/>
            <a:ext cx="2592090" cy="140744"/>
          </a:xfrm>
          <a:prstGeom prst="rect">
            <a:avLst/>
          </a:prstGeom>
          <a:noFill/>
        </p:spPr>
        <p:txBody>
          <a:bodyPr wrap="square" lIns="0" tIns="0" rIns="0" bIns="0" rtlCol="0">
            <a:spAutoFit/>
          </a:bodyPr>
          <a:lstStyle/>
          <a:p>
            <a:pPr marL="61913" indent="-61913" defTabSz="762000" eaLnBrk="0" hangingPunct="0">
              <a:lnSpc>
                <a:spcPct val="120000"/>
              </a:lnSpc>
              <a:spcAft>
                <a:spcPts val="404"/>
              </a:spcAft>
              <a:buClr>
                <a:srgbClr val="CC0000"/>
              </a:buClr>
              <a:buFont typeface="Arial" charset="0"/>
              <a:buNone/>
              <a:defRPr/>
            </a:pPr>
            <a:r>
              <a:rPr lang="en-US" sz="825" b="1" kern="0">
                <a:solidFill>
                  <a:srgbClr val="033B59"/>
                </a:solidFill>
                <a:latin typeface="Roboto" panose="02000000000000000000" pitchFamily="2" charset="0"/>
                <a:ea typeface="Roboto" panose="02000000000000000000" pitchFamily="2" charset="0"/>
                <a:cs typeface="Calibri" pitchFamily="34" charset="0"/>
              </a:rPr>
              <a:t>Breakdown of RWC Adjustments</a:t>
            </a:r>
          </a:p>
        </p:txBody>
      </p:sp>
      <p:sp>
        <p:nvSpPr>
          <p:cNvPr id="20" name="CuadroTexto 19">
            <a:extLst>
              <a:ext uri="{FF2B5EF4-FFF2-40B4-BE49-F238E27FC236}">
                <a16:creationId xmlns:a16="http://schemas.microsoft.com/office/drawing/2014/main" id="{35E45B54-B5BE-84EC-0977-9C57C30B257E}"/>
              </a:ext>
            </a:extLst>
          </p:cNvPr>
          <p:cNvSpPr txBox="1"/>
          <p:nvPr userDrawn="1"/>
        </p:nvSpPr>
        <p:spPr>
          <a:xfrm>
            <a:off x="4796687" y="4715620"/>
            <a:ext cx="4140000" cy="103875"/>
          </a:xfrm>
          <a:prstGeom prst="rect">
            <a:avLst/>
          </a:prstGeom>
          <a:noFill/>
        </p:spPr>
        <p:txBody>
          <a:bodyPr wrap="square" lIns="0" tIns="0" rIns="0" bIns="0" rtlCol="0">
            <a:spAutoFit/>
          </a:bodyPr>
          <a:lstStyle/>
          <a:p>
            <a:r>
              <a:rPr lang="es-ES" sz="675" i="1">
                <a:solidFill>
                  <a:srgbClr val="35B4F8"/>
                </a:solidFill>
                <a:latin typeface="Roboto" panose="02000000000000000000" pitchFamily="2" charset="0"/>
                <a:ea typeface="Roboto" panose="02000000000000000000" pitchFamily="2" charset="0"/>
                <a:cs typeface="Calibri" panose="020F0502020204030204"/>
              </a:rPr>
              <a:t>* New TP (% of </a:t>
            </a:r>
            <a:r>
              <a:rPr lang="es-ES" sz="675" i="1" err="1">
                <a:solidFill>
                  <a:srgbClr val="35B4F8"/>
                </a:solidFill>
                <a:latin typeface="Roboto" panose="02000000000000000000" pitchFamily="2" charset="0"/>
                <a:ea typeface="Roboto" panose="02000000000000000000" pitchFamily="2" charset="0"/>
                <a:cs typeface="Calibri" panose="020F0502020204030204"/>
              </a:rPr>
              <a:t>current</a:t>
            </a:r>
            <a:r>
              <a:rPr lang="es-ES" sz="675" i="1">
                <a:solidFill>
                  <a:srgbClr val="35B4F8"/>
                </a:solidFill>
                <a:latin typeface="Roboto" panose="02000000000000000000" pitchFamily="2" charset="0"/>
                <a:ea typeface="Roboto" panose="02000000000000000000" pitchFamily="2" charset="0"/>
                <a:cs typeface="Calibri" panose="020F0502020204030204"/>
              </a:rPr>
              <a:t> </a:t>
            </a:r>
            <a:r>
              <a:rPr lang="es-ES" sz="675" i="1" err="1">
                <a:solidFill>
                  <a:srgbClr val="35B4F8"/>
                </a:solidFill>
                <a:latin typeface="Roboto" panose="02000000000000000000" pitchFamily="2" charset="0"/>
                <a:ea typeface="Roboto" panose="02000000000000000000" pitchFamily="2" charset="0"/>
                <a:cs typeface="Calibri" panose="020F0502020204030204"/>
              </a:rPr>
              <a:t>price</a:t>
            </a:r>
            <a:r>
              <a:rPr lang="es-ES" sz="675" i="1">
                <a:solidFill>
                  <a:srgbClr val="35B4F8"/>
                </a:solidFill>
                <a:latin typeface="Roboto" panose="02000000000000000000" pitchFamily="2" charset="0"/>
                <a:ea typeface="Roboto" panose="02000000000000000000" pitchFamily="2" charset="0"/>
                <a:cs typeface="Calibri" panose="020F0502020204030204"/>
              </a:rPr>
              <a:t>) </a:t>
            </a:r>
            <a:r>
              <a:rPr lang="es-ES" sz="675" i="1">
                <a:solidFill>
                  <a:srgbClr val="FF434F"/>
                </a:solidFill>
                <a:latin typeface="Roboto" panose="02000000000000000000" pitchFamily="2" charset="0"/>
                <a:ea typeface="Roboto" panose="02000000000000000000" pitchFamily="2" charset="0"/>
                <a:cs typeface="Calibri" panose="020F0502020204030204"/>
              </a:rPr>
              <a:t>** RWC (% of </a:t>
            </a:r>
            <a:r>
              <a:rPr lang="es-ES" sz="675" i="1" err="1">
                <a:solidFill>
                  <a:srgbClr val="FF434F"/>
                </a:solidFill>
                <a:latin typeface="Roboto" panose="02000000000000000000" pitchFamily="2" charset="0"/>
                <a:ea typeface="Roboto" panose="02000000000000000000" pitchFamily="2" charset="0"/>
                <a:cs typeface="Calibri" panose="020F0502020204030204"/>
              </a:rPr>
              <a:t>current</a:t>
            </a:r>
            <a:r>
              <a:rPr lang="es-ES" sz="675" i="1">
                <a:solidFill>
                  <a:srgbClr val="FF434F"/>
                </a:solidFill>
                <a:latin typeface="Roboto" panose="02000000000000000000" pitchFamily="2" charset="0"/>
                <a:ea typeface="Roboto" panose="02000000000000000000" pitchFamily="2" charset="0"/>
                <a:cs typeface="Calibri" panose="020F0502020204030204"/>
              </a:rPr>
              <a:t> </a:t>
            </a:r>
            <a:r>
              <a:rPr lang="es-ES" sz="675" i="1" err="1">
                <a:solidFill>
                  <a:srgbClr val="FF434F"/>
                </a:solidFill>
                <a:latin typeface="Roboto" panose="02000000000000000000" pitchFamily="2" charset="0"/>
                <a:ea typeface="Roboto" panose="02000000000000000000" pitchFamily="2" charset="0"/>
                <a:cs typeface="Calibri" panose="020F0502020204030204"/>
              </a:rPr>
              <a:t>price</a:t>
            </a:r>
            <a:r>
              <a:rPr lang="es-ES" sz="675">
                <a:solidFill>
                  <a:srgbClr val="FF434F"/>
                </a:solidFill>
                <a:latin typeface="Roboto" panose="02000000000000000000" pitchFamily="2" charset="0"/>
                <a:ea typeface="Roboto" panose="02000000000000000000" pitchFamily="2" charset="0"/>
                <a:cs typeface="Calibri" panose="020F0502020204030204"/>
              </a:rPr>
              <a:t>)</a:t>
            </a:r>
            <a:endParaRPr lang="es-PE" sz="675">
              <a:solidFill>
                <a:srgbClr val="FF434F"/>
              </a:solidFill>
              <a:latin typeface="Roboto" panose="02000000000000000000" pitchFamily="2" charset="0"/>
              <a:ea typeface="Roboto" panose="02000000000000000000" pitchFamily="2" charset="0"/>
              <a:cs typeface="Calibri" panose="020F0502020204030204"/>
            </a:endParaRPr>
          </a:p>
        </p:txBody>
      </p:sp>
      <p:graphicFrame>
        <p:nvGraphicFramePr>
          <p:cNvPr id="21" name="Gráfico 20">
            <a:extLst>
              <a:ext uri="{FF2B5EF4-FFF2-40B4-BE49-F238E27FC236}">
                <a16:creationId xmlns:a16="http://schemas.microsoft.com/office/drawing/2014/main" id="{3E6EC6A8-19CE-229C-0E75-A1164371A594}"/>
              </a:ext>
            </a:extLst>
          </p:cNvPr>
          <p:cNvGraphicFramePr>
            <a:graphicFrameLocks/>
          </p:cNvGraphicFramePr>
          <p:nvPr userDrawn="1">
            <p:extLst>
              <p:ext uri="{D42A27DB-BD31-4B8C-83A1-F6EECF244321}">
                <p14:modId xmlns:p14="http://schemas.microsoft.com/office/powerpoint/2010/main" val="3731991124"/>
              </p:ext>
            </p:extLst>
          </p:nvPr>
        </p:nvGraphicFramePr>
        <p:xfrm>
          <a:off x="4779992" y="2986059"/>
          <a:ext cx="4049074" cy="16738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Gráfico 21">
            <a:extLst>
              <a:ext uri="{FF2B5EF4-FFF2-40B4-BE49-F238E27FC236}">
                <a16:creationId xmlns:a16="http://schemas.microsoft.com/office/drawing/2014/main" id="{7628CC98-9B8E-8A0A-364E-9D2034530099}"/>
              </a:ext>
            </a:extLst>
          </p:cNvPr>
          <p:cNvGraphicFramePr>
            <a:graphicFrameLocks/>
          </p:cNvGraphicFramePr>
          <p:nvPr userDrawn="1">
            <p:extLst>
              <p:ext uri="{D42A27DB-BD31-4B8C-83A1-F6EECF244321}">
                <p14:modId xmlns:p14="http://schemas.microsoft.com/office/powerpoint/2010/main" val="1628730011"/>
              </p:ext>
            </p:extLst>
          </p:nvPr>
        </p:nvGraphicFramePr>
        <p:xfrm>
          <a:off x="539750" y="2986060"/>
          <a:ext cx="4032250" cy="1833434"/>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Straight Connector 19">
            <a:extLst>
              <a:ext uri="{FF2B5EF4-FFF2-40B4-BE49-F238E27FC236}">
                <a16:creationId xmlns:a16="http://schemas.microsoft.com/office/drawing/2014/main" id="{032F5796-5B43-DA67-FC16-EC6782720A9D}"/>
              </a:ext>
            </a:extLst>
          </p:cNvPr>
          <p:cNvCxnSpPr>
            <a:cxnSpLocks noChangeShapeType="1"/>
          </p:cNvCxnSpPr>
          <p:nvPr userDrawn="1"/>
        </p:nvCxnSpPr>
        <p:spPr bwMode="auto">
          <a:xfrm>
            <a:off x="4787899" y="2843753"/>
            <a:ext cx="4032000" cy="0"/>
          </a:xfrm>
          <a:prstGeom prst="line">
            <a:avLst/>
          </a:prstGeom>
          <a:noFill/>
          <a:ln w="9525" algn="ctr">
            <a:solidFill>
              <a:srgbClr val="033B59"/>
            </a:solidFill>
            <a:round/>
            <a:headEnd/>
            <a:tailEnd/>
          </a:ln>
        </p:spPr>
      </p:cxnSp>
      <p:sp>
        <p:nvSpPr>
          <p:cNvPr id="24" name="13 CuadroTexto">
            <a:extLst>
              <a:ext uri="{FF2B5EF4-FFF2-40B4-BE49-F238E27FC236}">
                <a16:creationId xmlns:a16="http://schemas.microsoft.com/office/drawing/2014/main" id="{2A20343C-C12E-53CB-6E63-EAA0F4A71C1B}"/>
              </a:ext>
            </a:extLst>
          </p:cNvPr>
          <p:cNvSpPr txBox="1"/>
          <p:nvPr userDrawn="1"/>
        </p:nvSpPr>
        <p:spPr>
          <a:xfrm>
            <a:off x="4787900" y="2699938"/>
            <a:ext cx="2592090" cy="140744"/>
          </a:xfrm>
          <a:prstGeom prst="rect">
            <a:avLst/>
          </a:prstGeom>
          <a:noFill/>
        </p:spPr>
        <p:txBody>
          <a:bodyPr wrap="square" lIns="0" tIns="0" rIns="0" bIns="0" rtlCol="0">
            <a:spAutoFit/>
          </a:bodyPr>
          <a:lstStyle/>
          <a:p>
            <a:pPr marL="61913" indent="-61913" defTabSz="762000" eaLnBrk="0" hangingPunct="0">
              <a:lnSpc>
                <a:spcPct val="120000"/>
              </a:lnSpc>
              <a:spcAft>
                <a:spcPts val="404"/>
              </a:spcAft>
              <a:buClr>
                <a:srgbClr val="CC0000"/>
              </a:buClr>
              <a:buFont typeface="Arial" charset="0"/>
              <a:buNone/>
              <a:defRPr/>
            </a:pPr>
            <a:r>
              <a:rPr lang="en-US" sz="825" b="1" kern="0">
                <a:solidFill>
                  <a:srgbClr val="033B59"/>
                </a:solidFill>
                <a:latin typeface="Roboto" panose="02000000000000000000" pitchFamily="2" charset="0"/>
                <a:ea typeface="Roboto" panose="02000000000000000000" pitchFamily="2" charset="0"/>
                <a:cs typeface="Calibri" pitchFamily="34" charset="0"/>
              </a:rPr>
              <a:t>Breakdown of RWC Adjustments</a:t>
            </a:r>
          </a:p>
        </p:txBody>
      </p:sp>
      <p:sp>
        <p:nvSpPr>
          <p:cNvPr id="25" name="Text Box 5">
            <a:extLst>
              <a:ext uri="{FF2B5EF4-FFF2-40B4-BE49-F238E27FC236}">
                <a16:creationId xmlns:a16="http://schemas.microsoft.com/office/drawing/2014/main" id="{980E2337-316A-9730-0CC6-824BAF06DF89}"/>
              </a:ext>
            </a:extLst>
          </p:cNvPr>
          <p:cNvSpPr txBox="1">
            <a:spLocks noChangeArrowheads="1"/>
          </p:cNvSpPr>
          <p:nvPr userDrawn="1"/>
        </p:nvSpPr>
        <p:spPr bwMode="auto">
          <a:xfrm>
            <a:off x="855195" y="2869929"/>
            <a:ext cx="3720186" cy="102336"/>
          </a:xfrm>
          <a:prstGeom prst="rect">
            <a:avLst/>
          </a:prstGeom>
          <a:noFill/>
          <a:ln w="9525" algn="ctr">
            <a:noFill/>
            <a:miter lim="800000"/>
            <a:headEnd/>
            <a:tailEnd/>
          </a:ln>
        </p:spPr>
        <p:txBody>
          <a:bodyPr wrap="square" lIns="0" tIns="0" rIns="0" bIns="0" anchor="b">
            <a:spAutoFit/>
          </a:bodyPr>
          <a:lstStyle/>
          <a:p>
            <a:pPr marL="48809" indent="-48809" algn="r" defTabSz="610693" eaLnBrk="0" hangingPunct="0">
              <a:lnSpc>
                <a:spcPct val="120000"/>
              </a:lnSpc>
              <a:spcAft>
                <a:spcPts val="329"/>
              </a:spcAft>
              <a:buClr>
                <a:srgbClr val="CC0000"/>
              </a:buClr>
            </a:pPr>
            <a:r>
              <a:rPr lang="en-US" sz="600" i="1">
                <a:solidFill>
                  <a:srgbClr val="3C3C3B"/>
                </a:solidFill>
                <a:latin typeface="Roboto" panose="02000000000000000000" pitchFamily="2" charset="0"/>
                <a:ea typeface="Roboto" panose="02000000000000000000" pitchFamily="2" charset="0"/>
              </a:rPr>
              <a:t>Source: LarrainVial Research Department</a:t>
            </a:r>
          </a:p>
        </p:txBody>
      </p:sp>
      <p:sp>
        <p:nvSpPr>
          <p:cNvPr id="26" name="Título 1">
            <a:extLst>
              <a:ext uri="{FF2B5EF4-FFF2-40B4-BE49-F238E27FC236}">
                <a16:creationId xmlns:a16="http://schemas.microsoft.com/office/drawing/2014/main" id="{2CF1CD44-7D10-1A62-49C7-2DFE94B66661}"/>
              </a:ext>
            </a:extLst>
          </p:cNvPr>
          <p:cNvSpPr txBox="1">
            <a:spLocks/>
          </p:cNvSpPr>
          <p:nvPr userDrawn="1"/>
        </p:nvSpPr>
        <p:spPr>
          <a:xfrm>
            <a:off x="540000" y="378000"/>
            <a:ext cx="8280150" cy="24300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s-CL" sz="1725" b="0" i="0" u="none" strike="noStrike" kern="1200" cap="none" spc="0" normalizeH="0" baseline="0" noProof="0">
                <a:ln>
                  <a:noFill/>
                </a:ln>
                <a:solidFill>
                  <a:srgbClr val="033B59"/>
                </a:solidFill>
                <a:effectLst/>
                <a:uLnTx/>
                <a:uFillTx/>
                <a:latin typeface="Trebuchet MS" panose="020B0703020202090204" pitchFamily="34" charset="0"/>
                <a:ea typeface="+mj-ea"/>
                <a:cs typeface="+mj-cs"/>
              </a:rPr>
              <a:t>Título</a:t>
            </a:r>
          </a:p>
        </p:txBody>
      </p:sp>
    </p:spTree>
    <p:extLst>
      <p:ext uri="{BB962C8B-B14F-4D97-AF65-F5344CB8AC3E}">
        <p14:creationId xmlns:p14="http://schemas.microsoft.com/office/powerpoint/2010/main" val="897141193"/>
      </p:ext>
    </p:extLst>
  </p:cSld>
  <p:clrMapOvr>
    <a:masterClrMapping/>
  </p:clrMapOvr>
  <p:extLst>
    <p:ext uri="{DCECCB84-F9BA-43D5-87BE-67443E8EF086}">
      <p15:sldGuideLst xmlns:p15="http://schemas.microsoft.com/office/powerpoint/2012/main">
        <p15:guide id="1" orient="horz" pos="362" userDrawn="1">
          <p15:clr>
            <a:srgbClr val="FBAE40"/>
          </p15:clr>
        </p15:guide>
        <p15:guide id="2" pos="340" userDrawn="1">
          <p15:clr>
            <a:srgbClr val="FBAE40"/>
          </p15:clr>
        </p15:guide>
        <p15:guide id="3" orient="horz" pos="566" userDrawn="1">
          <p15:clr>
            <a:srgbClr val="FBAE40"/>
          </p15:clr>
        </p15:guide>
        <p15:guide id="4" pos="5556" userDrawn="1">
          <p15:clr>
            <a:srgbClr val="FBAE40"/>
          </p15:clr>
        </p15:guide>
        <p15:guide id="5" orient="horz" pos="3066" userDrawn="1">
          <p15:clr>
            <a:srgbClr val="FBAE40"/>
          </p15:clr>
        </p15:guide>
        <p15:guide id="6" userDrawn="1">
          <p15:clr>
            <a:srgbClr val="FBAE40"/>
          </p15:clr>
        </p15:guide>
        <p15:guide id="7" pos="2880" userDrawn="1">
          <p15:clr>
            <a:srgbClr val="FBAE40"/>
          </p15:clr>
        </p15:guide>
        <p15:guide id="8" pos="301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ido 2 columnas texto">
    <p:spTree>
      <p:nvGrpSpPr>
        <p:cNvPr id="1" name=""/>
        <p:cNvGrpSpPr/>
        <p:nvPr/>
      </p:nvGrpSpPr>
      <p:grpSpPr>
        <a:xfrm>
          <a:off x="0" y="0"/>
          <a:ext cx="0" cy="0"/>
          <a:chOff x="0" y="0"/>
          <a:chExt cx="0" cy="0"/>
        </a:xfrm>
      </p:grpSpPr>
      <p:sp>
        <p:nvSpPr>
          <p:cNvPr id="14" name="2 Marcador de contenido">
            <a:extLst>
              <a:ext uri="{FF2B5EF4-FFF2-40B4-BE49-F238E27FC236}">
                <a16:creationId xmlns:a16="http://schemas.microsoft.com/office/drawing/2014/main" id="{9FB6BD1B-E71B-9DED-C7B7-013FBD2CCEA6}"/>
              </a:ext>
            </a:extLst>
          </p:cNvPr>
          <p:cNvSpPr txBox="1">
            <a:spLocks/>
          </p:cNvSpPr>
          <p:nvPr userDrawn="1">
            <p:custDataLst>
              <p:tags r:id="rId1"/>
            </p:custDataLst>
          </p:nvPr>
        </p:nvSpPr>
        <p:spPr>
          <a:xfrm>
            <a:off x="539750" y="891000"/>
            <a:ext cx="4032250" cy="1464726"/>
          </a:xfrm>
          <a:prstGeom prst="rect">
            <a:avLst/>
          </a:prstGeom>
        </p:spPr>
        <p:txBody>
          <a:bodyPr lIns="0" tIns="0" rIns="0" bIns="0" anchor="t"/>
          <a:lstStyle>
            <a:lvl1pPr marL="342900" indent="-342900" algn="l" defTabSz="914400" rtl="0" eaLnBrk="1" latinLnBrk="0" hangingPunct="1">
              <a:spcBef>
                <a:spcPct val="20000"/>
              </a:spcBef>
              <a:buFont typeface="Arial" pitchFamily="34" charset="0"/>
              <a:buChar char="•"/>
              <a:defRPr sz="3200" kern="1200">
                <a:solidFill>
                  <a:srgbClr val="424A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424A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24A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24A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424A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375"/>
              </a:spcAft>
              <a:buClr>
                <a:srgbClr val="ED7D31"/>
              </a:buClr>
              <a:buFont typeface="Arial" pitchFamily="34" charset="0"/>
              <a:buNone/>
            </a:pPr>
            <a:r>
              <a:rPr lang="en-US" sz="750">
                <a:solidFill>
                  <a:srgbClr val="3C3C3B"/>
                </a:solidFill>
                <a:latin typeface="Roboto" panose="02000000000000000000" pitchFamily="2" charset="0"/>
                <a:ea typeface="Roboto" panose="02000000000000000000" pitchFamily="2" charset="0"/>
                <a:cs typeface="Calibri" panose="020F0502020204030204"/>
              </a:rPr>
              <a:t>The incorporation of these factors in what we consider a reasonable worst-case scenario leads us to adjustments of 26% on average throughout our coverage. The dominant factor in these adjustments is the CRP increase within the discount rate calculation, which accounts for ~39% of the total average adjustment in our target prices. The second most relevant factor is the impact of regulatory risk specific to the sectors and companies under coverage, which explains ~28% of the average adjustment in our target prices, showing that bottom-up analysis plays a significant role in measuring potential downside risk.</a:t>
            </a:r>
          </a:p>
          <a:p>
            <a:pPr marL="0" indent="0" algn="just">
              <a:spcBef>
                <a:spcPts val="0"/>
              </a:spcBef>
              <a:spcAft>
                <a:spcPts val="375"/>
              </a:spcAft>
              <a:buClr>
                <a:srgbClr val="ED7D31"/>
              </a:buClr>
              <a:buFont typeface="Arial" pitchFamily="34" charset="0"/>
              <a:buNone/>
            </a:pPr>
            <a:r>
              <a:rPr lang="en-US" sz="750">
                <a:solidFill>
                  <a:srgbClr val="3C3C3B"/>
                </a:solidFill>
                <a:latin typeface="Roboto" panose="02000000000000000000" pitchFamily="2" charset="0"/>
                <a:ea typeface="Roboto" panose="02000000000000000000" pitchFamily="2" charset="0"/>
                <a:cs typeface="Calibri" panose="020F0502020204030204"/>
              </a:rPr>
              <a:t>We highlight that the greatest adjustments are seen in: (</a:t>
            </a:r>
            <a:r>
              <a:rPr lang="en-US" sz="750" err="1">
                <a:solidFill>
                  <a:srgbClr val="3C3C3B"/>
                </a:solidFill>
                <a:latin typeface="Roboto" panose="02000000000000000000" pitchFamily="2" charset="0"/>
                <a:ea typeface="Roboto" panose="02000000000000000000" pitchFamily="2" charset="0"/>
                <a:cs typeface="Calibri" panose="020F0502020204030204"/>
              </a:rPr>
              <a:t>i</a:t>
            </a:r>
            <a:r>
              <a:rPr lang="en-US" sz="750">
                <a:solidFill>
                  <a:srgbClr val="3C3C3B"/>
                </a:solidFill>
                <a:latin typeface="Roboto" panose="02000000000000000000" pitchFamily="2" charset="0"/>
                <a:ea typeface="Roboto" panose="02000000000000000000" pitchFamily="2" charset="0"/>
                <a:cs typeface="Calibri" panose="020F0502020204030204"/>
              </a:rPr>
              <a:t>) </a:t>
            </a:r>
            <a:r>
              <a:rPr lang="en-US" sz="750" err="1">
                <a:solidFill>
                  <a:srgbClr val="3C3C3B"/>
                </a:solidFill>
                <a:latin typeface="Roboto" panose="02000000000000000000" pitchFamily="2" charset="0"/>
                <a:ea typeface="Roboto" panose="02000000000000000000" pitchFamily="2" charset="0"/>
                <a:cs typeface="Calibri" panose="020F0502020204030204"/>
              </a:rPr>
              <a:t>Inretail</a:t>
            </a:r>
            <a:r>
              <a:rPr lang="en-US" sz="750">
                <a:solidFill>
                  <a:srgbClr val="3C3C3B"/>
                </a:solidFill>
                <a:latin typeface="Roboto" panose="02000000000000000000" pitchFamily="2" charset="0"/>
                <a:ea typeface="Roboto" panose="02000000000000000000" pitchFamily="2" charset="0"/>
                <a:cs typeface="Calibri" panose="020F0502020204030204"/>
              </a:rPr>
              <a:t> (-53.8%); (ii) </a:t>
            </a:r>
            <a:r>
              <a:rPr lang="en-US" sz="750" err="1">
                <a:solidFill>
                  <a:srgbClr val="3C3C3B"/>
                </a:solidFill>
                <a:latin typeface="Roboto" panose="02000000000000000000" pitchFamily="2" charset="0"/>
                <a:ea typeface="Roboto" panose="02000000000000000000" pitchFamily="2" charset="0"/>
                <a:cs typeface="Calibri" panose="020F0502020204030204"/>
              </a:rPr>
              <a:t>Credicorp</a:t>
            </a:r>
            <a:r>
              <a:rPr lang="en-US" sz="750">
                <a:solidFill>
                  <a:srgbClr val="3C3C3B"/>
                </a:solidFill>
                <a:latin typeface="Roboto" panose="02000000000000000000" pitchFamily="2" charset="0"/>
                <a:ea typeface="Roboto" panose="02000000000000000000" pitchFamily="2" charset="0"/>
                <a:cs typeface="Calibri" panose="020F0502020204030204"/>
              </a:rPr>
              <a:t> (-33.2%); and (iii) IFS (-32.3%). the case of </a:t>
            </a:r>
            <a:r>
              <a:rPr lang="en-US" sz="750" err="1">
                <a:solidFill>
                  <a:srgbClr val="3C3C3B"/>
                </a:solidFill>
                <a:latin typeface="Roboto" panose="02000000000000000000" pitchFamily="2" charset="0"/>
                <a:ea typeface="Roboto" panose="02000000000000000000" pitchFamily="2" charset="0"/>
                <a:cs typeface="Calibri" panose="020F0502020204030204"/>
              </a:rPr>
              <a:t>Inretail</a:t>
            </a:r>
            <a:r>
              <a:rPr lang="en-US" sz="750">
                <a:solidFill>
                  <a:srgbClr val="3C3C3B"/>
                </a:solidFill>
                <a:latin typeface="Roboto" panose="02000000000000000000" pitchFamily="2" charset="0"/>
                <a:ea typeface="Roboto" panose="02000000000000000000" pitchFamily="2" charset="0"/>
                <a:cs typeface="Calibri" panose="020F0502020204030204"/>
              </a:rPr>
              <a:t>, the adjustment size is mainly due to potential drug price controls affecting the company's pharma business. </a:t>
            </a:r>
          </a:p>
        </p:txBody>
      </p:sp>
      <p:sp>
        <p:nvSpPr>
          <p:cNvPr id="15" name="2 Marcador de contenido">
            <a:extLst>
              <a:ext uri="{FF2B5EF4-FFF2-40B4-BE49-F238E27FC236}">
                <a16:creationId xmlns:a16="http://schemas.microsoft.com/office/drawing/2014/main" id="{378A31D6-6C50-474D-AD77-A12BDFC8442D}"/>
              </a:ext>
            </a:extLst>
          </p:cNvPr>
          <p:cNvSpPr txBox="1">
            <a:spLocks/>
          </p:cNvSpPr>
          <p:nvPr userDrawn="1">
            <p:custDataLst>
              <p:tags r:id="rId2"/>
            </p:custDataLst>
          </p:nvPr>
        </p:nvSpPr>
        <p:spPr>
          <a:xfrm>
            <a:off x="4796440" y="891000"/>
            <a:ext cx="4032250" cy="1464726"/>
          </a:xfrm>
          <a:prstGeom prst="rect">
            <a:avLst/>
          </a:prstGeom>
        </p:spPr>
        <p:txBody>
          <a:bodyPr lIns="0" tIns="0" rIns="0" bIns="0" anchor="t"/>
          <a:lstStyle>
            <a:lvl1pPr marL="342900" indent="-342900" algn="l" defTabSz="914400" rtl="0" eaLnBrk="1" latinLnBrk="0" hangingPunct="1">
              <a:spcBef>
                <a:spcPct val="20000"/>
              </a:spcBef>
              <a:buFont typeface="Arial" pitchFamily="34" charset="0"/>
              <a:buChar char="•"/>
              <a:defRPr sz="3200" kern="1200">
                <a:solidFill>
                  <a:srgbClr val="424A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424A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424A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24A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424A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375"/>
              </a:spcAft>
              <a:buClr>
                <a:srgbClr val="ED7D31"/>
              </a:buClr>
              <a:buFont typeface="Arial" pitchFamily="34" charset="0"/>
              <a:buNone/>
            </a:pPr>
            <a:r>
              <a:rPr lang="en-US" sz="750">
                <a:solidFill>
                  <a:srgbClr val="3C3C3B"/>
                </a:solidFill>
                <a:latin typeface="Roboto" panose="02000000000000000000" pitchFamily="2" charset="0"/>
                <a:ea typeface="Roboto" panose="02000000000000000000" pitchFamily="2" charset="0"/>
                <a:cs typeface="Calibri" panose="020F0502020204030204"/>
              </a:rPr>
              <a:t>The Peruvian real GDP growth increased from +4.0% in the period 1991-2000 to +5.6% in 2001-2010, but in the last ten years it was only +2.5%. Also, the Peruvian GDP decelerated faster than GDPs of other countries. In this context, Peruvian economic performance grew relatively worse compared to other regions: (</a:t>
            </a:r>
            <a:r>
              <a:rPr lang="en-US" sz="750" err="1">
                <a:solidFill>
                  <a:srgbClr val="3C3C3B"/>
                </a:solidFill>
                <a:latin typeface="Roboto" panose="02000000000000000000" pitchFamily="2" charset="0"/>
                <a:ea typeface="Roboto" panose="02000000000000000000" pitchFamily="2" charset="0"/>
                <a:cs typeface="Calibri" panose="020F0502020204030204"/>
              </a:rPr>
              <a:t>i</a:t>
            </a:r>
            <a:r>
              <a:rPr lang="en-US" sz="750">
                <a:solidFill>
                  <a:srgbClr val="3C3C3B"/>
                </a:solidFill>
                <a:latin typeface="Roboto" panose="02000000000000000000" pitchFamily="2" charset="0"/>
                <a:ea typeface="Roboto" panose="02000000000000000000" pitchFamily="2" charset="0"/>
                <a:cs typeface="Calibri" panose="020F0502020204030204"/>
              </a:rPr>
              <a:t>) the gap against world economic growth decreased from +1.7pp in 2001-2010 to -0.3pp in 2011-2020; (ii) the gap with advanced economies narrowed from +3.9 to +1.3pp; (iii) the gap against developing economies widened from -0.6pp to -1.6pp; and (iv) the gap with Latin America and the Caribbean narrowed from +2.3pp to +1.8pp.</a:t>
            </a:r>
          </a:p>
        </p:txBody>
      </p:sp>
      <p:cxnSp>
        <p:nvCxnSpPr>
          <p:cNvPr id="16" name="Straight Connector 19">
            <a:extLst>
              <a:ext uri="{FF2B5EF4-FFF2-40B4-BE49-F238E27FC236}">
                <a16:creationId xmlns:a16="http://schemas.microsoft.com/office/drawing/2014/main" id="{A19B502F-2639-E3D2-4922-D740B60E1E4F}"/>
              </a:ext>
            </a:extLst>
          </p:cNvPr>
          <p:cNvCxnSpPr>
            <a:cxnSpLocks noChangeShapeType="1"/>
          </p:cNvCxnSpPr>
          <p:nvPr userDrawn="1"/>
        </p:nvCxnSpPr>
        <p:spPr bwMode="auto">
          <a:xfrm>
            <a:off x="539750" y="2843753"/>
            <a:ext cx="4032000" cy="0"/>
          </a:xfrm>
          <a:prstGeom prst="line">
            <a:avLst/>
          </a:prstGeom>
          <a:noFill/>
          <a:ln w="9525" algn="ctr">
            <a:solidFill>
              <a:srgbClr val="033B59"/>
            </a:solidFill>
            <a:round/>
            <a:headEnd/>
            <a:tailEnd/>
          </a:ln>
        </p:spPr>
      </p:cxnSp>
      <p:sp>
        <p:nvSpPr>
          <p:cNvPr id="17" name="Text Box 5">
            <a:extLst>
              <a:ext uri="{FF2B5EF4-FFF2-40B4-BE49-F238E27FC236}">
                <a16:creationId xmlns:a16="http://schemas.microsoft.com/office/drawing/2014/main" id="{DC0C83F4-C705-1573-027F-7E86CAD2F74A}"/>
              </a:ext>
            </a:extLst>
          </p:cNvPr>
          <p:cNvSpPr txBox="1">
            <a:spLocks noChangeArrowheads="1"/>
          </p:cNvSpPr>
          <p:nvPr userDrawn="1"/>
        </p:nvSpPr>
        <p:spPr bwMode="auto">
          <a:xfrm>
            <a:off x="5099964" y="2869929"/>
            <a:ext cx="3720186" cy="102336"/>
          </a:xfrm>
          <a:prstGeom prst="rect">
            <a:avLst/>
          </a:prstGeom>
          <a:noFill/>
          <a:ln w="9525" algn="ctr">
            <a:noFill/>
            <a:miter lim="800000"/>
            <a:headEnd/>
            <a:tailEnd/>
          </a:ln>
        </p:spPr>
        <p:txBody>
          <a:bodyPr wrap="square" lIns="0" tIns="0" rIns="0" bIns="0" anchor="b">
            <a:spAutoFit/>
          </a:bodyPr>
          <a:lstStyle/>
          <a:p>
            <a:pPr marL="48809" indent="-48809" algn="r" defTabSz="610693" eaLnBrk="0" hangingPunct="0">
              <a:lnSpc>
                <a:spcPct val="120000"/>
              </a:lnSpc>
              <a:spcAft>
                <a:spcPts val="329"/>
              </a:spcAft>
              <a:buClr>
                <a:srgbClr val="CC0000"/>
              </a:buClr>
            </a:pPr>
            <a:r>
              <a:rPr lang="en-US" sz="600" i="1">
                <a:solidFill>
                  <a:srgbClr val="3C3C3B"/>
                </a:solidFill>
                <a:latin typeface="Roboto" panose="02000000000000000000" pitchFamily="2" charset="0"/>
                <a:ea typeface="Roboto" panose="02000000000000000000" pitchFamily="2" charset="0"/>
              </a:rPr>
              <a:t>Source: IMF and </a:t>
            </a:r>
            <a:r>
              <a:rPr lang="es-PE" sz="600" i="1">
                <a:solidFill>
                  <a:srgbClr val="3C3C3B"/>
                </a:solidFill>
                <a:latin typeface="Roboto" panose="02000000000000000000" pitchFamily="2" charset="0"/>
                <a:ea typeface="Roboto" panose="02000000000000000000" pitchFamily="2" charset="0"/>
              </a:rPr>
              <a:t>LarrainVial Research Department</a:t>
            </a:r>
            <a:endParaRPr lang="en-US" sz="600" i="1">
              <a:solidFill>
                <a:srgbClr val="3C3C3B"/>
              </a:solidFill>
              <a:latin typeface="Roboto" panose="02000000000000000000" pitchFamily="2" charset="0"/>
              <a:ea typeface="Roboto" panose="02000000000000000000" pitchFamily="2" charset="0"/>
            </a:endParaRPr>
          </a:p>
        </p:txBody>
      </p:sp>
      <p:sp>
        <p:nvSpPr>
          <p:cNvPr id="18" name="13 CuadroTexto">
            <a:extLst>
              <a:ext uri="{FF2B5EF4-FFF2-40B4-BE49-F238E27FC236}">
                <a16:creationId xmlns:a16="http://schemas.microsoft.com/office/drawing/2014/main" id="{120BDDFC-377B-F2E1-C4DB-183AA1D8EEC9}"/>
              </a:ext>
            </a:extLst>
          </p:cNvPr>
          <p:cNvSpPr txBox="1"/>
          <p:nvPr userDrawn="1"/>
        </p:nvSpPr>
        <p:spPr>
          <a:xfrm>
            <a:off x="539751" y="2699938"/>
            <a:ext cx="4032249" cy="140744"/>
          </a:xfrm>
          <a:prstGeom prst="rect">
            <a:avLst/>
          </a:prstGeom>
          <a:noFill/>
        </p:spPr>
        <p:txBody>
          <a:bodyPr wrap="square" lIns="0" tIns="0" rIns="0" bIns="0" rtlCol="0">
            <a:spAutoFit/>
          </a:bodyPr>
          <a:lstStyle/>
          <a:p>
            <a:pPr marL="61913" indent="-61913" defTabSz="762000" eaLnBrk="0" hangingPunct="0">
              <a:lnSpc>
                <a:spcPct val="120000"/>
              </a:lnSpc>
              <a:spcAft>
                <a:spcPts val="404"/>
              </a:spcAft>
              <a:buClr>
                <a:srgbClr val="CC0000"/>
              </a:buClr>
              <a:buFont typeface="Arial" charset="0"/>
              <a:buNone/>
              <a:defRPr/>
            </a:pPr>
            <a:r>
              <a:rPr lang="en-US" sz="825" b="1" kern="0">
                <a:solidFill>
                  <a:srgbClr val="033B59"/>
                </a:solidFill>
                <a:latin typeface="Roboto" panose="02000000000000000000" pitchFamily="2" charset="0"/>
                <a:ea typeface="Roboto" panose="02000000000000000000" pitchFamily="2" charset="0"/>
                <a:cs typeface="Calibri" pitchFamily="34" charset="0"/>
              </a:rPr>
              <a:t>BCRP’s potential growth estimates and IMF’s 5-year GDP</a:t>
            </a:r>
          </a:p>
        </p:txBody>
      </p:sp>
      <p:cxnSp>
        <p:nvCxnSpPr>
          <p:cNvPr id="19" name="Straight Connector 19">
            <a:extLst>
              <a:ext uri="{FF2B5EF4-FFF2-40B4-BE49-F238E27FC236}">
                <a16:creationId xmlns:a16="http://schemas.microsoft.com/office/drawing/2014/main" id="{5A737092-7C38-6CC6-C184-71528E06C2C8}"/>
              </a:ext>
            </a:extLst>
          </p:cNvPr>
          <p:cNvCxnSpPr>
            <a:cxnSpLocks noChangeShapeType="1"/>
          </p:cNvCxnSpPr>
          <p:nvPr userDrawn="1"/>
        </p:nvCxnSpPr>
        <p:spPr bwMode="auto">
          <a:xfrm>
            <a:off x="4787899" y="2843753"/>
            <a:ext cx="4032000" cy="0"/>
          </a:xfrm>
          <a:prstGeom prst="line">
            <a:avLst/>
          </a:prstGeom>
          <a:noFill/>
          <a:ln w="9525" algn="ctr">
            <a:solidFill>
              <a:srgbClr val="033B59"/>
            </a:solidFill>
            <a:round/>
            <a:headEnd/>
            <a:tailEnd/>
          </a:ln>
        </p:spPr>
      </p:cxnSp>
      <p:sp>
        <p:nvSpPr>
          <p:cNvPr id="20" name="13 CuadroTexto">
            <a:extLst>
              <a:ext uri="{FF2B5EF4-FFF2-40B4-BE49-F238E27FC236}">
                <a16:creationId xmlns:a16="http://schemas.microsoft.com/office/drawing/2014/main" id="{AA8F1205-D0B3-868F-9DBB-C373457D0F90}"/>
              </a:ext>
            </a:extLst>
          </p:cNvPr>
          <p:cNvSpPr txBox="1"/>
          <p:nvPr userDrawn="1"/>
        </p:nvSpPr>
        <p:spPr>
          <a:xfrm>
            <a:off x="4787900" y="2699938"/>
            <a:ext cx="4040790" cy="140744"/>
          </a:xfrm>
          <a:prstGeom prst="rect">
            <a:avLst/>
          </a:prstGeom>
          <a:noFill/>
        </p:spPr>
        <p:txBody>
          <a:bodyPr wrap="square" lIns="0" tIns="0" rIns="0" bIns="0" rtlCol="0">
            <a:spAutoFit/>
          </a:bodyPr>
          <a:lstStyle/>
          <a:p>
            <a:pPr marL="61913" indent="-61913" defTabSz="762000" eaLnBrk="0" hangingPunct="0">
              <a:lnSpc>
                <a:spcPct val="120000"/>
              </a:lnSpc>
              <a:spcAft>
                <a:spcPts val="404"/>
              </a:spcAft>
              <a:buClr>
                <a:srgbClr val="CC0000"/>
              </a:buClr>
              <a:buFont typeface="Arial" charset="0"/>
              <a:buNone/>
              <a:defRPr/>
            </a:pPr>
            <a:r>
              <a:rPr lang="en-US" sz="825" b="1" kern="0">
                <a:solidFill>
                  <a:srgbClr val="033B59"/>
                </a:solidFill>
                <a:latin typeface="Roboto" panose="02000000000000000000" pitchFamily="2" charset="0"/>
                <a:ea typeface="Roboto" panose="02000000000000000000" pitchFamily="2" charset="0"/>
                <a:cs typeface="Calibri" pitchFamily="34" charset="0"/>
              </a:rPr>
              <a:t>Real GDP growth gap between Peru and other regions (pp)</a:t>
            </a:r>
          </a:p>
        </p:txBody>
      </p:sp>
      <p:sp>
        <p:nvSpPr>
          <p:cNvPr id="21" name="Text Box 5">
            <a:extLst>
              <a:ext uri="{FF2B5EF4-FFF2-40B4-BE49-F238E27FC236}">
                <a16:creationId xmlns:a16="http://schemas.microsoft.com/office/drawing/2014/main" id="{92399233-D6CA-6C1F-EBDA-8FDB8F7C3163}"/>
              </a:ext>
            </a:extLst>
          </p:cNvPr>
          <p:cNvSpPr txBox="1">
            <a:spLocks noChangeArrowheads="1"/>
          </p:cNvSpPr>
          <p:nvPr userDrawn="1"/>
        </p:nvSpPr>
        <p:spPr bwMode="auto">
          <a:xfrm>
            <a:off x="855195" y="2869929"/>
            <a:ext cx="3720186" cy="102336"/>
          </a:xfrm>
          <a:prstGeom prst="rect">
            <a:avLst/>
          </a:prstGeom>
          <a:noFill/>
          <a:ln w="9525" algn="ctr">
            <a:noFill/>
            <a:miter lim="800000"/>
            <a:headEnd/>
            <a:tailEnd/>
          </a:ln>
        </p:spPr>
        <p:txBody>
          <a:bodyPr wrap="square" lIns="0" tIns="0" rIns="0" bIns="0" anchor="b">
            <a:spAutoFit/>
          </a:bodyPr>
          <a:lstStyle/>
          <a:p>
            <a:pPr marL="48809" indent="-48809" algn="r" defTabSz="610693" eaLnBrk="0" hangingPunct="0">
              <a:lnSpc>
                <a:spcPct val="120000"/>
              </a:lnSpc>
              <a:spcAft>
                <a:spcPts val="329"/>
              </a:spcAft>
              <a:buClr>
                <a:srgbClr val="CC0000"/>
              </a:buClr>
            </a:pPr>
            <a:r>
              <a:rPr lang="en-US" sz="600" i="1">
                <a:solidFill>
                  <a:srgbClr val="3C3C3B"/>
                </a:solidFill>
                <a:latin typeface="Roboto" panose="02000000000000000000" pitchFamily="2" charset="0"/>
                <a:ea typeface="Roboto" panose="02000000000000000000" pitchFamily="2" charset="0"/>
              </a:rPr>
              <a:t>Source: BCRP, IMF and LarrainVial Research Department</a:t>
            </a:r>
          </a:p>
        </p:txBody>
      </p:sp>
      <p:graphicFrame>
        <p:nvGraphicFramePr>
          <p:cNvPr id="22" name="Gráfico 21">
            <a:extLst>
              <a:ext uri="{FF2B5EF4-FFF2-40B4-BE49-F238E27FC236}">
                <a16:creationId xmlns:a16="http://schemas.microsoft.com/office/drawing/2014/main" id="{13C93074-4D6E-0986-BD22-C0DEDDD594AA}"/>
              </a:ext>
            </a:extLst>
          </p:cNvPr>
          <p:cNvGraphicFramePr>
            <a:graphicFrameLocks/>
          </p:cNvGraphicFramePr>
          <p:nvPr userDrawn="1">
            <p:extLst>
              <p:ext uri="{D42A27DB-BD31-4B8C-83A1-F6EECF244321}">
                <p14:modId xmlns:p14="http://schemas.microsoft.com/office/powerpoint/2010/main" val="3801256768"/>
              </p:ext>
            </p:extLst>
          </p:nvPr>
        </p:nvGraphicFramePr>
        <p:xfrm>
          <a:off x="539750" y="3027895"/>
          <a:ext cx="4032000" cy="1791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Gráfico 22">
            <a:extLst>
              <a:ext uri="{FF2B5EF4-FFF2-40B4-BE49-F238E27FC236}">
                <a16:creationId xmlns:a16="http://schemas.microsoft.com/office/drawing/2014/main" id="{5374D2F8-F0F9-E730-8025-1C2791D759C3}"/>
              </a:ext>
            </a:extLst>
          </p:cNvPr>
          <p:cNvGraphicFramePr>
            <a:graphicFrameLocks/>
          </p:cNvGraphicFramePr>
          <p:nvPr userDrawn="1">
            <p:extLst>
              <p:ext uri="{D42A27DB-BD31-4B8C-83A1-F6EECF244321}">
                <p14:modId xmlns:p14="http://schemas.microsoft.com/office/powerpoint/2010/main" val="3671803102"/>
              </p:ext>
            </p:extLst>
          </p:nvPr>
        </p:nvGraphicFramePr>
        <p:xfrm>
          <a:off x="4796440" y="3034015"/>
          <a:ext cx="4032000" cy="1772199"/>
        </p:xfrm>
        <a:graphic>
          <a:graphicData uri="http://schemas.openxmlformats.org/drawingml/2006/chart">
            <c:chart xmlns:c="http://schemas.openxmlformats.org/drawingml/2006/chart" xmlns:r="http://schemas.openxmlformats.org/officeDocument/2006/relationships" r:id="rId5"/>
          </a:graphicData>
        </a:graphic>
      </p:graphicFrame>
      <p:sp>
        <p:nvSpPr>
          <p:cNvPr id="24" name="Título 1">
            <a:extLst>
              <a:ext uri="{FF2B5EF4-FFF2-40B4-BE49-F238E27FC236}">
                <a16:creationId xmlns:a16="http://schemas.microsoft.com/office/drawing/2014/main" id="{9C9EE38D-9443-40E3-9B82-6A40878560CA}"/>
              </a:ext>
            </a:extLst>
          </p:cNvPr>
          <p:cNvSpPr txBox="1">
            <a:spLocks/>
          </p:cNvSpPr>
          <p:nvPr userDrawn="1"/>
        </p:nvSpPr>
        <p:spPr>
          <a:xfrm>
            <a:off x="540000" y="378000"/>
            <a:ext cx="8280150" cy="24300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s-CL" sz="1725" b="0" i="0" u="none" strike="noStrike" kern="1200" cap="none" spc="0" normalizeH="0" baseline="0" noProof="0">
                <a:ln>
                  <a:noFill/>
                </a:ln>
                <a:solidFill>
                  <a:srgbClr val="033B59"/>
                </a:solidFill>
                <a:effectLst/>
                <a:uLnTx/>
                <a:uFillTx/>
                <a:latin typeface="Trebuchet MS" panose="020B0703020202090204" pitchFamily="34" charset="0"/>
                <a:ea typeface="+mj-ea"/>
                <a:cs typeface="+mj-cs"/>
              </a:rPr>
              <a:t>Título</a:t>
            </a:r>
          </a:p>
        </p:txBody>
      </p:sp>
    </p:spTree>
    <p:extLst>
      <p:ext uri="{BB962C8B-B14F-4D97-AF65-F5344CB8AC3E}">
        <p14:creationId xmlns:p14="http://schemas.microsoft.com/office/powerpoint/2010/main" val="1465204382"/>
      </p:ext>
    </p:extLst>
  </p:cSld>
  <p:clrMapOvr>
    <a:masterClrMapping/>
  </p:clrMapOvr>
  <p:extLst>
    <p:ext uri="{DCECCB84-F9BA-43D5-87BE-67443E8EF086}">
      <p15:sldGuideLst xmlns:p15="http://schemas.microsoft.com/office/powerpoint/2012/main">
        <p15:guide id="1" orient="horz" pos="362" userDrawn="1">
          <p15:clr>
            <a:srgbClr val="FBAE40"/>
          </p15:clr>
        </p15:guide>
        <p15:guide id="2" pos="2880" userDrawn="1">
          <p15:clr>
            <a:srgbClr val="FBAE40"/>
          </p15:clr>
        </p15:guide>
        <p15:guide id="3" pos="3016" userDrawn="1">
          <p15:clr>
            <a:srgbClr val="FBAE40"/>
          </p15:clr>
        </p15:guide>
        <p15:guide id="4" pos="340" userDrawn="1">
          <p15:clr>
            <a:srgbClr val="FBAE40"/>
          </p15:clr>
        </p15:guide>
        <p15:guide id="5" userDrawn="1">
          <p15:clr>
            <a:srgbClr val="FBAE40"/>
          </p15:clr>
        </p15:guide>
        <p15:guide id="6" pos="5556" userDrawn="1">
          <p15:clr>
            <a:srgbClr val="FBAE40"/>
          </p15:clr>
        </p15:guide>
        <p15:guide id="7" orient="horz" pos="566" userDrawn="1">
          <p15:clr>
            <a:srgbClr val="FBAE40"/>
          </p15:clr>
        </p15:guide>
        <p15:guide id="8" orient="horz" pos="306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ido gráfico grande">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047209A7-BF00-2B26-E0EE-C95B453708E1}"/>
              </a:ext>
            </a:extLst>
          </p:cNvPr>
          <p:cNvSpPr txBox="1">
            <a:spLocks/>
          </p:cNvSpPr>
          <p:nvPr userDrawn="1"/>
        </p:nvSpPr>
        <p:spPr>
          <a:xfrm>
            <a:off x="540000" y="378000"/>
            <a:ext cx="8280150" cy="24300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s-CL" sz="1725" b="0" i="0" u="none" strike="noStrike" kern="1200" cap="none" spc="0" normalizeH="0" baseline="0" noProof="0">
                <a:ln>
                  <a:noFill/>
                </a:ln>
                <a:solidFill>
                  <a:srgbClr val="033B59"/>
                </a:solidFill>
                <a:effectLst/>
                <a:uLnTx/>
                <a:uFillTx/>
                <a:latin typeface="Trebuchet MS" panose="020B0703020202090204" pitchFamily="34" charset="0"/>
                <a:ea typeface="+mj-ea"/>
                <a:cs typeface="+mj-cs"/>
              </a:rPr>
              <a:t>Título</a:t>
            </a:r>
          </a:p>
        </p:txBody>
      </p:sp>
      <p:cxnSp>
        <p:nvCxnSpPr>
          <p:cNvPr id="10" name="Straight Connector 19">
            <a:extLst>
              <a:ext uri="{FF2B5EF4-FFF2-40B4-BE49-F238E27FC236}">
                <a16:creationId xmlns:a16="http://schemas.microsoft.com/office/drawing/2014/main" id="{918A4551-84BC-9717-C0C1-BF5CE234F336}"/>
              </a:ext>
            </a:extLst>
          </p:cNvPr>
          <p:cNvCxnSpPr>
            <a:cxnSpLocks noChangeShapeType="1"/>
          </p:cNvCxnSpPr>
          <p:nvPr userDrawn="1"/>
        </p:nvCxnSpPr>
        <p:spPr bwMode="auto">
          <a:xfrm>
            <a:off x="539750" y="1005215"/>
            <a:ext cx="8280400" cy="0"/>
          </a:xfrm>
          <a:prstGeom prst="line">
            <a:avLst/>
          </a:prstGeom>
          <a:noFill/>
          <a:ln w="9525" algn="ctr">
            <a:solidFill>
              <a:srgbClr val="033B59"/>
            </a:solidFill>
            <a:round/>
            <a:headEnd/>
            <a:tailEnd/>
          </a:ln>
        </p:spPr>
      </p:cxnSp>
      <p:sp>
        <p:nvSpPr>
          <p:cNvPr id="11" name="13 CuadroTexto">
            <a:extLst>
              <a:ext uri="{FF2B5EF4-FFF2-40B4-BE49-F238E27FC236}">
                <a16:creationId xmlns:a16="http://schemas.microsoft.com/office/drawing/2014/main" id="{A343102B-4482-1129-5918-320BF9BCC777}"/>
              </a:ext>
            </a:extLst>
          </p:cNvPr>
          <p:cNvSpPr txBox="1"/>
          <p:nvPr userDrawn="1"/>
        </p:nvSpPr>
        <p:spPr>
          <a:xfrm>
            <a:off x="539751" y="861400"/>
            <a:ext cx="2592090" cy="140744"/>
          </a:xfrm>
          <a:prstGeom prst="rect">
            <a:avLst/>
          </a:prstGeom>
          <a:noFill/>
        </p:spPr>
        <p:txBody>
          <a:bodyPr wrap="square" lIns="0" tIns="0" rIns="0" bIns="0" rtlCol="0">
            <a:spAutoFit/>
          </a:bodyPr>
          <a:lstStyle/>
          <a:p>
            <a:pPr marL="61913" indent="-61913" defTabSz="762000" eaLnBrk="0" hangingPunct="0">
              <a:lnSpc>
                <a:spcPct val="120000"/>
              </a:lnSpc>
              <a:spcAft>
                <a:spcPts val="404"/>
              </a:spcAft>
              <a:buClr>
                <a:srgbClr val="CC0000"/>
              </a:buClr>
              <a:defRPr/>
            </a:pPr>
            <a:r>
              <a:rPr lang="en-US" sz="825" b="1" kern="0">
                <a:solidFill>
                  <a:srgbClr val="033B59"/>
                </a:solidFill>
                <a:latin typeface="Roboto" panose="02000000000000000000" pitchFamily="2" charset="0"/>
                <a:ea typeface="Roboto" panose="02000000000000000000" pitchFamily="2" charset="0"/>
                <a:cs typeface="Calibri" pitchFamily="34" charset="0"/>
              </a:rPr>
              <a:t>Macroeconomic Projections</a:t>
            </a:r>
          </a:p>
        </p:txBody>
      </p:sp>
      <p:sp>
        <p:nvSpPr>
          <p:cNvPr id="12" name="Text Box 5">
            <a:extLst>
              <a:ext uri="{FF2B5EF4-FFF2-40B4-BE49-F238E27FC236}">
                <a16:creationId xmlns:a16="http://schemas.microsoft.com/office/drawing/2014/main" id="{C9701F65-F0F0-C72B-15AF-57B3E6452611}"/>
              </a:ext>
            </a:extLst>
          </p:cNvPr>
          <p:cNvSpPr txBox="1">
            <a:spLocks noChangeArrowheads="1"/>
          </p:cNvSpPr>
          <p:nvPr userDrawn="1"/>
        </p:nvSpPr>
        <p:spPr bwMode="auto">
          <a:xfrm>
            <a:off x="5099964" y="1031391"/>
            <a:ext cx="3720186" cy="102336"/>
          </a:xfrm>
          <a:prstGeom prst="rect">
            <a:avLst/>
          </a:prstGeom>
          <a:noFill/>
          <a:ln w="9525" algn="ctr">
            <a:noFill/>
            <a:miter lim="800000"/>
            <a:headEnd/>
            <a:tailEnd/>
          </a:ln>
        </p:spPr>
        <p:txBody>
          <a:bodyPr wrap="square" lIns="0" tIns="0" rIns="0" bIns="0" anchor="b">
            <a:spAutoFit/>
          </a:bodyPr>
          <a:lstStyle/>
          <a:p>
            <a:pPr marL="48809" indent="-48809" algn="r" defTabSz="610693" eaLnBrk="0" hangingPunct="0">
              <a:lnSpc>
                <a:spcPct val="120000"/>
              </a:lnSpc>
              <a:spcAft>
                <a:spcPts val="329"/>
              </a:spcAft>
              <a:buClr>
                <a:srgbClr val="CC0000"/>
              </a:buClr>
            </a:pPr>
            <a:r>
              <a:rPr lang="en-US" sz="600" i="1">
                <a:solidFill>
                  <a:srgbClr val="3C3C3B"/>
                </a:solidFill>
                <a:latin typeface="Roboto" panose="02000000000000000000" pitchFamily="2" charset="0"/>
                <a:ea typeface="Roboto" panose="02000000000000000000" pitchFamily="2" charset="0"/>
              </a:rPr>
              <a:t>Source: LarrainVial Research Department</a:t>
            </a:r>
          </a:p>
        </p:txBody>
      </p:sp>
      <p:graphicFrame>
        <p:nvGraphicFramePr>
          <p:cNvPr id="13" name="6 Gráfico">
            <a:extLst>
              <a:ext uri="{FF2B5EF4-FFF2-40B4-BE49-F238E27FC236}">
                <a16:creationId xmlns:a16="http://schemas.microsoft.com/office/drawing/2014/main" id="{1B10A177-B428-2E23-F889-D29CFC5F09A2}"/>
              </a:ext>
            </a:extLst>
          </p:cNvPr>
          <p:cNvGraphicFramePr>
            <a:graphicFrameLocks/>
          </p:cNvGraphicFramePr>
          <p:nvPr userDrawn="1">
            <p:extLst>
              <p:ext uri="{D42A27DB-BD31-4B8C-83A1-F6EECF244321}">
                <p14:modId xmlns:p14="http://schemas.microsoft.com/office/powerpoint/2010/main" val="283719148"/>
              </p:ext>
            </p:extLst>
          </p:nvPr>
        </p:nvGraphicFramePr>
        <p:xfrm>
          <a:off x="528040" y="1425420"/>
          <a:ext cx="8280000" cy="3090545"/>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5">
            <a:extLst>
              <a:ext uri="{FF2B5EF4-FFF2-40B4-BE49-F238E27FC236}">
                <a16:creationId xmlns:a16="http://schemas.microsoft.com/office/drawing/2014/main" id="{D662C878-22BF-4E49-B293-1E90CF089B1D}"/>
              </a:ext>
            </a:extLst>
          </p:cNvPr>
          <p:cNvSpPr txBox="1">
            <a:spLocks noChangeArrowheads="1"/>
          </p:cNvSpPr>
          <p:nvPr userDrawn="1"/>
        </p:nvSpPr>
        <p:spPr bwMode="auto">
          <a:xfrm>
            <a:off x="539751" y="4660169"/>
            <a:ext cx="8268290" cy="115160"/>
          </a:xfrm>
          <a:prstGeom prst="rect">
            <a:avLst/>
          </a:prstGeom>
          <a:noFill/>
          <a:ln w="9525" algn="ctr">
            <a:noFill/>
            <a:miter lim="800000"/>
            <a:headEnd/>
            <a:tailEnd/>
          </a:ln>
        </p:spPr>
        <p:txBody>
          <a:bodyPr wrap="square" lIns="0" tIns="0" rIns="0" bIns="0" anchor="b">
            <a:spAutoFit/>
          </a:bodyPr>
          <a:lstStyle/>
          <a:p>
            <a:pPr marL="48809" indent="-48809" defTabSz="610693" eaLnBrk="0" hangingPunct="0">
              <a:lnSpc>
                <a:spcPct val="120000"/>
              </a:lnSpc>
              <a:spcAft>
                <a:spcPts val="329"/>
              </a:spcAft>
              <a:buClr>
                <a:srgbClr val="CC0000"/>
              </a:buClr>
            </a:pPr>
            <a:r>
              <a:rPr lang="en-US" sz="675" i="1">
                <a:solidFill>
                  <a:srgbClr val="424A52"/>
                </a:solidFill>
                <a:latin typeface="Roboto" panose="02000000000000000000" pitchFamily="2" charset="0"/>
                <a:ea typeface="Roboto" panose="02000000000000000000" pitchFamily="2" charset="0"/>
              </a:rPr>
              <a:t>* Estimates use the price of copper as an exogenous variable. The range is ±1 standard deviation from the estimate.</a:t>
            </a:r>
          </a:p>
        </p:txBody>
      </p:sp>
    </p:spTree>
    <p:extLst>
      <p:ext uri="{BB962C8B-B14F-4D97-AF65-F5344CB8AC3E}">
        <p14:creationId xmlns:p14="http://schemas.microsoft.com/office/powerpoint/2010/main" val="754254957"/>
      </p:ext>
    </p:extLst>
  </p:cSld>
  <p:clrMapOvr>
    <a:masterClrMapping/>
  </p:clrMapOvr>
  <p:extLst>
    <p:ext uri="{DCECCB84-F9BA-43D5-87BE-67443E8EF086}">
      <p15:sldGuideLst xmlns:p15="http://schemas.microsoft.com/office/powerpoint/2012/main">
        <p15:guide id="1" orient="horz" pos="362" userDrawn="1">
          <p15:clr>
            <a:srgbClr val="FBAE40"/>
          </p15:clr>
        </p15:guide>
        <p15:guide id="2" pos="340" userDrawn="1">
          <p15:clr>
            <a:srgbClr val="FBAE40"/>
          </p15:clr>
        </p15:guide>
        <p15:guide id="3" userDrawn="1">
          <p15:clr>
            <a:srgbClr val="FBAE40"/>
          </p15:clr>
        </p15:guide>
        <p15:guide id="4" pos="5556" userDrawn="1">
          <p15:clr>
            <a:srgbClr val="FBAE40"/>
          </p15:clr>
        </p15:guide>
        <p15:guide id="5" orient="horz" pos="566" userDrawn="1">
          <p15:clr>
            <a:srgbClr val="FBAE40"/>
          </p15:clr>
        </p15:guide>
        <p15:guide id="6" orient="horz" pos="306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cha Compañía">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DE74CCF0-1BB4-7687-C74C-583942AE2C62}"/>
              </a:ext>
            </a:extLst>
          </p:cNvPr>
          <p:cNvSpPr txBox="1">
            <a:spLocks/>
          </p:cNvSpPr>
          <p:nvPr userDrawn="1"/>
        </p:nvSpPr>
        <p:spPr>
          <a:xfrm>
            <a:off x="540000" y="324000"/>
            <a:ext cx="6768304" cy="32400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r>
              <a:rPr lang="es-CL" sz="2100">
                <a:ea typeface="Roboto Medium" panose="02000000000000000000" pitchFamily="2" charset="0"/>
              </a:rPr>
              <a:t>Cementos Pacasmayo</a:t>
            </a:r>
          </a:p>
        </p:txBody>
      </p:sp>
      <p:sp>
        <p:nvSpPr>
          <p:cNvPr id="13" name="Text Box 141">
            <a:extLst>
              <a:ext uri="{FF2B5EF4-FFF2-40B4-BE49-F238E27FC236}">
                <a16:creationId xmlns:a16="http://schemas.microsoft.com/office/drawing/2014/main" id="{2D408F8C-BA7C-6D92-763B-98D7ED21C8DE}"/>
              </a:ext>
            </a:extLst>
          </p:cNvPr>
          <p:cNvSpPr txBox="1">
            <a:spLocks noChangeArrowheads="1"/>
          </p:cNvSpPr>
          <p:nvPr userDrawn="1"/>
        </p:nvSpPr>
        <p:spPr bwMode="auto">
          <a:xfrm>
            <a:off x="540000" y="891000"/>
            <a:ext cx="82800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t">
            <a:spAutoFit/>
          </a:bodyPr>
          <a:lstStyle>
            <a:lvl1pPr eaLnBrk="0" hangingPunct="0">
              <a:defRPr sz="1100">
                <a:solidFill>
                  <a:srgbClr val="424A52"/>
                </a:solidFill>
                <a:latin typeface="Lucida Sans Unicode" panose="020B0602030504020204" pitchFamily="34" charset="0"/>
                <a:cs typeface="Arial" panose="020B0604020202020204" pitchFamily="34" charset="0"/>
              </a:defRPr>
            </a:lvl1pPr>
            <a:lvl2pPr marL="742950" indent="-285750" eaLnBrk="0" hangingPunct="0">
              <a:defRPr sz="1100">
                <a:solidFill>
                  <a:srgbClr val="424A52"/>
                </a:solidFill>
                <a:latin typeface="Lucida Sans Unicode" panose="020B0602030504020204" pitchFamily="34" charset="0"/>
                <a:cs typeface="Arial" panose="020B0604020202020204" pitchFamily="34" charset="0"/>
              </a:defRPr>
            </a:lvl2pPr>
            <a:lvl3pPr marL="1143000" indent="-228600" eaLnBrk="0" hangingPunct="0">
              <a:defRPr sz="1100">
                <a:solidFill>
                  <a:srgbClr val="424A52"/>
                </a:solidFill>
                <a:latin typeface="Lucida Sans Unicode" panose="020B0602030504020204" pitchFamily="34" charset="0"/>
                <a:cs typeface="Arial" panose="020B0604020202020204" pitchFamily="34" charset="0"/>
              </a:defRPr>
            </a:lvl3pPr>
            <a:lvl4pPr marL="1600200" indent="-228600" eaLnBrk="0" hangingPunct="0">
              <a:defRPr sz="1100">
                <a:solidFill>
                  <a:srgbClr val="424A52"/>
                </a:solidFill>
                <a:latin typeface="Lucida Sans Unicode" panose="020B0602030504020204" pitchFamily="34" charset="0"/>
                <a:cs typeface="Arial" panose="020B0604020202020204" pitchFamily="34" charset="0"/>
              </a:defRPr>
            </a:lvl4pPr>
            <a:lvl5pPr marL="2057400" indent="-228600" eaLnBrk="0" hangingPunct="0">
              <a:defRPr sz="1100">
                <a:solidFill>
                  <a:srgbClr val="424A52"/>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1100">
                <a:solidFill>
                  <a:srgbClr val="424A52"/>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1100">
                <a:solidFill>
                  <a:srgbClr val="424A52"/>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1100">
                <a:solidFill>
                  <a:srgbClr val="424A52"/>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1100">
                <a:solidFill>
                  <a:srgbClr val="424A52"/>
                </a:solidFill>
                <a:latin typeface="Lucida Sans Unicode" panose="020B0602030504020204" pitchFamily="34" charset="0"/>
                <a:cs typeface="Arial" panose="020B0604020202020204" pitchFamily="34" charset="0"/>
              </a:defRPr>
            </a:lvl9pPr>
          </a:lstStyle>
          <a:p>
            <a:pPr algn="just">
              <a:spcAft>
                <a:spcPts val="375"/>
              </a:spcAft>
            </a:pPr>
            <a:r>
              <a:rPr lang="en-US" sz="750" b="1">
                <a:solidFill>
                  <a:srgbClr val="3C3C3B"/>
                </a:solidFill>
                <a:latin typeface="Roboto" panose="02000000000000000000" pitchFamily="2" charset="0"/>
                <a:ea typeface="Roboto" panose="02000000000000000000" pitchFamily="2" charset="0"/>
                <a:cs typeface="Lucida Sans Unicode"/>
              </a:rPr>
              <a:t>We updated our Target Price to PEN 6.00/share with an OVERWEIGHT recommendation. </a:t>
            </a:r>
            <a:r>
              <a:rPr lang="en-US" sz="750">
                <a:solidFill>
                  <a:srgbClr val="3C3C3B"/>
                </a:solidFill>
                <a:latin typeface="Roboto" panose="02000000000000000000" pitchFamily="2" charset="0"/>
                <a:ea typeface="Roboto" panose="02000000000000000000" pitchFamily="2" charset="0"/>
                <a:cs typeface="Lucida Sans Unicode"/>
              </a:rPr>
              <a:t>This recommendation is based on the following factors: (</a:t>
            </a:r>
            <a:r>
              <a:rPr lang="en-US" sz="750" err="1">
                <a:solidFill>
                  <a:srgbClr val="3C3C3B"/>
                </a:solidFill>
                <a:latin typeface="Roboto" panose="02000000000000000000" pitchFamily="2" charset="0"/>
                <a:ea typeface="Roboto" panose="02000000000000000000" pitchFamily="2" charset="0"/>
                <a:cs typeface="Lucida Sans Unicode"/>
              </a:rPr>
              <a:t>i</a:t>
            </a:r>
            <a:r>
              <a:rPr lang="en-US" sz="750">
                <a:solidFill>
                  <a:srgbClr val="3C3C3B"/>
                </a:solidFill>
                <a:latin typeface="Roboto" panose="02000000000000000000" pitchFamily="2" charset="0"/>
                <a:ea typeface="Roboto" panose="02000000000000000000" pitchFamily="2" charset="0"/>
                <a:cs typeface="Lucida Sans Unicode"/>
              </a:rPr>
              <a:t>) We project that reconstruction investment through the G2G contract with the UK (~USD 2bn) will support cement volumes in the north in 2021 and 2022; (ii) the company’s high exposure to do-it-yourself construction (~65%) makes it less affected by private investment being on hold; (iii) increased volumes and PEN depreciation will support cement price increases in 2021; and (iv) there is still upside under our risk scenario.</a:t>
            </a:r>
            <a:endParaRPr lang="es-ES" sz="750">
              <a:solidFill>
                <a:srgbClr val="3C3C3B"/>
              </a:solidFill>
              <a:latin typeface="Roboto" panose="02000000000000000000" pitchFamily="2" charset="0"/>
              <a:ea typeface="Roboto" panose="02000000000000000000" pitchFamily="2" charset="0"/>
              <a:cs typeface="Lucida Sans Unicode"/>
            </a:endParaRPr>
          </a:p>
        </p:txBody>
      </p:sp>
      <p:graphicFrame>
        <p:nvGraphicFramePr>
          <p:cNvPr id="14" name="Tabla 13">
            <a:extLst>
              <a:ext uri="{FF2B5EF4-FFF2-40B4-BE49-F238E27FC236}">
                <a16:creationId xmlns:a16="http://schemas.microsoft.com/office/drawing/2014/main" id="{61B1BB16-4242-2D38-24E1-6282EB609F16}"/>
              </a:ext>
            </a:extLst>
          </p:cNvPr>
          <p:cNvGraphicFramePr>
            <a:graphicFrameLocks noGrp="1"/>
          </p:cNvGraphicFramePr>
          <p:nvPr userDrawn="1">
            <p:extLst>
              <p:ext uri="{D42A27DB-BD31-4B8C-83A1-F6EECF244321}">
                <p14:modId xmlns:p14="http://schemas.microsoft.com/office/powerpoint/2010/main" val="2413284282"/>
              </p:ext>
            </p:extLst>
          </p:nvPr>
        </p:nvGraphicFramePr>
        <p:xfrm>
          <a:off x="539750" y="1491630"/>
          <a:ext cx="5112000" cy="3456000"/>
        </p:xfrm>
        <a:graphic>
          <a:graphicData uri="http://schemas.openxmlformats.org/drawingml/2006/table">
            <a:tbl>
              <a:tblPr/>
              <a:tblGrid>
                <a:gridCol w="1872000">
                  <a:extLst>
                    <a:ext uri="{9D8B030D-6E8A-4147-A177-3AD203B41FA5}">
                      <a16:colId xmlns:a16="http://schemas.microsoft.com/office/drawing/2014/main" val="3242335270"/>
                    </a:ext>
                  </a:extLst>
                </a:gridCol>
                <a:gridCol w="648000">
                  <a:extLst>
                    <a:ext uri="{9D8B030D-6E8A-4147-A177-3AD203B41FA5}">
                      <a16:colId xmlns:a16="http://schemas.microsoft.com/office/drawing/2014/main" val="4069261414"/>
                    </a:ext>
                  </a:extLst>
                </a:gridCol>
                <a:gridCol w="648000">
                  <a:extLst>
                    <a:ext uri="{9D8B030D-6E8A-4147-A177-3AD203B41FA5}">
                      <a16:colId xmlns:a16="http://schemas.microsoft.com/office/drawing/2014/main" val="4111255979"/>
                    </a:ext>
                  </a:extLst>
                </a:gridCol>
                <a:gridCol w="648000">
                  <a:extLst>
                    <a:ext uri="{9D8B030D-6E8A-4147-A177-3AD203B41FA5}">
                      <a16:colId xmlns:a16="http://schemas.microsoft.com/office/drawing/2014/main" val="500128409"/>
                    </a:ext>
                  </a:extLst>
                </a:gridCol>
                <a:gridCol w="648000">
                  <a:extLst>
                    <a:ext uri="{9D8B030D-6E8A-4147-A177-3AD203B41FA5}">
                      <a16:colId xmlns:a16="http://schemas.microsoft.com/office/drawing/2014/main" val="533156236"/>
                    </a:ext>
                  </a:extLst>
                </a:gridCol>
                <a:gridCol w="648000">
                  <a:extLst>
                    <a:ext uri="{9D8B030D-6E8A-4147-A177-3AD203B41FA5}">
                      <a16:colId xmlns:a16="http://schemas.microsoft.com/office/drawing/2014/main" val="1936543268"/>
                    </a:ext>
                  </a:extLst>
                </a:gridCol>
              </a:tblGrid>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1" i="0" u="none" strike="noStrike">
                          <a:solidFill>
                            <a:schemeClr val="bg1"/>
                          </a:solidFill>
                          <a:effectLst/>
                          <a:latin typeface="Roboto" panose="02000000000000000000" pitchFamily="2" charset="0"/>
                          <a:ea typeface="Roboto" panose="02000000000000000000" pitchFamily="2" charset="0"/>
                        </a:rPr>
                        <a:t>Year</a:t>
                      </a:r>
                    </a:p>
                  </a:txBody>
                  <a:tcPr marL="3600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chemeClr val="bg1"/>
                          </a:solidFill>
                          <a:effectLst/>
                          <a:latin typeface="Roboto" panose="02000000000000000000" pitchFamily="2" charset="0"/>
                          <a:ea typeface="Roboto" panose="02000000000000000000" pitchFamily="2" charset="0"/>
                        </a:rPr>
                        <a:t>2019</a:t>
                      </a:r>
                    </a:p>
                  </a:txBody>
                  <a:tcPr marL="36000" marR="3600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chemeClr val="bg1"/>
                          </a:solidFill>
                          <a:effectLst/>
                          <a:latin typeface="Roboto" panose="02000000000000000000" pitchFamily="2" charset="0"/>
                          <a:ea typeface="Roboto" panose="02000000000000000000" pitchFamily="2" charset="0"/>
                        </a:rPr>
                        <a:t>2020</a:t>
                      </a:r>
                    </a:p>
                  </a:txBody>
                  <a:tcPr marL="36000" marR="3600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chemeClr val="bg1"/>
                          </a:solidFill>
                          <a:effectLst/>
                          <a:latin typeface="Roboto" panose="02000000000000000000" pitchFamily="2" charset="0"/>
                          <a:ea typeface="Roboto" panose="02000000000000000000" pitchFamily="2" charset="0"/>
                        </a:rPr>
                        <a:t>2021e</a:t>
                      </a:r>
                    </a:p>
                  </a:txBody>
                  <a:tcPr marL="36000" marR="3600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chemeClr val="bg1"/>
                          </a:solidFill>
                          <a:effectLst/>
                          <a:latin typeface="Roboto" panose="02000000000000000000" pitchFamily="2" charset="0"/>
                          <a:ea typeface="Roboto" panose="02000000000000000000" pitchFamily="2" charset="0"/>
                        </a:rPr>
                        <a:t>2022e</a:t>
                      </a:r>
                    </a:p>
                  </a:txBody>
                  <a:tcPr marL="36000" marR="3600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66A7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chemeClr val="bg1"/>
                          </a:solidFill>
                          <a:effectLst/>
                          <a:latin typeface="Roboto" panose="02000000000000000000" pitchFamily="2" charset="0"/>
                          <a:ea typeface="Roboto" panose="02000000000000000000" pitchFamily="2" charset="0"/>
                        </a:rPr>
                        <a:t>2023e</a:t>
                      </a:r>
                    </a:p>
                  </a:txBody>
                  <a:tcPr marL="36000" marR="3600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566A7B"/>
                    </a:solidFill>
                  </a:tcPr>
                </a:tc>
                <a:extLst>
                  <a:ext uri="{0D108BD9-81ED-4DB2-BD59-A6C34878D82A}">
                    <a16:rowId xmlns:a16="http://schemas.microsoft.com/office/drawing/2014/main" val="1463591022"/>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1" i="0" u="none" strike="noStrike">
                          <a:solidFill>
                            <a:srgbClr val="3C3C3B"/>
                          </a:solidFill>
                          <a:effectLst/>
                          <a:latin typeface="Roboto" panose="02000000000000000000" pitchFamily="2" charset="0"/>
                          <a:ea typeface="Roboto" panose="02000000000000000000" pitchFamily="2" charset="0"/>
                        </a:rPr>
                        <a:t>Operating Data</a:t>
                      </a:r>
                    </a:p>
                  </a:txBody>
                  <a:tcPr marL="36000" marR="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69404672"/>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Cement (PEN mn)</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1,066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1,024</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1,336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1,383</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1,326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59053077"/>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Ready-Mix (PEN mn)</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198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122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140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145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139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0721099"/>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Others (PEN mn)</a:t>
                      </a:r>
                    </a:p>
                  </a:txBody>
                  <a:tcPr marL="36000" marR="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129</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150</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140</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141</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140</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7380050"/>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1" i="0" u="none" strike="noStrike">
                          <a:solidFill>
                            <a:srgbClr val="3C3C3B"/>
                          </a:solidFill>
                          <a:effectLst/>
                          <a:latin typeface="Roboto" panose="02000000000000000000" pitchFamily="2" charset="0"/>
                          <a:ea typeface="Roboto" panose="02000000000000000000" pitchFamily="2" charset="0"/>
                        </a:rPr>
                        <a:t>Profit &amp; Loss (PEN mn)</a:t>
                      </a:r>
                    </a:p>
                  </a:txBody>
                  <a:tcPr marL="36000" marR="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80793684"/>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1" i="0" u="none" strike="noStrike" kern="1200">
                          <a:solidFill>
                            <a:srgbClr val="3C3C3B"/>
                          </a:solidFill>
                          <a:effectLst/>
                          <a:latin typeface="Roboto" panose="02000000000000000000" pitchFamily="2" charset="0"/>
                          <a:ea typeface="Roboto" panose="02000000000000000000" pitchFamily="2" charset="0"/>
                          <a:cs typeface="+mn-cs"/>
                        </a:rPr>
                        <a:t>Total Revenues</a:t>
                      </a:r>
                      <a:endParaRPr lang="es-PE" sz="600" b="1" i="0" u="none" strike="noStrike" kern="1200" err="1">
                        <a:solidFill>
                          <a:srgbClr val="3C3C3B"/>
                        </a:solidFill>
                        <a:effectLst/>
                        <a:latin typeface="Roboto" panose="02000000000000000000" pitchFamily="2" charset="0"/>
                        <a:ea typeface="Roboto" panose="02000000000000000000" pitchFamily="2" charset="0"/>
                        <a:cs typeface="+mn-cs"/>
                      </a:endParaRP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1,393</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1,296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1,616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1,669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1,605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67594606"/>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kern="1200">
                          <a:solidFill>
                            <a:srgbClr val="3C3C3B"/>
                          </a:solidFill>
                          <a:effectLst/>
                          <a:latin typeface="Roboto" panose="02000000000000000000" pitchFamily="2" charset="0"/>
                          <a:ea typeface="Roboto" panose="02000000000000000000" pitchFamily="2" charset="0"/>
                          <a:cs typeface="+mn-cs"/>
                        </a:rPr>
                        <a:t>Var. (%)</a:t>
                      </a: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10.3</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-6.9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24.6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3.3</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-3.8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82688024"/>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kern="1200">
                          <a:solidFill>
                            <a:srgbClr val="3C3C3B"/>
                          </a:solidFill>
                          <a:effectLst/>
                          <a:latin typeface="Roboto" panose="02000000000000000000" pitchFamily="2" charset="0"/>
                          <a:ea typeface="Roboto" panose="02000000000000000000" pitchFamily="2" charset="0"/>
                          <a:cs typeface="+mn-cs"/>
                        </a:rPr>
                        <a:t>Gross Margin (%)</a:t>
                      </a: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35.0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28.9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29.9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30.4</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30.7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50020281"/>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1" i="0" u="none" strike="noStrike" kern="1200">
                          <a:solidFill>
                            <a:srgbClr val="3C3C3B"/>
                          </a:solidFill>
                          <a:effectLst/>
                          <a:latin typeface="Roboto" panose="02000000000000000000" pitchFamily="2" charset="0"/>
                          <a:ea typeface="Roboto" panose="02000000000000000000" pitchFamily="2" charset="0"/>
                          <a:cs typeface="+mn-cs"/>
                        </a:rPr>
                        <a:t>Operating Income</a:t>
                      </a:r>
                      <a:endParaRPr lang="es-PE" sz="600" b="1" i="0" u="none" strike="noStrike" kern="1200" err="1">
                        <a:solidFill>
                          <a:srgbClr val="3C3C3B"/>
                        </a:solidFill>
                        <a:effectLst/>
                        <a:latin typeface="Roboto" panose="02000000000000000000" pitchFamily="2" charset="0"/>
                        <a:ea typeface="Roboto" panose="02000000000000000000" pitchFamily="2" charset="0"/>
                        <a:cs typeface="+mn-cs"/>
                      </a:endParaRP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271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176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272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301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298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55118860"/>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kern="1200">
                          <a:solidFill>
                            <a:srgbClr val="3C3C3B"/>
                          </a:solidFill>
                          <a:effectLst/>
                          <a:latin typeface="Roboto" panose="02000000000000000000" pitchFamily="2" charset="0"/>
                          <a:ea typeface="Roboto" panose="02000000000000000000" pitchFamily="2" charset="0"/>
                          <a:cs typeface="+mn-cs"/>
                        </a:rPr>
                        <a:t>Op. Margin (%)</a:t>
                      </a: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19.4</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13.6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16.8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18.0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18.6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37281659"/>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1" i="0" u="none" strike="noStrike" kern="1200">
                          <a:solidFill>
                            <a:srgbClr val="3C3C3B"/>
                          </a:solidFill>
                          <a:effectLst/>
                          <a:latin typeface="Roboto" panose="02000000000000000000" pitchFamily="2" charset="0"/>
                          <a:ea typeface="Roboto" panose="02000000000000000000" pitchFamily="2" charset="0"/>
                          <a:cs typeface="+mn-cs"/>
                        </a:rPr>
                        <a:t>EBITDA</a:t>
                      </a: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400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315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407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436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432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68798192"/>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kern="1200">
                          <a:solidFill>
                            <a:srgbClr val="3C3C3B"/>
                          </a:solidFill>
                          <a:effectLst/>
                          <a:latin typeface="Roboto" panose="02000000000000000000" pitchFamily="2" charset="0"/>
                          <a:ea typeface="Roboto" panose="02000000000000000000" pitchFamily="2" charset="0"/>
                          <a:cs typeface="+mn-cs"/>
                        </a:rPr>
                        <a:t>Var. YoY (%)</a:t>
                      </a: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7.7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-21.2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29.1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7.0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-0.9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45331782"/>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kern="1200">
                          <a:solidFill>
                            <a:srgbClr val="3C3C3B"/>
                          </a:solidFill>
                          <a:effectLst/>
                          <a:latin typeface="Roboto" panose="02000000000000000000" pitchFamily="2" charset="0"/>
                          <a:ea typeface="Roboto" panose="02000000000000000000" pitchFamily="2" charset="0"/>
                          <a:cs typeface="+mn-cs"/>
                        </a:rPr>
                        <a:t>EBITDA Margin (%)</a:t>
                      </a: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28.7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24.3</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25.2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26.1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26.9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879486850"/>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1" i="0" u="none" strike="noStrike" kern="1200">
                          <a:solidFill>
                            <a:srgbClr val="3C3C3B"/>
                          </a:solidFill>
                          <a:effectLst/>
                          <a:latin typeface="Roboto" panose="02000000000000000000" pitchFamily="2" charset="0"/>
                          <a:ea typeface="Roboto" panose="02000000000000000000" pitchFamily="2" charset="0"/>
                          <a:cs typeface="+mn-cs"/>
                        </a:rPr>
                        <a:t>Net Income</a:t>
                      </a: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132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58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127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150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1" i="0" u="none" strike="noStrike">
                          <a:solidFill>
                            <a:srgbClr val="3C3C3B"/>
                          </a:solidFill>
                          <a:effectLst/>
                          <a:latin typeface="Roboto" panose="02000000000000000000" pitchFamily="2" charset="0"/>
                          <a:ea typeface="Roboto" panose="02000000000000000000" pitchFamily="2" charset="0"/>
                        </a:rPr>
                        <a:t>148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78526840"/>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kern="1200">
                          <a:solidFill>
                            <a:srgbClr val="3C3C3B"/>
                          </a:solidFill>
                          <a:effectLst/>
                          <a:latin typeface="Roboto" panose="02000000000000000000" pitchFamily="2" charset="0"/>
                          <a:ea typeface="Roboto" panose="02000000000000000000" pitchFamily="2" charset="0"/>
                          <a:cs typeface="+mn-cs"/>
                        </a:rPr>
                        <a:t>Var. YoY (%)</a:t>
                      </a:r>
                    </a:p>
                  </a:txBody>
                  <a:tcPr marL="36000" marR="0" marT="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75.7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-56.2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119.5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18.4</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17283304"/>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kern="1200">
                          <a:solidFill>
                            <a:srgbClr val="3C3C3B"/>
                          </a:solidFill>
                          <a:effectLst/>
                          <a:latin typeface="Roboto" panose="02000000000000000000" pitchFamily="2" charset="0"/>
                          <a:ea typeface="Roboto" panose="02000000000000000000" pitchFamily="2" charset="0"/>
                          <a:cs typeface="+mn-cs"/>
                        </a:rPr>
                        <a:t>Net Margin (%)</a:t>
                      </a:r>
                    </a:p>
                  </a:txBody>
                  <a:tcPr marL="36000" marR="0" marT="0" marB="0" anchor="b">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9.5</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4.5</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7.9</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9.0</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9.2</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5106380"/>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1" i="0" u="none" strike="noStrike">
                          <a:solidFill>
                            <a:srgbClr val="3C3C3B"/>
                          </a:solidFill>
                          <a:effectLst/>
                          <a:latin typeface="Roboto" panose="02000000000000000000" pitchFamily="2" charset="0"/>
                          <a:ea typeface="Roboto" panose="02000000000000000000" pitchFamily="2" charset="0"/>
                        </a:rPr>
                        <a:t>Credit Metrics (x)</a:t>
                      </a:r>
                    </a:p>
                  </a:txBody>
                  <a:tcPr marL="36000" marR="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89190862"/>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Debt/Equity </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0.78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0.93</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1.11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r">
                        <a:buNone/>
                      </a:pPr>
                      <a:r>
                        <a:rPr lang="es-PE" sz="600" b="0" i="0" u="none" strike="noStrike">
                          <a:solidFill>
                            <a:srgbClr val="3C3C3B"/>
                          </a:solidFill>
                          <a:effectLst/>
                          <a:latin typeface="Roboto" panose="02000000000000000000" pitchFamily="2" charset="0"/>
                          <a:ea typeface="Roboto" panose="02000000000000000000" pitchFamily="2" charset="0"/>
                        </a:rPr>
                        <a:t>1.11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1.12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72482359"/>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EBITDA/Interest expenses</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5.13</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3.55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4.60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4.83</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4.79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2039873"/>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Debt/EBITDA</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2.75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4.02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3.17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2.96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2.98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64011946"/>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Net Debt/EBITDA </a:t>
                      </a:r>
                    </a:p>
                  </a:txBody>
                  <a:tcPr marL="36000" marR="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2.58</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3.04</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2.99</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2.81</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2.78</a:t>
                      </a:r>
                    </a:p>
                  </a:txBody>
                  <a:tcPr marL="36000" marR="36000" marT="0" marB="0" anchor="ctr">
                    <a:lnL>
                      <a:noFill/>
                    </a:lnL>
                    <a:lnR>
                      <a:noFill/>
                    </a:lnR>
                    <a:lnT>
                      <a:noFill/>
                    </a:lnT>
                    <a:lnB w="6350" cap="flat" cmpd="sng" algn="ctr">
                      <a:solidFill>
                        <a:srgbClr val="424A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8384360"/>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1" i="0" u="none" strike="noStrike">
                          <a:solidFill>
                            <a:srgbClr val="3C3C3B"/>
                          </a:solidFill>
                          <a:effectLst/>
                          <a:latin typeface="Roboto" panose="02000000000000000000" pitchFamily="2" charset="0"/>
                          <a:ea typeface="Roboto" panose="02000000000000000000" pitchFamily="2" charset="0"/>
                        </a:rPr>
                        <a:t>Valuation</a:t>
                      </a:r>
                    </a:p>
                  </a:txBody>
                  <a:tcPr marL="36000" marR="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es-PE"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6350" cap="flat" cmpd="sng" algn="ctr">
                      <a:solidFill>
                        <a:srgbClr val="424A5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89421699"/>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Close Price (PEN / Share)</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6.15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5.30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5.30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5.30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5.30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83657525"/>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EPS (PEN)</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0.31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0.14</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0.30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0.35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0.35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46622605"/>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P/E (x)</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21.2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41.7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18.9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16.1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16.6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79662776"/>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EV/EBITDA (x)</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9.52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10.70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8.89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8.35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8.45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86204606"/>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P/BV (x)</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1.97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1.77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2.07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2.08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2.11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22203371"/>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Div. Yield (%)</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4.32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4.64</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14.07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6.21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6.12</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06962329"/>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FCF Yield (%)</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5.30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11.14</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5.28</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8.71</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9.75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34246599"/>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ROE (%)</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9.19</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4.15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10.05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12.96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12.76</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35900186"/>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PE" sz="600" b="0" i="0" u="none" strike="noStrike">
                          <a:solidFill>
                            <a:srgbClr val="3C3C3B"/>
                          </a:solidFill>
                          <a:effectLst/>
                          <a:latin typeface="Roboto" panose="02000000000000000000" pitchFamily="2" charset="0"/>
                          <a:ea typeface="Roboto" panose="02000000000000000000" pitchFamily="2" charset="0"/>
                        </a:rPr>
                        <a:t>ROCE (%)</a:t>
                      </a:r>
                    </a:p>
                  </a:txBody>
                  <a:tcPr marL="3600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7.15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4.75</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7.90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8.77</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s-PE" sz="600" b="0" i="0" u="none" strike="noStrike">
                          <a:solidFill>
                            <a:srgbClr val="3C3C3B"/>
                          </a:solidFill>
                          <a:effectLst/>
                          <a:latin typeface="Roboto" panose="02000000000000000000" pitchFamily="2" charset="0"/>
                          <a:ea typeface="Roboto" panose="02000000000000000000" pitchFamily="2" charset="0"/>
                        </a:rPr>
                        <a:t>8.70</a:t>
                      </a:r>
                    </a:p>
                  </a:txBody>
                  <a:tcPr marL="36000" marR="3600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29789864"/>
                  </a:ext>
                </a:extLst>
              </a:tr>
            </a:tbl>
          </a:graphicData>
        </a:graphic>
      </p:graphicFrame>
      <p:graphicFrame>
        <p:nvGraphicFramePr>
          <p:cNvPr id="15" name="Tabla 14">
            <a:extLst>
              <a:ext uri="{FF2B5EF4-FFF2-40B4-BE49-F238E27FC236}">
                <a16:creationId xmlns:a16="http://schemas.microsoft.com/office/drawing/2014/main" id="{EBF39F78-8C72-7BB1-CAEE-FFDF1859451F}"/>
              </a:ext>
            </a:extLst>
          </p:cNvPr>
          <p:cNvGraphicFramePr>
            <a:graphicFrameLocks noGrp="1"/>
          </p:cNvGraphicFramePr>
          <p:nvPr userDrawn="1">
            <p:extLst>
              <p:ext uri="{D42A27DB-BD31-4B8C-83A1-F6EECF244321}">
                <p14:modId xmlns:p14="http://schemas.microsoft.com/office/powerpoint/2010/main" val="1928883004"/>
              </p:ext>
            </p:extLst>
          </p:nvPr>
        </p:nvGraphicFramePr>
        <p:xfrm>
          <a:off x="5940152" y="1491630"/>
          <a:ext cx="2879848" cy="372600"/>
        </p:xfrm>
        <a:graphic>
          <a:graphicData uri="http://schemas.openxmlformats.org/drawingml/2006/table">
            <a:tbl>
              <a:tblPr/>
              <a:tblGrid>
                <a:gridCol w="1439924">
                  <a:extLst>
                    <a:ext uri="{9D8B030D-6E8A-4147-A177-3AD203B41FA5}">
                      <a16:colId xmlns:a16="http://schemas.microsoft.com/office/drawing/2014/main" val="1559153527"/>
                    </a:ext>
                  </a:extLst>
                </a:gridCol>
                <a:gridCol w="1439924">
                  <a:extLst>
                    <a:ext uri="{9D8B030D-6E8A-4147-A177-3AD203B41FA5}">
                      <a16:colId xmlns:a16="http://schemas.microsoft.com/office/drawing/2014/main" val="2512743374"/>
                    </a:ext>
                  </a:extLst>
                </a:gridCol>
              </a:tblGrid>
              <a:tr h="124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L" sz="800" b="1" i="0" u="none" strike="noStrike" err="1">
                          <a:solidFill>
                            <a:srgbClr val="3C3C3B"/>
                          </a:solidFill>
                          <a:effectLst/>
                          <a:latin typeface="Roboto" panose="02000000000000000000" pitchFamily="2" charset="0"/>
                          <a:ea typeface="Roboto" panose="02000000000000000000" pitchFamily="2" charset="0"/>
                        </a:rPr>
                        <a:t>Close</a:t>
                      </a:r>
                      <a:r>
                        <a:rPr lang="es-CL" sz="800" b="1" i="0" u="none" strike="noStrike" baseline="0">
                          <a:solidFill>
                            <a:srgbClr val="3C3C3B"/>
                          </a:solidFill>
                          <a:effectLst/>
                          <a:latin typeface="Roboto" panose="02000000000000000000" pitchFamily="2" charset="0"/>
                          <a:ea typeface="Roboto" panose="02000000000000000000" pitchFamily="2" charset="0"/>
                        </a:rPr>
                        <a:t> Price</a:t>
                      </a:r>
                      <a:endParaRPr lang="es-CL" sz="800" b="1"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800" b="1" i="0" u="none" strike="noStrike">
                          <a:solidFill>
                            <a:srgbClr val="3C3C3B"/>
                          </a:solidFill>
                          <a:effectLst/>
                          <a:latin typeface="Roboto" panose="02000000000000000000" pitchFamily="2" charset="0"/>
                          <a:ea typeface="Roboto" panose="02000000000000000000" pitchFamily="2" charset="0"/>
                        </a:rPr>
                        <a:t>PEN</a:t>
                      </a:r>
                      <a:r>
                        <a:rPr lang="es-CL" sz="800" b="1" i="0" u="none" strike="noStrike" baseline="0">
                          <a:solidFill>
                            <a:srgbClr val="3C3C3B"/>
                          </a:solidFill>
                          <a:effectLst/>
                          <a:latin typeface="Roboto" panose="02000000000000000000" pitchFamily="2" charset="0"/>
                          <a:ea typeface="Roboto" panose="02000000000000000000" pitchFamily="2" charset="0"/>
                        </a:rPr>
                        <a:t> 4.91</a:t>
                      </a:r>
                      <a:endParaRPr lang="es-CL" sz="800" b="1"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566A7B">
                        <a:alpha val="20000"/>
                      </a:srgbClr>
                    </a:solidFill>
                  </a:tcPr>
                </a:tc>
                <a:extLst>
                  <a:ext uri="{0D108BD9-81ED-4DB2-BD59-A6C34878D82A}">
                    <a16:rowId xmlns:a16="http://schemas.microsoft.com/office/drawing/2014/main" val="2475808847"/>
                  </a:ext>
                </a:extLst>
              </a:tr>
              <a:tr h="124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L" sz="800" b="1" i="0" u="none" strike="noStrike">
                          <a:solidFill>
                            <a:srgbClr val="3C3C3B"/>
                          </a:solidFill>
                          <a:effectLst/>
                          <a:latin typeface="Roboto" panose="02000000000000000000" pitchFamily="2" charset="0"/>
                          <a:ea typeface="Roboto" panose="02000000000000000000" pitchFamily="2" charset="0"/>
                        </a:rPr>
                        <a:t>Target</a:t>
                      </a:r>
                      <a:r>
                        <a:rPr lang="es-CL" sz="800" b="1" i="0" u="none" strike="noStrike" baseline="0">
                          <a:solidFill>
                            <a:srgbClr val="3C3C3B"/>
                          </a:solidFill>
                          <a:effectLst/>
                          <a:latin typeface="Roboto" panose="02000000000000000000" pitchFamily="2" charset="0"/>
                          <a:ea typeface="Roboto" panose="02000000000000000000" pitchFamily="2" charset="0"/>
                        </a:rPr>
                        <a:t> Price</a:t>
                      </a:r>
                      <a:endParaRPr lang="es-CL" sz="800" b="1"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800" b="1" i="0" u="none" strike="noStrike">
                          <a:solidFill>
                            <a:srgbClr val="3C3C3B"/>
                          </a:solidFill>
                          <a:effectLst/>
                          <a:latin typeface="Roboto" panose="02000000000000000000" pitchFamily="2" charset="0"/>
                          <a:ea typeface="Roboto" panose="02000000000000000000" pitchFamily="2" charset="0"/>
                        </a:rPr>
                        <a:t>PEN 6.00</a:t>
                      </a:r>
                    </a:p>
                  </a:txBody>
                  <a:tcPr marL="36000" marR="3600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30477406"/>
                  </a:ext>
                </a:extLst>
              </a:tr>
              <a:tr h="124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L" sz="800" b="1" i="0" u="none" strike="noStrike" err="1">
                          <a:solidFill>
                            <a:srgbClr val="3C3C3B"/>
                          </a:solidFill>
                          <a:effectLst/>
                          <a:latin typeface="Roboto" panose="02000000000000000000" pitchFamily="2" charset="0"/>
                          <a:ea typeface="Roboto" panose="02000000000000000000" pitchFamily="2" charset="0"/>
                        </a:rPr>
                        <a:t>Recommendation</a:t>
                      </a:r>
                      <a:endParaRPr lang="es-CL" sz="800" b="1"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800" b="1" i="0" u="none" strike="noStrike" kern="1200">
                          <a:solidFill>
                            <a:srgbClr val="3C3C3B"/>
                          </a:solidFill>
                          <a:effectLst/>
                          <a:latin typeface="Roboto" panose="02000000000000000000" pitchFamily="2" charset="0"/>
                          <a:ea typeface="Roboto" panose="02000000000000000000" pitchFamily="2" charset="0"/>
                          <a:cs typeface="+mn-cs"/>
                        </a:rPr>
                        <a:t>OVERWEIGHT</a:t>
                      </a: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A7B">
                        <a:alpha val="20000"/>
                      </a:srgbClr>
                    </a:solidFill>
                  </a:tcPr>
                </a:tc>
                <a:extLst>
                  <a:ext uri="{0D108BD9-81ED-4DB2-BD59-A6C34878D82A}">
                    <a16:rowId xmlns:a16="http://schemas.microsoft.com/office/drawing/2014/main" val="2520440336"/>
                  </a:ext>
                </a:extLst>
              </a:tr>
            </a:tbl>
          </a:graphicData>
        </a:graphic>
      </p:graphicFrame>
      <p:graphicFrame>
        <p:nvGraphicFramePr>
          <p:cNvPr id="16" name="Tabla 15">
            <a:extLst>
              <a:ext uri="{FF2B5EF4-FFF2-40B4-BE49-F238E27FC236}">
                <a16:creationId xmlns:a16="http://schemas.microsoft.com/office/drawing/2014/main" id="{0224FA91-52BB-E82B-1908-8BCAE5CB31FB}"/>
              </a:ext>
            </a:extLst>
          </p:cNvPr>
          <p:cNvGraphicFramePr>
            <a:graphicFrameLocks noGrp="1"/>
          </p:cNvGraphicFramePr>
          <p:nvPr userDrawn="1">
            <p:extLst>
              <p:ext uri="{D42A27DB-BD31-4B8C-83A1-F6EECF244321}">
                <p14:modId xmlns:p14="http://schemas.microsoft.com/office/powerpoint/2010/main" val="1834373003"/>
              </p:ext>
            </p:extLst>
          </p:nvPr>
        </p:nvGraphicFramePr>
        <p:xfrm>
          <a:off x="5940152" y="3597864"/>
          <a:ext cx="2880000" cy="1188000"/>
        </p:xfrm>
        <a:graphic>
          <a:graphicData uri="http://schemas.openxmlformats.org/drawingml/2006/table">
            <a:tbl>
              <a:tblPr/>
              <a:tblGrid>
                <a:gridCol w="1872000">
                  <a:extLst>
                    <a:ext uri="{9D8B030D-6E8A-4147-A177-3AD203B41FA5}">
                      <a16:colId xmlns:a16="http://schemas.microsoft.com/office/drawing/2014/main" val="1559153527"/>
                    </a:ext>
                  </a:extLst>
                </a:gridCol>
                <a:gridCol w="1008000">
                  <a:extLst>
                    <a:ext uri="{9D8B030D-6E8A-4147-A177-3AD203B41FA5}">
                      <a16:colId xmlns:a16="http://schemas.microsoft.com/office/drawing/2014/main" val="2512743374"/>
                    </a:ext>
                  </a:extLst>
                </a:gridCol>
              </a:tblGrid>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L" sz="600" b="0" i="0" u="none" strike="noStrike">
                          <a:solidFill>
                            <a:srgbClr val="3C3C3B"/>
                          </a:solidFill>
                          <a:effectLst/>
                          <a:latin typeface="Roboto" panose="02000000000000000000" pitchFamily="2" charset="0"/>
                          <a:ea typeface="Roboto" panose="02000000000000000000" pitchFamily="2" charset="0"/>
                        </a:rPr>
                        <a:t># Shares (</a:t>
                      </a:r>
                      <a:r>
                        <a:rPr lang="es-CL" sz="600" b="0" i="0" u="none" strike="noStrike" err="1">
                          <a:solidFill>
                            <a:srgbClr val="3C3C3B"/>
                          </a:solidFill>
                          <a:effectLst/>
                          <a:latin typeface="Roboto" panose="02000000000000000000" pitchFamily="2" charset="0"/>
                          <a:ea typeface="Roboto" panose="02000000000000000000" pitchFamily="2" charset="0"/>
                        </a:rPr>
                        <a:t>million</a:t>
                      </a:r>
                      <a:r>
                        <a:rPr lang="es-CL" sz="600" b="0" i="0" u="none" strike="noStrike">
                          <a:solidFill>
                            <a:srgbClr val="3C3C3B"/>
                          </a:solidFill>
                          <a:effectLst/>
                          <a:latin typeface="Roboto" panose="02000000000000000000" pitchFamily="2" charset="0"/>
                          <a:ea typeface="Roboto" panose="02000000000000000000" pitchFamily="2" charset="0"/>
                        </a:rPr>
                        <a:t>)</a:t>
                      </a:r>
                    </a:p>
                  </a:txBody>
                  <a:tcPr marL="36000" marR="3600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6DAE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600" b="0" i="0" u="none" strike="noStrike">
                          <a:solidFill>
                            <a:srgbClr val="3C3C3B"/>
                          </a:solidFill>
                          <a:effectLst/>
                          <a:latin typeface="Roboto" panose="02000000000000000000" pitchFamily="2" charset="0"/>
                          <a:ea typeface="Roboto" panose="02000000000000000000" pitchFamily="2" charset="0"/>
                        </a:rPr>
                        <a:t>464</a:t>
                      </a:r>
                    </a:p>
                  </a:txBody>
                  <a:tcPr marL="36000" marR="3600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6DAE0"/>
                    </a:solidFill>
                  </a:tcPr>
                </a:tc>
                <a:extLst>
                  <a:ext uri="{0D108BD9-81ED-4DB2-BD59-A6C34878D82A}">
                    <a16:rowId xmlns:a16="http://schemas.microsoft.com/office/drawing/2014/main" val="2475808847"/>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L" sz="600" b="0" i="0" u="none" strike="noStrike">
                          <a:solidFill>
                            <a:srgbClr val="3C3C3B"/>
                          </a:solidFill>
                          <a:effectLst/>
                          <a:latin typeface="Roboto" panose="02000000000000000000" pitchFamily="2" charset="0"/>
                          <a:ea typeface="Roboto" panose="02000000000000000000" pitchFamily="2" charset="0"/>
                        </a:rPr>
                        <a:t>ADR Ratio</a:t>
                      </a:r>
                    </a:p>
                  </a:txBody>
                  <a:tcPr marL="36000" marR="3600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685800" rtl="0" eaLnBrk="1" fontAlgn="b" latinLnBrk="0" hangingPunct="1">
                        <a:lnSpc>
                          <a:spcPct val="100000"/>
                        </a:lnSpc>
                        <a:spcBef>
                          <a:spcPts val="0"/>
                        </a:spcBef>
                        <a:spcAft>
                          <a:spcPts val="0"/>
                        </a:spcAft>
                        <a:buClrTx/>
                        <a:buSzTx/>
                        <a:buFontTx/>
                        <a:buNone/>
                        <a:tabLst/>
                        <a:defRPr/>
                      </a:pPr>
                      <a:r>
                        <a:rPr lang="es-CL" sz="600" b="0" i="0" u="none" strike="noStrike" err="1">
                          <a:solidFill>
                            <a:srgbClr val="3C3C3B"/>
                          </a:solidFill>
                          <a:effectLst/>
                          <a:latin typeface="Roboto" panose="02000000000000000000" pitchFamily="2" charset="0"/>
                          <a:ea typeface="Roboto" panose="02000000000000000000" pitchFamily="2" charset="0"/>
                        </a:rPr>
                        <a:t>n.a</a:t>
                      </a:r>
                      <a:r>
                        <a:rPr lang="es-CL" sz="600" b="0" i="0" u="none" strike="noStrike">
                          <a:solidFill>
                            <a:srgbClr val="3C3C3B"/>
                          </a:solidFill>
                          <a:effectLst/>
                          <a:latin typeface="Roboto" panose="02000000000000000000" pitchFamily="2" charset="0"/>
                          <a:ea typeface="Roboto" panose="02000000000000000000" pitchFamily="2" charset="0"/>
                        </a:rPr>
                        <a:t>.</a:t>
                      </a:r>
                    </a:p>
                  </a:txBody>
                  <a:tcPr marL="36000" marR="36000" marT="0"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30477406"/>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s-CL" sz="600" b="0" i="0" u="none" strike="noStrike" err="1">
                          <a:solidFill>
                            <a:srgbClr val="3C3C3B"/>
                          </a:solidFill>
                          <a:effectLst/>
                          <a:latin typeface="Roboto" panose="02000000000000000000" pitchFamily="2" charset="0"/>
                          <a:ea typeface="Roboto" panose="02000000000000000000" pitchFamily="2" charset="0"/>
                        </a:rPr>
                        <a:t>Market</a:t>
                      </a:r>
                      <a:r>
                        <a:rPr lang="es-CL" sz="600" b="0" i="0" u="none" strike="noStrike">
                          <a:solidFill>
                            <a:srgbClr val="3C3C3B"/>
                          </a:solidFill>
                          <a:effectLst/>
                          <a:latin typeface="Roboto" panose="02000000000000000000" pitchFamily="2" charset="0"/>
                          <a:ea typeface="Roboto" panose="02000000000000000000" pitchFamily="2" charset="0"/>
                        </a:rPr>
                        <a:t> </a:t>
                      </a:r>
                      <a:r>
                        <a:rPr lang="es-CL" sz="600" b="0" i="0" u="none" strike="noStrike" err="1">
                          <a:solidFill>
                            <a:srgbClr val="3C3C3B"/>
                          </a:solidFill>
                          <a:effectLst/>
                          <a:latin typeface="Roboto" panose="02000000000000000000" pitchFamily="2" charset="0"/>
                          <a:ea typeface="Roboto" panose="02000000000000000000" pitchFamily="2" charset="0"/>
                        </a:rPr>
                        <a:t>Cap</a:t>
                      </a:r>
                      <a:r>
                        <a:rPr lang="es-CL" sz="600" b="0" i="0" u="none" strike="noStrike">
                          <a:solidFill>
                            <a:srgbClr val="3C3C3B"/>
                          </a:solidFill>
                          <a:effectLst/>
                          <a:latin typeface="Roboto" panose="02000000000000000000" pitchFamily="2" charset="0"/>
                          <a:ea typeface="Roboto" panose="02000000000000000000" pitchFamily="2" charset="0"/>
                        </a:rPr>
                        <a:t> (USD </a:t>
                      </a:r>
                      <a:r>
                        <a:rPr lang="es-CL" sz="600" b="0" i="0" u="none" strike="noStrike" err="1">
                          <a:solidFill>
                            <a:srgbClr val="3C3C3B"/>
                          </a:solidFill>
                          <a:effectLst/>
                          <a:latin typeface="Roboto" panose="02000000000000000000" pitchFamily="2" charset="0"/>
                          <a:ea typeface="Roboto" panose="02000000000000000000" pitchFamily="2" charset="0"/>
                        </a:rPr>
                        <a:t>mn</a:t>
                      </a:r>
                      <a:r>
                        <a:rPr lang="es-CL" sz="600" b="0" i="0" u="none" strike="noStrike">
                          <a:solidFill>
                            <a:srgbClr val="3C3C3B"/>
                          </a:solidFill>
                          <a:effectLst/>
                          <a:latin typeface="Roboto" panose="02000000000000000000" pitchFamily="2" charset="0"/>
                          <a:ea typeface="Roboto" panose="02000000000000000000" pitchFamily="2" charset="0"/>
                        </a:rPr>
                        <a:t>)</a:t>
                      </a: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DAE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600" b="0" i="0" u="none" strike="noStrike" kern="1200">
                          <a:solidFill>
                            <a:srgbClr val="3C3C3B"/>
                          </a:solidFill>
                          <a:effectLst/>
                          <a:latin typeface="Roboto" panose="02000000000000000000" pitchFamily="2" charset="0"/>
                          <a:ea typeface="Roboto" panose="02000000000000000000" pitchFamily="2" charset="0"/>
                          <a:cs typeface="+mn-cs"/>
                        </a:rPr>
                        <a:t>582</a:t>
                      </a: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DAE0"/>
                    </a:solidFill>
                  </a:tcPr>
                </a:tc>
                <a:extLst>
                  <a:ext uri="{0D108BD9-81ED-4DB2-BD59-A6C34878D82A}">
                    <a16:rowId xmlns:a16="http://schemas.microsoft.com/office/drawing/2014/main" val="2520440336"/>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685800" rtl="0" eaLnBrk="1" fontAlgn="b" latinLnBrk="0" hangingPunct="1">
                        <a:lnSpc>
                          <a:spcPct val="100000"/>
                        </a:lnSpc>
                        <a:spcBef>
                          <a:spcPts val="0"/>
                        </a:spcBef>
                        <a:spcAft>
                          <a:spcPts val="0"/>
                        </a:spcAft>
                        <a:buClrTx/>
                        <a:buSzTx/>
                        <a:buFontTx/>
                        <a:buNone/>
                        <a:tabLst/>
                        <a:defRPr/>
                      </a:pPr>
                      <a:r>
                        <a:rPr lang="es-CL" sz="600" b="0" i="0" u="none" strike="noStrike">
                          <a:solidFill>
                            <a:srgbClr val="3C3C3B"/>
                          </a:solidFill>
                          <a:effectLst/>
                          <a:latin typeface="Roboto" panose="02000000000000000000" pitchFamily="2" charset="0"/>
                          <a:ea typeface="Roboto" panose="02000000000000000000" pitchFamily="2" charset="0"/>
                        </a:rPr>
                        <a:t>52w High-Low (PEN/share)</a:t>
                      </a: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600" b="0" i="0" u="none" strike="noStrike" kern="1200">
                          <a:solidFill>
                            <a:srgbClr val="3C3C3B"/>
                          </a:solidFill>
                          <a:effectLst/>
                          <a:latin typeface="Roboto" panose="02000000000000000000" pitchFamily="2" charset="0"/>
                          <a:ea typeface="Roboto" panose="02000000000000000000" pitchFamily="2" charset="0"/>
                          <a:cs typeface="+mn-cs"/>
                        </a:rPr>
                        <a:t>6.16 – 4.93</a:t>
                      </a: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04256820"/>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685800" rtl="0" eaLnBrk="1" fontAlgn="b" latinLnBrk="0" hangingPunct="1">
                        <a:lnSpc>
                          <a:spcPct val="100000"/>
                        </a:lnSpc>
                        <a:spcBef>
                          <a:spcPts val="0"/>
                        </a:spcBef>
                        <a:spcAft>
                          <a:spcPts val="0"/>
                        </a:spcAft>
                        <a:buClrTx/>
                        <a:buSzTx/>
                        <a:buFontTx/>
                        <a:buNone/>
                        <a:tabLst/>
                        <a:defRPr/>
                      </a:pPr>
                      <a:r>
                        <a:rPr lang="en-US" sz="600" b="0" i="0" u="none" strike="noStrike">
                          <a:solidFill>
                            <a:srgbClr val="3C3C3B"/>
                          </a:solidFill>
                          <a:effectLst/>
                          <a:latin typeface="Roboto" panose="02000000000000000000" pitchFamily="2" charset="0"/>
                          <a:ea typeface="Roboto" panose="02000000000000000000" pitchFamily="2" charset="0"/>
                        </a:rPr>
                        <a:t>Avg. Daily </a:t>
                      </a:r>
                      <a:r>
                        <a:rPr lang="en-US" sz="600" b="0" i="0" u="none" strike="noStrike" kern="1200">
                          <a:solidFill>
                            <a:srgbClr val="3C3C3B"/>
                          </a:solidFill>
                          <a:effectLst/>
                          <a:latin typeface="Roboto" panose="02000000000000000000" pitchFamily="2" charset="0"/>
                          <a:ea typeface="Roboto" panose="02000000000000000000" pitchFamily="2" charset="0"/>
                          <a:cs typeface="+mn-cs"/>
                        </a:rPr>
                        <a:t>Volume</a:t>
                      </a:r>
                      <a:r>
                        <a:rPr lang="en-US" sz="600" b="0" i="0" u="none" strike="noStrike">
                          <a:solidFill>
                            <a:srgbClr val="3C3C3B"/>
                          </a:solidFill>
                          <a:effectLst/>
                          <a:latin typeface="Roboto" panose="02000000000000000000" pitchFamily="2" charset="0"/>
                          <a:ea typeface="Roboto" panose="02000000000000000000" pitchFamily="2" charset="0"/>
                        </a:rPr>
                        <a:t> (USD </a:t>
                      </a:r>
                      <a:r>
                        <a:rPr lang="en-US" sz="600" b="0" i="0" u="none" strike="noStrike" err="1">
                          <a:solidFill>
                            <a:srgbClr val="3C3C3B"/>
                          </a:solidFill>
                          <a:effectLst/>
                          <a:latin typeface="Roboto" panose="02000000000000000000" pitchFamily="2" charset="0"/>
                          <a:ea typeface="Roboto" panose="02000000000000000000" pitchFamily="2" charset="0"/>
                        </a:rPr>
                        <a:t>mn</a:t>
                      </a:r>
                      <a:r>
                        <a:rPr lang="en-US" sz="600" b="0" i="0" u="none" strike="noStrike">
                          <a:solidFill>
                            <a:srgbClr val="3C3C3B"/>
                          </a:solidFill>
                          <a:effectLst/>
                          <a:latin typeface="Roboto" panose="02000000000000000000" pitchFamily="2" charset="0"/>
                          <a:ea typeface="Roboto" panose="02000000000000000000" pitchFamily="2" charset="0"/>
                        </a:rPr>
                        <a:t>)</a:t>
                      </a: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DAE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600" b="0" i="0" u="none" strike="noStrike" kern="1200">
                          <a:solidFill>
                            <a:srgbClr val="3C3C3B"/>
                          </a:solidFill>
                          <a:effectLst/>
                          <a:latin typeface="Roboto" panose="02000000000000000000" pitchFamily="2" charset="0"/>
                          <a:ea typeface="Roboto" panose="02000000000000000000" pitchFamily="2" charset="0"/>
                          <a:cs typeface="+mn-cs"/>
                        </a:rPr>
                        <a:t>0.4</a:t>
                      </a: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DAE0"/>
                    </a:solidFill>
                  </a:tcPr>
                </a:tc>
                <a:extLst>
                  <a:ext uri="{0D108BD9-81ED-4DB2-BD59-A6C34878D82A}">
                    <a16:rowId xmlns:a16="http://schemas.microsoft.com/office/drawing/2014/main" val="1668664066"/>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685800" rtl="0" eaLnBrk="1" fontAlgn="b" latinLnBrk="0" hangingPunct="1">
                        <a:lnSpc>
                          <a:spcPct val="100000"/>
                        </a:lnSpc>
                        <a:spcBef>
                          <a:spcPts val="0"/>
                        </a:spcBef>
                        <a:spcAft>
                          <a:spcPts val="0"/>
                        </a:spcAft>
                        <a:buClrTx/>
                        <a:buSzTx/>
                        <a:buFontTx/>
                        <a:buNone/>
                        <a:tabLst/>
                        <a:defRPr/>
                      </a:pPr>
                      <a:r>
                        <a:rPr lang="es-CL" sz="600" b="0" i="0" u="none" strike="noStrike">
                          <a:solidFill>
                            <a:srgbClr val="3C3C3B"/>
                          </a:solidFill>
                          <a:effectLst/>
                          <a:latin typeface="Roboto" panose="02000000000000000000" pitchFamily="2" charset="0"/>
                          <a:ea typeface="Roboto" panose="02000000000000000000" pitchFamily="2" charset="0"/>
                        </a:rPr>
                        <a:t>Bloomberg </a:t>
                      </a:r>
                      <a:r>
                        <a:rPr lang="es-CL" sz="600" b="0" i="0" u="none" strike="noStrike" err="1">
                          <a:solidFill>
                            <a:srgbClr val="3C3C3B"/>
                          </a:solidFill>
                          <a:effectLst/>
                          <a:latin typeface="Roboto" panose="02000000000000000000" pitchFamily="2" charset="0"/>
                          <a:ea typeface="Roboto" panose="02000000000000000000" pitchFamily="2" charset="0"/>
                        </a:rPr>
                        <a:t>Ticker</a:t>
                      </a:r>
                      <a:r>
                        <a:rPr lang="es-CL" sz="600" b="0" i="0" u="none" strike="noStrike">
                          <a:solidFill>
                            <a:srgbClr val="3C3C3B"/>
                          </a:solidFill>
                          <a:effectLst/>
                          <a:latin typeface="Roboto" panose="02000000000000000000" pitchFamily="2" charset="0"/>
                          <a:ea typeface="Roboto" panose="02000000000000000000" pitchFamily="2" charset="0"/>
                        </a:rPr>
                        <a:t> (Local)</a:t>
                      </a: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685800" rtl="0" eaLnBrk="1" fontAlgn="b" latinLnBrk="0" hangingPunct="1">
                        <a:lnSpc>
                          <a:spcPct val="100000"/>
                        </a:lnSpc>
                        <a:spcBef>
                          <a:spcPts val="0"/>
                        </a:spcBef>
                        <a:spcAft>
                          <a:spcPts val="0"/>
                        </a:spcAft>
                        <a:buClrTx/>
                        <a:buSzTx/>
                        <a:buFontTx/>
                        <a:buNone/>
                        <a:tabLst/>
                        <a:defRPr/>
                      </a:pPr>
                      <a:r>
                        <a:rPr lang="es-CL" sz="600" b="0" i="0" u="none" strike="noStrike">
                          <a:solidFill>
                            <a:srgbClr val="3C3C3B"/>
                          </a:solidFill>
                          <a:effectLst/>
                          <a:latin typeface="Roboto" panose="02000000000000000000" pitchFamily="2" charset="0"/>
                          <a:ea typeface="Roboto" panose="02000000000000000000" pitchFamily="2" charset="0"/>
                        </a:rPr>
                        <a:t>CPACASC1 PE</a:t>
                      </a: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754296327"/>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685800" rtl="0" eaLnBrk="1" fontAlgn="b" latinLnBrk="0" hangingPunct="1">
                        <a:lnSpc>
                          <a:spcPct val="100000"/>
                        </a:lnSpc>
                        <a:spcBef>
                          <a:spcPts val="0"/>
                        </a:spcBef>
                        <a:spcAft>
                          <a:spcPts val="0"/>
                        </a:spcAft>
                        <a:buClrTx/>
                        <a:buSzTx/>
                        <a:buFontTx/>
                        <a:buNone/>
                        <a:tabLst/>
                        <a:defRPr/>
                      </a:pPr>
                      <a:r>
                        <a:rPr lang="es-CL" sz="600" b="0" i="0" u="none" strike="noStrike">
                          <a:solidFill>
                            <a:srgbClr val="3C3C3B"/>
                          </a:solidFill>
                          <a:effectLst/>
                          <a:latin typeface="Roboto" panose="02000000000000000000" pitchFamily="2" charset="0"/>
                          <a:ea typeface="Roboto" panose="02000000000000000000" pitchFamily="2" charset="0"/>
                        </a:rPr>
                        <a:t>Bloomberg </a:t>
                      </a:r>
                      <a:r>
                        <a:rPr lang="es-CL" sz="600" b="0" i="0" u="none" strike="noStrike" err="1">
                          <a:solidFill>
                            <a:srgbClr val="3C3C3B"/>
                          </a:solidFill>
                          <a:effectLst/>
                          <a:latin typeface="Roboto" panose="02000000000000000000" pitchFamily="2" charset="0"/>
                          <a:ea typeface="Roboto" panose="02000000000000000000" pitchFamily="2" charset="0"/>
                        </a:rPr>
                        <a:t>Ticker</a:t>
                      </a:r>
                      <a:r>
                        <a:rPr lang="es-CL" sz="600" b="0" i="0" u="none" strike="noStrike">
                          <a:solidFill>
                            <a:srgbClr val="3C3C3B"/>
                          </a:solidFill>
                          <a:effectLst/>
                          <a:latin typeface="Roboto" panose="02000000000000000000" pitchFamily="2" charset="0"/>
                          <a:ea typeface="Roboto" panose="02000000000000000000" pitchFamily="2" charset="0"/>
                        </a:rPr>
                        <a:t> (ADR)</a:t>
                      </a: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DAE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600" b="0" i="0" u="none" strike="noStrike">
                          <a:solidFill>
                            <a:srgbClr val="3C3C3B"/>
                          </a:solidFill>
                          <a:effectLst/>
                          <a:latin typeface="Roboto" panose="02000000000000000000" pitchFamily="2" charset="0"/>
                          <a:ea typeface="Roboto" panose="02000000000000000000" pitchFamily="2" charset="0"/>
                        </a:rPr>
                        <a:t>CPAC US</a:t>
                      </a: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DAE0"/>
                    </a:solidFill>
                  </a:tcPr>
                </a:tc>
                <a:extLst>
                  <a:ext uri="{0D108BD9-81ED-4DB2-BD59-A6C34878D82A}">
                    <a16:rowId xmlns:a16="http://schemas.microsoft.com/office/drawing/2014/main" val="1115967685"/>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685800" rtl="0" eaLnBrk="1" fontAlgn="b" latinLnBrk="0" hangingPunct="1">
                        <a:lnSpc>
                          <a:spcPct val="100000"/>
                        </a:lnSpc>
                        <a:spcBef>
                          <a:spcPts val="0"/>
                        </a:spcBef>
                        <a:spcAft>
                          <a:spcPts val="0"/>
                        </a:spcAft>
                        <a:buClrTx/>
                        <a:buSzTx/>
                        <a:buFontTx/>
                        <a:buNone/>
                        <a:tabLst/>
                        <a:defRPr/>
                      </a:pPr>
                      <a:endParaRPr lang="en-US"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es-CL" sz="600" b="0"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75230441"/>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685800" rtl="0" eaLnBrk="1" fontAlgn="b" latinLnBrk="0" hangingPunct="1">
                        <a:lnSpc>
                          <a:spcPct val="100000"/>
                        </a:lnSpc>
                        <a:spcBef>
                          <a:spcPts val="0"/>
                        </a:spcBef>
                        <a:spcAft>
                          <a:spcPts val="0"/>
                        </a:spcAft>
                        <a:buClrTx/>
                        <a:buSzTx/>
                        <a:buFontTx/>
                        <a:buNone/>
                        <a:tabLst/>
                        <a:defRPr/>
                      </a:pPr>
                      <a:r>
                        <a:rPr lang="es-CL" sz="600" b="1" i="0" u="none" strike="noStrike">
                          <a:solidFill>
                            <a:srgbClr val="3C3C3B"/>
                          </a:solidFill>
                          <a:effectLst/>
                          <a:latin typeface="Roboto" panose="02000000000000000000" pitchFamily="2" charset="0"/>
                          <a:ea typeface="Roboto" panose="02000000000000000000" pitchFamily="2" charset="0"/>
                        </a:rPr>
                        <a:t>Valuation Method</a:t>
                      </a:r>
                      <a:endParaRPr lang="en-US" sz="600" b="1" i="0" u="none" strike="noStrike">
                        <a:solidFill>
                          <a:srgbClr val="3C3C3B"/>
                        </a:solidFill>
                        <a:effectLst/>
                        <a:latin typeface="Roboto" panose="02000000000000000000" pitchFamily="2" charset="0"/>
                        <a:ea typeface="Roboto" panose="02000000000000000000" pitchFamily="2" charset="0"/>
                      </a:endParaRP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DAE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600" b="1" i="0" u="none" strike="noStrike">
                          <a:solidFill>
                            <a:srgbClr val="3C3C3B"/>
                          </a:solidFill>
                          <a:effectLst/>
                          <a:latin typeface="Roboto" panose="02000000000000000000" pitchFamily="2" charset="0"/>
                          <a:ea typeface="Roboto" panose="02000000000000000000" pitchFamily="2" charset="0"/>
                        </a:rPr>
                        <a:t>%</a:t>
                      </a: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6DAE0"/>
                    </a:solidFill>
                  </a:tcPr>
                </a:tc>
                <a:extLst>
                  <a:ext uri="{0D108BD9-81ED-4DB2-BD59-A6C34878D82A}">
                    <a16:rowId xmlns:a16="http://schemas.microsoft.com/office/drawing/2014/main" val="4293860795"/>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685800" rtl="0" eaLnBrk="1" fontAlgn="b" latinLnBrk="0" hangingPunct="1">
                        <a:lnSpc>
                          <a:spcPct val="100000"/>
                        </a:lnSpc>
                        <a:spcBef>
                          <a:spcPts val="0"/>
                        </a:spcBef>
                        <a:spcAft>
                          <a:spcPts val="0"/>
                        </a:spcAft>
                        <a:buClrTx/>
                        <a:buSzTx/>
                        <a:buFontTx/>
                        <a:buNone/>
                        <a:tabLst/>
                        <a:defRPr/>
                      </a:pPr>
                      <a:r>
                        <a:rPr lang="en-US" sz="600" b="0" i="0" u="none" strike="noStrike">
                          <a:solidFill>
                            <a:srgbClr val="3C3C3B"/>
                          </a:solidFill>
                          <a:effectLst/>
                          <a:latin typeface="Roboto" panose="02000000000000000000" pitchFamily="2" charset="0"/>
                          <a:ea typeface="Roboto" panose="02000000000000000000" pitchFamily="2" charset="0"/>
                        </a:rPr>
                        <a:t>DCF @ 9.5%</a:t>
                      </a: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600" b="0" i="0" u="none" strike="noStrike">
                          <a:solidFill>
                            <a:srgbClr val="3C3C3B"/>
                          </a:solidFill>
                          <a:effectLst/>
                          <a:latin typeface="Roboto" panose="02000000000000000000" pitchFamily="2" charset="0"/>
                          <a:ea typeface="Roboto" panose="02000000000000000000" pitchFamily="2" charset="0"/>
                        </a:rPr>
                        <a:t>50</a:t>
                      </a: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58889222"/>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685800" rtl="0" eaLnBrk="1" fontAlgn="b" latinLnBrk="0" hangingPunct="1">
                        <a:lnSpc>
                          <a:spcPct val="100000"/>
                        </a:lnSpc>
                        <a:spcBef>
                          <a:spcPts val="0"/>
                        </a:spcBef>
                        <a:spcAft>
                          <a:spcPts val="0"/>
                        </a:spcAft>
                        <a:buClrTx/>
                        <a:buSzTx/>
                        <a:buFontTx/>
                        <a:buNone/>
                        <a:tabLst/>
                        <a:defRPr/>
                      </a:pPr>
                      <a:r>
                        <a:rPr lang="en-US" sz="600" b="0" i="0" u="none" strike="noStrike">
                          <a:solidFill>
                            <a:srgbClr val="3C3C3B"/>
                          </a:solidFill>
                          <a:effectLst/>
                          <a:latin typeface="Roboto" panose="02000000000000000000" pitchFamily="2" charset="0"/>
                          <a:ea typeface="Roboto" panose="02000000000000000000" pitchFamily="2" charset="0"/>
                        </a:rPr>
                        <a:t>EV/EBITDA 9.50x</a:t>
                      </a:r>
                    </a:p>
                  </a:txBody>
                  <a:tcPr marL="36000" marR="36000" marT="0" marB="0"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s-CL" sz="600" b="0" i="0" u="none" strike="noStrike">
                          <a:solidFill>
                            <a:srgbClr val="3C3C3B"/>
                          </a:solidFill>
                          <a:effectLst/>
                          <a:latin typeface="Roboto" panose="02000000000000000000" pitchFamily="2" charset="0"/>
                          <a:ea typeface="Roboto" panose="02000000000000000000" pitchFamily="2" charset="0"/>
                        </a:rPr>
                        <a:t>50</a:t>
                      </a:r>
                    </a:p>
                  </a:txBody>
                  <a:tcPr marL="36000" marR="3600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37662385"/>
                  </a:ext>
                </a:extLst>
              </a:tr>
            </a:tbl>
          </a:graphicData>
        </a:graphic>
      </p:graphicFrame>
      <p:sp>
        <p:nvSpPr>
          <p:cNvPr id="17" name="Text Box 5">
            <a:extLst>
              <a:ext uri="{FF2B5EF4-FFF2-40B4-BE49-F238E27FC236}">
                <a16:creationId xmlns:a16="http://schemas.microsoft.com/office/drawing/2014/main" id="{AB03E2B8-5B3F-2AD9-F0D0-087B2DECFEF3}"/>
              </a:ext>
            </a:extLst>
          </p:cNvPr>
          <p:cNvSpPr txBox="1">
            <a:spLocks noChangeArrowheads="1"/>
          </p:cNvSpPr>
          <p:nvPr userDrawn="1"/>
        </p:nvSpPr>
        <p:spPr bwMode="auto">
          <a:xfrm>
            <a:off x="6751058" y="4845294"/>
            <a:ext cx="2069092" cy="102336"/>
          </a:xfrm>
          <a:prstGeom prst="rect">
            <a:avLst/>
          </a:prstGeom>
          <a:noFill/>
          <a:ln w="9525" algn="ctr">
            <a:noFill/>
            <a:miter lim="800000"/>
            <a:headEnd/>
            <a:tailEnd/>
          </a:ln>
        </p:spPr>
        <p:txBody>
          <a:bodyPr wrap="square" lIns="0" tIns="0" rIns="0" bIns="0" anchor="b">
            <a:spAutoFit/>
          </a:bodyPr>
          <a:lstStyle/>
          <a:p>
            <a:pPr marL="48809" indent="-48809" algn="r" defTabSz="610693" eaLnBrk="0" hangingPunct="0">
              <a:lnSpc>
                <a:spcPct val="120000"/>
              </a:lnSpc>
              <a:spcAft>
                <a:spcPts val="329"/>
              </a:spcAft>
              <a:buClr>
                <a:srgbClr val="CC0000"/>
              </a:buClr>
            </a:pPr>
            <a:r>
              <a:rPr lang="en-US" sz="600" i="1">
                <a:solidFill>
                  <a:srgbClr val="3C3C3B"/>
                </a:solidFill>
                <a:latin typeface="Roboto" panose="02000000000000000000" pitchFamily="2" charset="0"/>
                <a:ea typeface="Roboto" panose="02000000000000000000" pitchFamily="2" charset="0"/>
              </a:rPr>
              <a:t>Source: </a:t>
            </a:r>
            <a:r>
              <a:rPr lang="es-PE" sz="600" i="1">
                <a:solidFill>
                  <a:srgbClr val="3C3C3B"/>
                </a:solidFill>
                <a:latin typeface="Roboto" panose="02000000000000000000" pitchFamily="2" charset="0"/>
                <a:ea typeface="Roboto" panose="02000000000000000000" pitchFamily="2" charset="0"/>
              </a:rPr>
              <a:t>LarrainVial Research Department</a:t>
            </a:r>
            <a:endParaRPr lang="en-US" sz="600" i="1">
              <a:solidFill>
                <a:srgbClr val="3C3C3B"/>
              </a:solidFill>
              <a:latin typeface="Roboto" panose="02000000000000000000" pitchFamily="2" charset="0"/>
              <a:ea typeface="Roboto" panose="02000000000000000000" pitchFamily="2" charset="0"/>
            </a:endParaRPr>
          </a:p>
        </p:txBody>
      </p:sp>
      <p:cxnSp>
        <p:nvCxnSpPr>
          <p:cNvPr id="18" name="Straight Connector 19">
            <a:extLst>
              <a:ext uri="{FF2B5EF4-FFF2-40B4-BE49-F238E27FC236}">
                <a16:creationId xmlns:a16="http://schemas.microsoft.com/office/drawing/2014/main" id="{AFE548C8-AF67-A977-D851-1FF42BA811F0}"/>
              </a:ext>
            </a:extLst>
          </p:cNvPr>
          <p:cNvCxnSpPr>
            <a:cxnSpLocks noChangeShapeType="1"/>
          </p:cNvCxnSpPr>
          <p:nvPr userDrawn="1"/>
        </p:nvCxnSpPr>
        <p:spPr bwMode="auto">
          <a:xfrm>
            <a:off x="5940151" y="2238416"/>
            <a:ext cx="2880000" cy="0"/>
          </a:xfrm>
          <a:prstGeom prst="line">
            <a:avLst/>
          </a:prstGeom>
          <a:noFill/>
          <a:ln w="9525" algn="ctr">
            <a:solidFill>
              <a:srgbClr val="033B59"/>
            </a:solidFill>
            <a:round/>
            <a:headEnd/>
            <a:tailEnd/>
          </a:ln>
        </p:spPr>
      </p:cxnSp>
      <p:sp>
        <p:nvSpPr>
          <p:cNvPr id="19" name="13 CuadroTexto">
            <a:extLst>
              <a:ext uri="{FF2B5EF4-FFF2-40B4-BE49-F238E27FC236}">
                <a16:creationId xmlns:a16="http://schemas.microsoft.com/office/drawing/2014/main" id="{0D0952F1-636A-5FDB-988B-574C9CE156C7}"/>
              </a:ext>
            </a:extLst>
          </p:cNvPr>
          <p:cNvSpPr txBox="1"/>
          <p:nvPr userDrawn="1"/>
        </p:nvSpPr>
        <p:spPr>
          <a:xfrm>
            <a:off x="5940152" y="2094601"/>
            <a:ext cx="2628000" cy="127920"/>
          </a:xfrm>
          <a:prstGeom prst="rect">
            <a:avLst/>
          </a:prstGeom>
          <a:noFill/>
        </p:spPr>
        <p:txBody>
          <a:bodyPr wrap="square" lIns="0" tIns="0" rIns="0" bIns="0" rtlCol="0">
            <a:spAutoFit/>
          </a:bodyPr>
          <a:lstStyle/>
          <a:p>
            <a:pPr marL="61913" indent="-61913" defTabSz="762000" eaLnBrk="0" hangingPunct="0">
              <a:lnSpc>
                <a:spcPct val="120000"/>
              </a:lnSpc>
              <a:spcAft>
                <a:spcPts val="404"/>
              </a:spcAft>
              <a:buClr>
                <a:srgbClr val="CC0000"/>
              </a:buClr>
              <a:buFont typeface="Arial" charset="0"/>
              <a:buNone/>
              <a:defRPr/>
            </a:pPr>
            <a:r>
              <a:rPr lang="en-US" sz="750" b="1" kern="0">
                <a:solidFill>
                  <a:srgbClr val="424A52"/>
                </a:solidFill>
                <a:latin typeface="Roboto" panose="02000000000000000000" pitchFamily="2" charset="0"/>
                <a:ea typeface="Roboto" panose="02000000000000000000" pitchFamily="2" charset="0"/>
                <a:cs typeface="Calibri" pitchFamily="34" charset="0"/>
              </a:rPr>
              <a:t>Ownership Structure (Mar-21)</a:t>
            </a:r>
          </a:p>
        </p:txBody>
      </p:sp>
      <p:graphicFrame>
        <p:nvGraphicFramePr>
          <p:cNvPr id="20" name="Gráfico 19">
            <a:extLst>
              <a:ext uri="{FF2B5EF4-FFF2-40B4-BE49-F238E27FC236}">
                <a16:creationId xmlns:a16="http://schemas.microsoft.com/office/drawing/2014/main" id="{02D199A5-FA69-CD67-0D10-07FF173A404E}"/>
              </a:ext>
            </a:extLst>
          </p:cNvPr>
          <p:cNvGraphicFramePr>
            <a:graphicFrameLocks/>
          </p:cNvGraphicFramePr>
          <p:nvPr userDrawn="1">
            <p:extLst>
              <p:ext uri="{D42A27DB-BD31-4B8C-83A1-F6EECF244321}">
                <p14:modId xmlns:p14="http://schemas.microsoft.com/office/powerpoint/2010/main" val="1741567125"/>
              </p:ext>
            </p:extLst>
          </p:nvPr>
        </p:nvGraphicFramePr>
        <p:xfrm>
          <a:off x="5940151" y="2330116"/>
          <a:ext cx="2879999" cy="10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6706824"/>
      </p:ext>
    </p:extLst>
  </p:cSld>
  <p:clrMapOvr>
    <a:masterClrMapping/>
  </p:clrMapOvr>
  <p:extLst>
    <p:ext uri="{DCECCB84-F9BA-43D5-87BE-67443E8EF086}">
      <p15:sldGuideLst xmlns:p15="http://schemas.microsoft.com/office/powerpoint/2012/main">
        <p15:guide id="1" orient="horz" pos="362" userDrawn="1">
          <p15:clr>
            <a:srgbClr val="FBAE40"/>
          </p15:clr>
        </p15:guide>
        <p15:guide id="2" pos="340" userDrawn="1">
          <p15:clr>
            <a:srgbClr val="FBAE40"/>
          </p15:clr>
        </p15:guide>
        <p15:guide id="3" pos="5556" userDrawn="1">
          <p15:clr>
            <a:srgbClr val="FBAE40"/>
          </p15:clr>
        </p15:guide>
        <p15:guide id="4" pos="3742" userDrawn="1">
          <p15:clr>
            <a:srgbClr val="FBAE40"/>
          </p15:clr>
        </p15:guide>
        <p15:guide id="5" pos="3560" userDrawn="1">
          <p15:clr>
            <a:srgbClr val="FBAE40"/>
          </p15:clr>
        </p15:guide>
        <p15:guide id="6" orient="horz" pos="566" userDrawn="1">
          <p15:clr>
            <a:srgbClr val="FBAE40"/>
          </p15:clr>
        </p15:guide>
        <p15:guide id="7" orient="horz" pos="3100" userDrawn="1">
          <p15:clr>
            <a:srgbClr val="FBAE40"/>
          </p15:clr>
        </p15:guide>
        <p15:guide id="8" orient="horz" pos="9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a:p>
        </p:txBody>
      </p:sp>
      <p:sp>
        <p:nvSpPr>
          <p:cNvPr id="3" name="Date Placeholder 2"/>
          <p:cNvSpPr>
            <a:spLocks noGrp="1"/>
          </p:cNvSpPr>
          <p:nvPr>
            <p:ph type="dt" sz="half" idx="10"/>
          </p:nvPr>
        </p:nvSpPr>
        <p:spPr/>
        <p:txBody>
          <a:bodyPr/>
          <a:lstStyle/>
          <a:p>
            <a:pPr defTabSz="342900">
              <a:defRPr/>
            </a:pPr>
            <a:fld id="{E0F773B4-1A75-494E-8CB5-40FF1DFB5C32}" type="datetimeFigureOut">
              <a:rPr lang="es-CL" sz="900" smtClean="0">
                <a:solidFill>
                  <a:prstClr val="black">
                    <a:tint val="75000"/>
                  </a:prstClr>
                </a:solidFill>
              </a:rPr>
              <a:pPr defTabSz="342900">
                <a:defRPr/>
              </a:pPr>
              <a:t>10-09-2024</a:t>
            </a:fld>
            <a:endParaRPr lang="es-CL" sz="900">
              <a:solidFill>
                <a:prstClr val="black">
                  <a:tint val="75000"/>
                </a:prstClr>
              </a:solidFill>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pPr defTabSz="342900">
              <a:defRPr/>
            </a:pPr>
            <a:endParaRPr lang="es-CL" sz="1350">
              <a:solidFill>
                <a:prstClr val="black"/>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342900">
              <a:defRPr/>
            </a:pPr>
            <a:fld id="{7879FD47-5D4E-AD46-847A-AC7001620C17}" type="slidenum">
              <a:rPr lang="es-CL" sz="1350" smtClean="0">
                <a:solidFill>
                  <a:prstClr val="black"/>
                </a:solidFill>
              </a:rPr>
              <a:pPr defTabSz="342900">
                <a:defRPr/>
              </a:pPr>
              <a:t>‹Nº›</a:t>
            </a:fld>
            <a:endParaRPr lang="es-CL" sz="1350">
              <a:solidFill>
                <a:prstClr val="black"/>
              </a:solidFill>
            </a:endParaRPr>
          </a:p>
        </p:txBody>
      </p:sp>
    </p:spTree>
    <p:extLst>
      <p:ext uri="{BB962C8B-B14F-4D97-AF65-F5344CB8AC3E}">
        <p14:creationId xmlns:p14="http://schemas.microsoft.com/office/powerpoint/2010/main" val="3576510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433986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507799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45179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5ABA08-4E28-62B7-32EC-1E6BCA8BC49B}"/>
              </a:ext>
            </a:extLst>
          </p:cNvPr>
          <p:cNvPicPr>
            <a:picLocks noChangeAspect="1"/>
          </p:cNvPicPr>
          <p:nvPr userDrawn="1"/>
        </p:nvPicPr>
        <p:blipFill rotWithShape="1">
          <a:blip r:embed="rId2">
            <a:alphaModFix amt="70000"/>
            <a:duotone>
              <a:schemeClr val="accent5">
                <a:shade val="45000"/>
                <a:satMod val="135000"/>
              </a:schemeClr>
              <a:prstClr val="white"/>
            </a:duotone>
          </a:blip>
          <a:srcRect l="251" t="-111" r="23118" b="-1"/>
          <a:stretch/>
        </p:blipFill>
        <p:spPr>
          <a:xfrm>
            <a:off x="1" y="-5697"/>
            <a:ext cx="9144000" cy="5149196"/>
          </a:xfrm>
          <a:prstGeom prst="rect">
            <a:avLst/>
          </a:prstGeom>
        </p:spPr>
      </p:pic>
      <p:pic>
        <p:nvPicPr>
          <p:cNvPr id="15" name="Gráfico 14">
            <a:extLst>
              <a:ext uri="{FF2B5EF4-FFF2-40B4-BE49-F238E27FC236}">
                <a16:creationId xmlns:a16="http://schemas.microsoft.com/office/drawing/2014/main" id="{9F745376-14E3-3623-3DD4-12B178CC9C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69719" y="281289"/>
            <a:ext cx="1654303" cy="323716"/>
          </a:xfrm>
          <a:prstGeom prst="rect">
            <a:avLst/>
          </a:prstGeom>
        </p:spPr>
      </p:pic>
      <p:sp>
        <p:nvSpPr>
          <p:cNvPr id="2" name="Rectángulo 1">
            <a:extLst>
              <a:ext uri="{FF2B5EF4-FFF2-40B4-BE49-F238E27FC236}">
                <a16:creationId xmlns:a16="http://schemas.microsoft.com/office/drawing/2014/main" id="{61F57AF2-18FC-3910-EBC5-73C61E258859}"/>
              </a:ext>
            </a:extLst>
          </p:cNvPr>
          <p:cNvSpPr/>
          <p:nvPr userDrawn="1"/>
        </p:nvSpPr>
        <p:spPr>
          <a:xfrm>
            <a:off x="1" y="1773848"/>
            <a:ext cx="5809128" cy="1608087"/>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
        <p:nvSpPr>
          <p:cNvPr id="9" name="CuadroTexto 8">
            <a:extLst>
              <a:ext uri="{FF2B5EF4-FFF2-40B4-BE49-F238E27FC236}">
                <a16:creationId xmlns:a16="http://schemas.microsoft.com/office/drawing/2014/main" id="{9E2A43A0-6D3D-0EDB-25C1-68C96B8198C3}"/>
              </a:ext>
            </a:extLst>
          </p:cNvPr>
          <p:cNvSpPr txBox="1"/>
          <p:nvPr userDrawn="1"/>
        </p:nvSpPr>
        <p:spPr>
          <a:xfrm>
            <a:off x="24514" y="4998877"/>
            <a:ext cx="252000" cy="80791"/>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fld id="{4B113A46-C2CB-4A8B-B488-A41086097413}" type="slidenum">
              <a:rPr kumimoji="0" lang="en-US" sz="525" b="1" i="0" u="none" strike="noStrike" kern="1200" cap="none" spc="0" normalizeH="0" baseline="0" noProof="0" smtClean="0">
                <a:ln>
                  <a:noFill/>
                </a:ln>
                <a:solidFill>
                  <a:schemeClr val="tx2"/>
                </a:solidFill>
                <a:effectLst/>
                <a:uLnTx/>
                <a:uFillTx/>
                <a:latin typeface="Calibri" panose="020F0502020204030204"/>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‹Nº›</a:t>
            </a:fld>
            <a:endParaRPr kumimoji="0" lang="en-US" sz="525" b="1" i="0" u="none" strike="noStrike" kern="1200" cap="none" spc="0" normalizeH="0" baseline="0" noProof="0">
              <a:ln>
                <a:noFill/>
              </a:ln>
              <a:solidFill>
                <a:schemeClr val="tx2"/>
              </a:solidFill>
              <a:effectLst/>
              <a:uLnTx/>
              <a:uFillTx/>
              <a:latin typeface="Calibri" panose="020F0502020204030204"/>
              <a:ea typeface="+mn-ea"/>
              <a:cs typeface="+mn-cs"/>
            </a:endParaRPr>
          </a:p>
        </p:txBody>
      </p:sp>
      <p:sp>
        <p:nvSpPr>
          <p:cNvPr id="6" name="Título 2">
            <a:extLst>
              <a:ext uri="{FF2B5EF4-FFF2-40B4-BE49-F238E27FC236}">
                <a16:creationId xmlns:a16="http://schemas.microsoft.com/office/drawing/2014/main" id="{F1532B14-D133-A81A-73E4-361FF78D32A5}"/>
              </a:ext>
            </a:extLst>
          </p:cNvPr>
          <p:cNvSpPr txBox="1">
            <a:spLocks/>
          </p:cNvSpPr>
          <p:nvPr userDrawn="1"/>
        </p:nvSpPr>
        <p:spPr>
          <a:xfrm>
            <a:off x="736132" y="2081561"/>
            <a:ext cx="4804056" cy="99781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3200" b="1" kern="1200" dirty="0">
                <a:solidFill>
                  <a:schemeClr val="bg1"/>
                </a:solidFill>
                <a:latin typeface="Trebuchet MS" pitchFamily="34" charset="0"/>
                <a:ea typeface="+mn-ea"/>
                <a:cs typeface="+mn-cs"/>
              </a:defRPr>
            </a:lvl1pPr>
          </a:lstStyle>
          <a:p>
            <a:pPr>
              <a:lnSpc>
                <a:spcPct val="90000"/>
              </a:lnSpc>
            </a:pPr>
            <a:r>
              <a:rPr lang="es-CL" sz="2400"/>
              <a:t>HAGA CLIC PARA MODIFICAR EL ESTILO DE TÍTULO DEL PATRÓN</a:t>
            </a:r>
          </a:p>
        </p:txBody>
      </p:sp>
    </p:spTree>
    <p:extLst>
      <p:ext uri="{BB962C8B-B14F-4D97-AF65-F5344CB8AC3E}">
        <p14:creationId xmlns:p14="http://schemas.microsoft.com/office/powerpoint/2010/main" val="479931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084798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025738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914674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937726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010865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275002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602764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437080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685B-83DD-8B89-8610-BE4777814E69}"/>
              </a:ext>
            </a:extLst>
          </p:cNvPr>
          <p:cNvSpPr txBox="1">
            <a:spLocks/>
          </p:cNvSpPr>
          <p:nvPr userDrawn="1"/>
        </p:nvSpPr>
        <p:spPr>
          <a:xfrm>
            <a:off x="-8280488" y="4792543"/>
            <a:ext cx="8775787" cy="20590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algn="r">
              <a:lnSpc>
                <a:spcPct val="100000"/>
              </a:lnSpc>
            </a:pPr>
            <a:fld id="{8E6094A8-349C-4420-B9F0-0BE2CB241BE9}" type="slidenum">
              <a:rPr lang="es-CL" sz="650" smtClean="0">
                <a:solidFill>
                  <a:srgbClr val="E22645"/>
                </a:solidFill>
                <a:latin typeface="Montserrat Medium" pitchFamily="2" charset="0"/>
                <a:ea typeface="+mn-ea"/>
                <a:cs typeface="+mn-cs"/>
              </a:rPr>
              <a:pPr algn="r">
                <a:lnSpc>
                  <a:spcPct val="100000"/>
                </a:lnSpc>
              </a:pPr>
              <a:t>‹Nº›</a:t>
            </a:fld>
            <a:r>
              <a:rPr lang="es-CL" sz="650">
                <a:solidFill>
                  <a:srgbClr val="E22645"/>
                </a:solidFill>
                <a:latin typeface="Montserrat Medium" pitchFamily="2" charset="0"/>
                <a:ea typeface="+mn-ea"/>
                <a:cs typeface="+mn-cs"/>
              </a:rPr>
              <a:t> </a:t>
            </a:r>
            <a:endParaRPr lang="en-US" sz="650">
              <a:solidFill>
                <a:srgbClr val="E22645"/>
              </a:solidFill>
              <a:latin typeface="Montserrat Medium" pitchFamily="2" charset="0"/>
              <a:ea typeface="+mn-ea"/>
              <a:cs typeface="+mn-cs"/>
            </a:endParaRPr>
          </a:p>
        </p:txBody>
      </p:sp>
      <p:sp>
        <p:nvSpPr>
          <p:cNvPr id="3" name="Title 1">
            <a:extLst>
              <a:ext uri="{FF2B5EF4-FFF2-40B4-BE49-F238E27FC236}">
                <a16:creationId xmlns:a16="http://schemas.microsoft.com/office/drawing/2014/main" id="{270C38C6-BEE1-56FA-B668-C6A7B817159E}"/>
              </a:ext>
            </a:extLst>
          </p:cNvPr>
          <p:cNvSpPr txBox="1">
            <a:spLocks/>
          </p:cNvSpPr>
          <p:nvPr userDrawn="1"/>
        </p:nvSpPr>
        <p:spPr>
          <a:xfrm>
            <a:off x="1438276" y="4831245"/>
            <a:ext cx="7343774" cy="15898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algn="r">
              <a:lnSpc>
                <a:spcPct val="100000"/>
              </a:lnSpc>
            </a:pPr>
            <a:r>
              <a:rPr lang="es-CL" sz="600" spc="100">
                <a:solidFill>
                  <a:srgbClr val="CECED4"/>
                </a:solidFill>
                <a:latin typeface="Montserrat Medium" pitchFamily="2" charset="0"/>
                <a:ea typeface="+mn-ea"/>
                <a:cs typeface="+mn-cs"/>
              </a:rPr>
              <a:t>IMPACTO POLÍTICO Y ECONÓMICO EN LA INFRAESTRUCTURA DEL MERCADO DE CAPITALES PERUANO</a:t>
            </a:r>
            <a:endParaRPr lang="en-US" sz="600">
              <a:solidFill>
                <a:srgbClr val="E22645"/>
              </a:solidFill>
              <a:latin typeface="Montserrat Medium" pitchFamily="2" charset="0"/>
              <a:ea typeface="+mn-ea"/>
              <a:cs typeface="+mn-cs"/>
            </a:endParaRPr>
          </a:p>
        </p:txBody>
      </p:sp>
    </p:spTree>
    <p:extLst>
      <p:ext uri="{BB962C8B-B14F-4D97-AF65-F5344CB8AC3E}">
        <p14:creationId xmlns:p14="http://schemas.microsoft.com/office/powerpoint/2010/main" val="14544408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Solo el títul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0C38C6-BEE1-56FA-B668-C6A7B817159E}"/>
              </a:ext>
            </a:extLst>
          </p:cNvPr>
          <p:cNvSpPr txBox="1">
            <a:spLocks/>
          </p:cNvSpPr>
          <p:nvPr userDrawn="1"/>
        </p:nvSpPr>
        <p:spPr>
          <a:xfrm>
            <a:off x="1546861" y="4815840"/>
            <a:ext cx="7343774" cy="1524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algn="r">
              <a:lnSpc>
                <a:spcPct val="100000"/>
              </a:lnSpc>
            </a:pPr>
            <a:r>
              <a:rPr lang="es-CL" sz="600" spc="100" dirty="0">
                <a:solidFill>
                  <a:srgbClr val="CECED4"/>
                </a:solidFill>
                <a:latin typeface="Montserrat Medium" pitchFamily="2" charset="0"/>
                <a:ea typeface="+mn-ea"/>
                <a:cs typeface="+mn-cs"/>
              </a:rPr>
              <a:t>METALES  |  </a:t>
            </a:r>
            <a:fld id="{8E6094A8-349C-4420-B9F0-0BE2CB241BE9}" type="slidenum">
              <a:rPr lang="es-CL" sz="700" smtClean="0">
                <a:solidFill>
                  <a:schemeClr val="bg2"/>
                </a:solidFill>
                <a:latin typeface="Montserrat SemiBold" pitchFamily="2" charset="0"/>
                <a:ea typeface="+mn-ea"/>
                <a:cs typeface="+mn-cs"/>
              </a:rPr>
              <a:pPr algn="r">
                <a:lnSpc>
                  <a:spcPct val="100000"/>
                </a:lnSpc>
              </a:pPr>
              <a:t>‹Nº›</a:t>
            </a:fld>
            <a:endParaRPr lang="en-US" sz="600" dirty="0">
              <a:solidFill>
                <a:schemeClr val="bg2"/>
              </a:solidFill>
              <a:latin typeface="Montserrat SemiBold" pitchFamily="2" charset="0"/>
              <a:ea typeface="+mn-ea"/>
              <a:cs typeface="+mn-cs"/>
            </a:endParaRPr>
          </a:p>
        </p:txBody>
      </p:sp>
    </p:spTree>
    <p:extLst>
      <p:ext uri="{BB962C8B-B14F-4D97-AF65-F5344CB8AC3E}">
        <p14:creationId xmlns:p14="http://schemas.microsoft.com/office/powerpoint/2010/main" val="17570711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9D7EBDD-40E8-71B9-ECBB-4D63ED27C6E7}"/>
              </a:ext>
            </a:extLst>
          </p:cNvPr>
          <p:cNvPicPr>
            <a:picLocks noChangeAspect="1"/>
          </p:cNvPicPr>
          <p:nvPr userDrawn="1"/>
        </p:nvPicPr>
        <p:blipFill rotWithShape="1">
          <a:blip r:embed="rId2">
            <a:alphaModFix amt="70000"/>
            <a:duotone>
              <a:schemeClr val="accent5">
                <a:shade val="45000"/>
                <a:satMod val="135000"/>
              </a:schemeClr>
              <a:prstClr val="white"/>
            </a:duotone>
          </a:blip>
          <a:srcRect r="42086"/>
          <a:stretch/>
        </p:blipFill>
        <p:spPr>
          <a:xfrm>
            <a:off x="2225804" y="-308724"/>
            <a:ext cx="6918196" cy="5149196"/>
          </a:xfrm>
          <a:prstGeom prst="rect">
            <a:avLst/>
          </a:prstGeom>
        </p:spPr>
      </p:pic>
    </p:spTree>
    <p:extLst>
      <p:ext uri="{BB962C8B-B14F-4D97-AF65-F5344CB8AC3E}">
        <p14:creationId xmlns:p14="http://schemas.microsoft.com/office/powerpoint/2010/main" val="292190549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Solo el títul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0C38C6-BEE1-56FA-B668-C6A7B817159E}"/>
              </a:ext>
            </a:extLst>
          </p:cNvPr>
          <p:cNvSpPr txBox="1">
            <a:spLocks/>
          </p:cNvSpPr>
          <p:nvPr userDrawn="1"/>
        </p:nvSpPr>
        <p:spPr>
          <a:xfrm>
            <a:off x="1546861" y="4815840"/>
            <a:ext cx="7343774" cy="1524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algn="r">
              <a:lnSpc>
                <a:spcPct val="100000"/>
              </a:lnSpc>
            </a:pPr>
            <a:r>
              <a:rPr lang="es-CL" sz="600" spc="100" dirty="0">
                <a:solidFill>
                  <a:srgbClr val="CECED4"/>
                </a:solidFill>
                <a:latin typeface="Montserrat Medium" pitchFamily="2" charset="0"/>
                <a:ea typeface="+mn-ea"/>
                <a:cs typeface="+mn-cs"/>
              </a:rPr>
              <a:t>METALES  |  </a:t>
            </a:r>
            <a:fld id="{8E6094A8-349C-4420-B9F0-0BE2CB241BE9}" type="slidenum">
              <a:rPr lang="es-CL" sz="700" smtClean="0">
                <a:solidFill>
                  <a:srgbClr val="E22645"/>
                </a:solidFill>
                <a:latin typeface="Montserrat Medium" pitchFamily="2" charset="0"/>
                <a:ea typeface="+mn-ea"/>
                <a:cs typeface="+mn-cs"/>
              </a:rPr>
              <a:pPr algn="r">
                <a:lnSpc>
                  <a:spcPct val="100000"/>
                </a:lnSpc>
              </a:pPr>
              <a:t>‹Nº›</a:t>
            </a:fld>
            <a:endParaRPr lang="en-US" sz="600" dirty="0">
              <a:solidFill>
                <a:srgbClr val="E22645"/>
              </a:solidFill>
              <a:latin typeface="Montserrat Medium" pitchFamily="2" charset="0"/>
              <a:ea typeface="+mn-ea"/>
              <a:cs typeface="+mn-cs"/>
            </a:endParaRPr>
          </a:p>
        </p:txBody>
      </p:sp>
    </p:spTree>
    <p:extLst>
      <p:ext uri="{BB962C8B-B14F-4D97-AF65-F5344CB8AC3E}">
        <p14:creationId xmlns:p14="http://schemas.microsoft.com/office/powerpoint/2010/main" val="305665082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3908D1F-9232-B446-8EF2-4C67C4098627}"/>
              </a:ext>
            </a:extLst>
          </p:cNvPr>
          <p:cNvPicPr>
            <a:picLocks noChangeAspect="1"/>
          </p:cNvPicPr>
          <p:nvPr userDrawn="1"/>
        </p:nvPicPr>
        <p:blipFill rotWithShape="1">
          <a:blip r:embed="rId2">
            <a:alphaModFix amt="70000"/>
            <a:duotone>
              <a:schemeClr val="accent4">
                <a:shade val="45000"/>
                <a:satMod val="135000"/>
              </a:schemeClr>
              <a:prstClr val="white"/>
            </a:duotone>
          </a:blip>
          <a:srcRect r="42086"/>
          <a:stretch/>
        </p:blipFill>
        <p:spPr>
          <a:xfrm>
            <a:off x="2225804" y="-308724"/>
            <a:ext cx="6918196" cy="5149196"/>
          </a:xfrm>
          <a:prstGeom prst="rect">
            <a:avLst/>
          </a:prstGeom>
        </p:spPr>
      </p:pic>
      <p:sp>
        <p:nvSpPr>
          <p:cNvPr id="2" name="Text Box 148">
            <a:extLst>
              <a:ext uri="{FF2B5EF4-FFF2-40B4-BE49-F238E27FC236}">
                <a16:creationId xmlns:a16="http://schemas.microsoft.com/office/drawing/2014/main" id="{FC5B7670-536A-7A2E-A47B-4381D6058AB4}"/>
              </a:ext>
            </a:extLst>
          </p:cNvPr>
          <p:cNvSpPr txBox="1">
            <a:spLocks noChangeArrowheads="1"/>
          </p:cNvSpPr>
          <p:nvPr userDrawn="1"/>
        </p:nvSpPr>
        <p:spPr bwMode="auto">
          <a:xfrm>
            <a:off x="251521" y="4908431"/>
            <a:ext cx="5607511" cy="11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l">
              <a:tabLst>
                <a:tab pos="2104211" algn="ctr"/>
                <a:tab pos="4208423" algn="r"/>
              </a:tabLst>
            </a:pPr>
            <a:r>
              <a:rPr lang="en-US" sz="675" i="1">
                <a:solidFill>
                  <a:schemeClr val="tx2">
                    <a:lumMod val="60000"/>
                    <a:lumOff val="40000"/>
                  </a:schemeClr>
                </a:solidFill>
                <a:latin typeface="Trebuchet MS" panose="020B0603020202020204" pitchFamily="34" charset="0"/>
                <a:ea typeface="Times New Roman"/>
                <a:cs typeface="Times New Roman"/>
              </a:rPr>
              <a:t>Disclosures and certifications can be found in “Important Disclosures” on the last page of this report.</a:t>
            </a:r>
            <a:endParaRPr lang="es-ES" sz="788">
              <a:solidFill>
                <a:schemeClr val="tx2">
                  <a:lumMod val="60000"/>
                  <a:lumOff val="40000"/>
                </a:schemeClr>
              </a:solidFill>
              <a:latin typeface="Trebuchet MS" panose="020B0603020202020204" pitchFamily="34" charset="0"/>
              <a:ea typeface="Times New Roman"/>
              <a:cs typeface="Times New Roman"/>
            </a:endParaRPr>
          </a:p>
        </p:txBody>
      </p:sp>
    </p:spTree>
    <p:extLst>
      <p:ext uri="{BB962C8B-B14F-4D97-AF65-F5344CB8AC3E}">
        <p14:creationId xmlns:p14="http://schemas.microsoft.com/office/powerpoint/2010/main" val="5947927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1511912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243724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741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87180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064275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6437889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81890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27703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3908D1F-9232-B446-8EF2-4C67C4098627}"/>
              </a:ext>
            </a:extLst>
          </p:cNvPr>
          <p:cNvPicPr>
            <a:picLocks noChangeAspect="1"/>
          </p:cNvPicPr>
          <p:nvPr userDrawn="1"/>
        </p:nvPicPr>
        <p:blipFill rotWithShape="1">
          <a:blip r:embed="rId2">
            <a:alphaModFix amt="70000"/>
            <a:duotone>
              <a:schemeClr val="accent5">
                <a:shade val="45000"/>
                <a:satMod val="135000"/>
              </a:schemeClr>
              <a:prstClr val="white"/>
            </a:duotone>
          </a:blip>
          <a:srcRect l="284" t="-6378" r="19755"/>
          <a:stretch/>
        </p:blipFill>
        <p:spPr>
          <a:xfrm>
            <a:off x="539553" y="-308724"/>
            <a:ext cx="8979313" cy="5149196"/>
          </a:xfrm>
          <a:prstGeom prst="rect">
            <a:avLst/>
          </a:prstGeom>
        </p:spPr>
      </p:pic>
      <p:pic>
        <p:nvPicPr>
          <p:cNvPr id="13" name="Imagen 12">
            <a:extLst>
              <a:ext uri="{FF2B5EF4-FFF2-40B4-BE49-F238E27FC236}">
                <a16:creationId xmlns:a16="http://schemas.microsoft.com/office/drawing/2014/main" id="{5A9C8B68-D3D5-0547-8A73-199F1B8B7FE6}"/>
              </a:ext>
            </a:extLst>
          </p:cNvPr>
          <p:cNvPicPr>
            <a:picLocks noChangeAspect="1"/>
          </p:cNvPicPr>
          <p:nvPr userDrawn="1"/>
        </p:nvPicPr>
        <p:blipFill>
          <a:blip r:embed="rId3"/>
          <a:stretch>
            <a:fillRect/>
          </a:stretch>
        </p:blipFill>
        <p:spPr>
          <a:xfrm>
            <a:off x="6342484" y="102394"/>
            <a:ext cx="2801516" cy="745275"/>
          </a:xfrm>
          <a:prstGeom prst="rect">
            <a:avLst/>
          </a:prstGeom>
        </p:spPr>
      </p:pic>
      <p:sp>
        <p:nvSpPr>
          <p:cNvPr id="14" name="Text Box 148">
            <a:extLst>
              <a:ext uri="{FF2B5EF4-FFF2-40B4-BE49-F238E27FC236}">
                <a16:creationId xmlns:a16="http://schemas.microsoft.com/office/drawing/2014/main" id="{07D51CA9-D06C-DB47-BF71-B08020285E93}"/>
              </a:ext>
            </a:extLst>
          </p:cNvPr>
          <p:cNvSpPr txBox="1">
            <a:spLocks noChangeArrowheads="1"/>
          </p:cNvSpPr>
          <p:nvPr userDrawn="1"/>
        </p:nvSpPr>
        <p:spPr bwMode="auto">
          <a:xfrm>
            <a:off x="3275857" y="4953740"/>
            <a:ext cx="5607511" cy="11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tabLst>
                <a:tab pos="2104211" algn="ctr"/>
                <a:tab pos="4208423" algn="r"/>
              </a:tabLst>
            </a:pPr>
            <a:r>
              <a:rPr lang="en-US" sz="675" i="1">
                <a:solidFill>
                  <a:schemeClr val="tx2">
                    <a:lumMod val="60000"/>
                    <a:lumOff val="40000"/>
                  </a:schemeClr>
                </a:solidFill>
                <a:latin typeface="Trebuchet MS" panose="020B0603020202020204" pitchFamily="34" charset="0"/>
                <a:ea typeface="Times New Roman"/>
                <a:cs typeface="Times New Roman"/>
              </a:rPr>
              <a:t>Disclosures and certifications can be found in “Important Disclosures” on the last page of this report.</a:t>
            </a:r>
            <a:endParaRPr lang="es-ES" sz="788">
              <a:solidFill>
                <a:schemeClr val="tx2">
                  <a:lumMod val="60000"/>
                  <a:lumOff val="40000"/>
                </a:schemeClr>
              </a:solidFill>
              <a:latin typeface="Trebuchet MS" panose="020B0603020202020204" pitchFamily="34" charset="0"/>
              <a:ea typeface="Times New Roman"/>
              <a:cs typeface="Times New Roman"/>
            </a:endParaRPr>
          </a:p>
        </p:txBody>
      </p:sp>
      <p:sp>
        <p:nvSpPr>
          <p:cNvPr id="6" name="Rectángulo 5">
            <a:extLst>
              <a:ext uri="{FF2B5EF4-FFF2-40B4-BE49-F238E27FC236}">
                <a16:creationId xmlns:a16="http://schemas.microsoft.com/office/drawing/2014/main" id="{9C2126A5-13DC-834D-A550-26CF93C0434B}"/>
              </a:ext>
            </a:extLst>
          </p:cNvPr>
          <p:cNvSpPr/>
          <p:nvPr userDrawn="1"/>
        </p:nvSpPr>
        <p:spPr>
          <a:xfrm>
            <a:off x="5436096" y="3705877"/>
            <a:ext cx="3707904" cy="810089"/>
          </a:xfrm>
          <a:prstGeom prst="rect">
            <a:avLst/>
          </a:prstGeom>
          <a:solidFill>
            <a:srgbClr val="033B59">
              <a:alpha val="4721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a:solidFill>
                <a:schemeClr val="bg1"/>
              </a:solidFill>
            </a:endParaRPr>
          </a:p>
        </p:txBody>
      </p:sp>
    </p:spTree>
    <p:extLst>
      <p:ext uri="{BB962C8B-B14F-4D97-AF65-F5344CB8AC3E}">
        <p14:creationId xmlns:p14="http://schemas.microsoft.com/office/powerpoint/2010/main" val="329055757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765731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553782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35885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4A1CABD-105B-474A-9BAD-71EA14994DB2}"/>
              </a:ext>
            </a:extLst>
          </p:cNvPr>
          <p:cNvPicPr>
            <a:picLocks noChangeAspect="1"/>
          </p:cNvPicPr>
          <p:nvPr userDrawn="1"/>
        </p:nvPicPr>
        <p:blipFill>
          <a:blip r:embed="rId2">
            <a:alphaModFix amt="70000"/>
            <a:duotone>
              <a:schemeClr val="accent5">
                <a:shade val="45000"/>
                <a:satMod val="135000"/>
              </a:schemeClr>
              <a:prstClr val="white"/>
            </a:duotone>
          </a:blip>
          <a:stretch>
            <a:fillRect/>
          </a:stretch>
        </p:blipFill>
        <p:spPr>
          <a:xfrm>
            <a:off x="0" y="600981"/>
            <a:ext cx="9144000" cy="3941538"/>
          </a:xfrm>
          <a:prstGeom prst="rect">
            <a:avLst/>
          </a:prstGeom>
        </p:spPr>
      </p:pic>
    </p:spTree>
    <p:extLst>
      <p:ext uri="{BB962C8B-B14F-4D97-AF65-F5344CB8AC3E}">
        <p14:creationId xmlns:p14="http://schemas.microsoft.com/office/powerpoint/2010/main" val="161104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0666C74-AADE-B34E-B0BC-2C64F767B90B}"/>
              </a:ext>
            </a:extLst>
          </p:cNvPr>
          <p:cNvPicPr>
            <a:picLocks noChangeAspect="1"/>
          </p:cNvPicPr>
          <p:nvPr userDrawn="1"/>
        </p:nvPicPr>
        <p:blipFill>
          <a:blip r:embed="rId2">
            <a:alphaModFix amt="70000"/>
            <a:duotone>
              <a:schemeClr val="accent5">
                <a:shade val="45000"/>
                <a:satMod val="135000"/>
              </a:schemeClr>
              <a:prstClr val="white"/>
            </a:duotone>
          </a:blip>
          <a:stretch>
            <a:fillRect/>
          </a:stretch>
        </p:blipFill>
        <p:spPr>
          <a:xfrm>
            <a:off x="0" y="600981"/>
            <a:ext cx="9144000" cy="3941538"/>
          </a:xfrm>
          <a:prstGeom prst="rect">
            <a:avLst/>
          </a:prstGeom>
        </p:spPr>
      </p:pic>
    </p:spTree>
    <p:extLst>
      <p:ext uri="{BB962C8B-B14F-4D97-AF65-F5344CB8AC3E}">
        <p14:creationId xmlns:p14="http://schemas.microsoft.com/office/powerpoint/2010/main" val="15858583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06A0329-55B9-2846-9A29-2EB2E5CD049E}"/>
              </a:ext>
            </a:extLst>
          </p:cNvPr>
          <p:cNvPicPr>
            <a:picLocks noChangeAspect="1"/>
          </p:cNvPicPr>
          <p:nvPr userDrawn="1"/>
        </p:nvPicPr>
        <p:blipFill>
          <a:blip r:embed="rId2">
            <a:alphaModFix amt="70000"/>
            <a:duotone>
              <a:schemeClr val="accent5">
                <a:shade val="45000"/>
                <a:satMod val="135000"/>
              </a:schemeClr>
              <a:prstClr val="white"/>
            </a:duotone>
          </a:blip>
          <a:stretch>
            <a:fillRect/>
          </a:stretch>
        </p:blipFill>
        <p:spPr>
          <a:xfrm>
            <a:off x="0" y="600981"/>
            <a:ext cx="9144000" cy="3941538"/>
          </a:xfrm>
          <a:prstGeom prst="rect">
            <a:avLst/>
          </a:prstGeom>
        </p:spPr>
      </p:pic>
    </p:spTree>
    <p:extLst>
      <p:ext uri="{BB962C8B-B14F-4D97-AF65-F5344CB8AC3E}">
        <p14:creationId xmlns:p14="http://schemas.microsoft.com/office/powerpoint/2010/main" val="221688282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4.xml"/><Relationship Id="rId7"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1.sv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0.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5.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953301"/>
      </p:ext>
    </p:extLst>
  </p:cSld>
  <p:clrMap bg1="lt1" tx1="dk1" bg2="lt2" tx2="dk2" accent1="accent1" accent2="accent2" accent3="accent3" accent4="accent4" accent5="accent5" accent6="accent6" hlink="hlink" folHlink="folHlink"/>
  <p:sldLayoutIdLst>
    <p:sldLayoutId id="2147483690" r:id="rId1"/>
    <p:sldLayoutId id="2147483697" r:id="rId2"/>
    <p:sldLayoutId id="2147483698" r:id="rId3"/>
    <p:sldLayoutId id="2147483699" r:id="rId4"/>
    <p:sldLayoutId id="2147483733" r:id="rId5"/>
    <p:sldLayoutId id="2147483691" r:id="rId6"/>
    <p:sldLayoutId id="2147483692" r:id="rId7"/>
    <p:sldLayoutId id="2147483693" r:id="rId8"/>
    <p:sldLayoutId id="2147483694" r:id="rId9"/>
    <p:sldLayoutId id="2147483734"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902816"/>
      </p:ext>
    </p:extLst>
  </p:cSld>
  <p:clrMap bg1="lt1" tx1="dk1" bg2="lt2" tx2="dk2" accent1="accent1" accent2="accent2" accent3="accent3" accent4="accent4" accent5="accent5" accent6="accent6" hlink="hlink" folHlink="folHlink"/>
  <p:sldLayoutIdLst>
    <p:sldLayoutId id="2147483757" r:id="rId1"/>
    <p:sldLayoutId id="2147483758"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859409"/>
      </p:ext>
    </p:extLst>
  </p:cSld>
  <p:clrMap bg1="lt1" tx1="dk1" bg2="lt2" tx2="dk2" accent1="accent1" accent2="accent2" accent3="accent3" accent4="accent4" accent5="accent5" accent6="accent6" hlink="hlink" folHlink="folHlink"/>
  <p:sldLayoutIdLst>
    <p:sldLayoutId id="2147483736" r:id="rId1"/>
    <p:sldLayoutId id="2147483742" r:id="rId2"/>
    <p:sldLayoutId id="2147483743" r:id="rId3"/>
    <p:sldLayoutId id="2147483744" r:id="rId4"/>
    <p:sldLayoutId id="2147483737" r:id="rId5"/>
    <p:sldLayoutId id="2147483738" r:id="rId6"/>
    <p:sldLayoutId id="2147483739" r:id="rId7"/>
    <p:sldLayoutId id="2147483740" r:id="rId8"/>
    <p:sldLayoutId id="2147483741"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324000"/>
            <a:ext cx="8280150" cy="324000"/>
          </a:xfrm>
          <a:prstGeom prst="rect">
            <a:avLst/>
          </a:prstGeom>
        </p:spPr>
        <p:txBody>
          <a:bodyPr vert="horz" lIns="0" tIns="0" rIns="0" bIns="0" rtlCol="0" anchor="ctr">
            <a:normAutofit/>
          </a:bodyPr>
          <a:lstStyle/>
          <a:p>
            <a:r>
              <a:rPr lang="es-ES"/>
              <a:t>HAGA CLIC PARA MODIFICAR EL TÍTULO</a:t>
            </a:r>
            <a:endParaRPr lang="en-US"/>
          </a:p>
        </p:txBody>
      </p:sp>
      <p:sp>
        <p:nvSpPr>
          <p:cNvPr id="3" name="Text Placeholder 2"/>
          <p:cNvSpPr>
            <a:spLocks noGrp="1"/>
          </p:cNvSpPr>
          <p:nvPr>
            <p:ph type="body" idx="1"/>
          </p:nvPr>
        </p:nvSpPr>
        <p:spPr>
          <a:xfrm>
            <a:off x="540000" y="939997"/>
            <a:ext cx="8280150" cy="3263504"/>
          </a:xfrm>
          <a:prstGeom prst="rect">
            <a:avLst/>
          </a:prstGeom>
        </p:spPr>
        <p:txBody>
          <a:bodyPr vert="horz" lIns="0" tIns="0" rIns="0" bIns="0" rtlCol="0">
            <a:normAutofit/>
          </a:bodyPr>
          <a:lstStyle/>
          <a:p>
            <a:pPr lvl="0"/>
            <a:r>
              <a:rPr lang="es-MX"/>
              <a:t>Haga clic para modificar los estilos de texto del patrón</a:t>
            </a:r>
          </a:p>
        </p:txBody>
      </p:sp>
      <p:sp>
        <p:nvSpPr>
          <p:cNvPr id="7" name="Rectángulo 6">
            <a:extLst>
              <a:ext uri="{FF2B5EF4-FFF2-40B4-BE49-F238E27FC236}">
                <a16:creationId xmlns:a16="http://schemas.microsoft.com/office/drawing/2014/main" id="{317394F6-75AC-2349-B224-2BE1701DAF08}"/>
              </a:ext>
            </a:extLst>
          </p:cNvPr>
          <p:cNvSpPr/>
          <p:nvPr userDrawn="1"/>
        </p:nvSpPr>
        <p:spPr>
          <a:xfrm>
            <a:off x="-135082" y="-131588"/>
            <a:ext cx="423082" cy="52810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s-CL" sz="12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177F6986-FBA4-484B-BBAE-5617E8425EB4}"/>
              </a:ext>
            </a:extLst>
          </p:cNvPr>
          <p:cNvSpPr/>
          <p:nvPr userDrawn="1"/>
        </p:nvSpPr>
        <p:spPr>
          <a:xfrm>
            <a:off x="-135082" y="4927500"/>
            <a:ext cx="423082" cy="317312"/>
          </a:xfrm>
          <a:prstGeom prst="rect">
            <a:avLst/>
          </a:prstGeom>
          <a:solidFill>
            <a:srgbClr val="067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s-CL" sz="121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8765FAAB-F251-DF44-9244-A46BD7FBFAB5}"/>
              </a:ext>
            </a:extLst>
          </p:cNvPr>
          <p:cNvSpPr txBox="1"/>
          <p:nvPr userDrawn="1"/>
        </p:nvSpPr>
        <p:spPr>
          <a:xfrm>
            <a:off x="24514" y="4998877"/>
            <a:ext cx="252000" cy="80791"/>
          </a:xfrm>
          <a:prstGeom prst="rect">
            <a:avLst/>
          </a:prstGeom>
          <a:noFill/>
        </p:spPr>
        <p:txBody>
          <a:bodyPr wrap="square" lIns="0" tIns="0" rIns="0" bIns="0"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fld id="{4B113A46-C2CB-4A8B-B488-A41086097413}" type="slidenum">
              <a:rPr kumimoji="0" lang="en-US" sz="525"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‹Nº›</a:t>
            </a:fld>
            <a:endParaRPr kumimoji="0" lang="en-US" sz="525"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áfico 5">
            <a:extLst>
              <a:ext uri="{FF2B5EF4-FFF2-40B4-BE49-F238E27FC236}">
                <a16:creationId xmlns:a16="http://schemas.microsoft.com/office/drawing/2014/main" id="{AFA7BFAE-AB83-374E-A989-C33194AEDA5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638334" y="265705"/>
            <a:ext cx="1185254" cy="231209"/>
          </a:xfrm>
          <a:prstGeom prst="rect">
            <a:avLst/>
          </a:prstGeom>
        </p:spPr>
      </p:pic>
    </p:spTree>
    <p:extLst>
      <p:ext uri="{BB962C8B-B14F-4D97-AF65-F5344CB8AC3E}">
        <p14:creationId xmlns:p14="http://schemas.microsoft.com/office/powerpoint/2010/main" val="140511978"/>
      </p:ext>
    </p:extLst>
  </p:cSld>
  <p:clrMap bg1="lt1" tx1="dk1" bg2="lt2" tx2="dk2" accent1="accent1" accent2="accent2" accent3="accent3" accent4="accent4" accent5="accent5" accent6="accent6" hlink="hlink" folHlink="folHlink"/>
  <p:sldLayoutIdLst>
    <p:sldLayoutId id="2147483722" r:id="rId1"/>
    <p:sldLayoutId id="2147483724" r:id="rId2"/>
    <p:sldLayoutId id="2147483727" r:id="rId3"/>
    <p:sldLayoutId id="2147483725" r:id="rId4"/>
    <p:sldLayoutId id="2147483729" r:id="rId5"/>
  </p:sldLayoutIdLst>
  <p:txStyles>
    <p:titleStyle>
      <a:lvl1pPr algn="l" defTabSz="685800" rtl="0" eaLnBrk="1" latinLnBrk="0" hangingPunct="1">
        <a:lnSpc>
          <a:spcPct val="85000"/>
        </a:lnSpc>
        <a:spcBef>
          <a:spcPct val="0"/>
        </a:spcBef>
        <a:buNone/>
        <a:defRPr sz="1725" kern="1200">
          <a:solidFill>
            <a:srgbClr val="033B59"/>
          </a:solidFill>
          <a:latin typeface="Trebuchet MS" panose="020B0703020202090204" pitchFamily="34" charset="0"/>
          <a:ea typeface="+mj-ea"/>
          <a:cs typeface="+mj-cs"/>
        </a:defRPr>
      </a:lvl1pPr>
    </p:titleStyle>
    <p:bodyStyle>
      <a:lvl1pPr marL="0" indent="0" algn="l" defTabSz="685800" rtl="0" eaLnBrk="1" latinLnBrk="0" hangingPunct="1">
        <a:lnSpc>
          <a:spcPct val="100000"/>
        </a:lnSpc>
        <a:spcBef>
          <a:spcPts val="0"/>
        </a:spcBef>
        <a:spcAft>
          <a:spcPts val="375"/>
        </a:spcAft>
        <a:buFont typeface="Arial" panose="020B0604020202020204" pitchFamily="34" charset="0"/>
        <a:buNone/>
        <a:defRPr sz="900" kern="1200">
          <a:solidFill>
            <a:srgbClr val="3C3C3B"/>
          </a:solidFill>
          <a:latin typeface="Roboto" panose="02000000000000000000" pitchFamily="2" charset="0"/>
          <a:ea typeface="Roboto" panose="02000000000000000000" pitchFamily="2"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900" kern="1200">
          <a:solidFill>
            <a:srgbClr val="424A5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900" kern="1200">
          <a:solidFill>
            <a:srgbClr val="424A5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900" kern="1200">
          <a:solidFill>
            <a:srgbClr val="424A5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900" kern="1200">
          <a:solidFill>
            <a:srgbClr val="424A5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948" userDrawn="1">
          <p15:clr>
            <a:srgbClr val="F26B43"/>
          </p15:clr>
        </p15:guide>
        <p15:guide id="3" pos="340" userDrawn="1">
          <p15:clr>
            <a:srgbClr val="F26B43"/>
          </p15:clr>
        </p15:guide>
        <p15:guide id="4" pos="5556" userDrawn="1">
          <p15:clr>
            <a:srgbClr val="F26B43"/>
          </p15:clr>
        </p15:guide>
        <p15:guide id="5" userDrawn="1">
          <p15:clr>
            <a:srgbClr val="F26B43"/>
          </p15:clr>
        </p15:guide>
        <p15:guide id="6" pos="2880" userDrawn="1">
          <p15:clr>
            <a:srgbClr val="F26B43"/>
          </p15:clr>
        </p15:guide>
        <p15:guide id="7" pos="301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651863B-23C7-0289-0FC3-3650163EAD77}"/>
              </a:ext>
            </a:extLst>
          </p:cNvPr>
          <p:cNvSpPr/>
          <p:nvPr userDrawn="1"/>
        </p:nvSpPr>
        <p:spPr>
          <a:xfrm>
            <a:off x="-135082" y="-131588"/>
            <a:ext cx="423082" cy="52810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215"/>
          </a:p>
        </p:txBody>
      </p:sp>
      <p:sp>
        <p:nvSpPr>
          <p:cNvPr id="8" name="Rectángulo 7">
            <a:extLst>
              <a:ext uri="{FF2B5EF4-FFF2-40B4-BE49-F238E27FC236}">
                <a16:creationId xmlns:a16="http://schemas.microsoft.com/office/drawing/2014/main" id="{335271E2-C1A6-9DFC-8401-53584FBF4620}"/>
              </a:ext>
            </a:extLst>
          </p:cNvPr>
          <p:cNvSpPr/>
          <p:nvPr userDrawn="1"/>
        </p:nvSpPr>
        <p:spPr>
          <a:xfrm>
            <a:off x="-135082" y="4927500"/>
            <a:ext cx="423082" cy="317312"/>
          </a:xfrm>
          <a:prstGeom prst="rect">
            <a:avLst/>
          </a:prstGeom>
          <a:solidFill>
            <a:srgbClr val="067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215"/>
          </a:p>
        </p:txBody>
      </p:sp>
      <p:sp>
        <p:nvSpPr>
          <p:cNvPr id="9" name="CuadroTexto 8">
            <a:extLst>
              <a:ext uri="{FF2B5EF4-FFF2-40B4-BE49-F238E27FC236}">
                <a16:creationId xmlns:a16="http://schemas.microsoft.com/office/drawing/2014/main" id="{1024A25D-4782-6EBD-C2A7-891C6A00D925}"/>
              </a:ext>
            </a:extLst>
          </p:cNvPr>
          <p:cNvSpPr txBox="1"/>
          <p:nvPr userDrawn="1"/>
        </p:nvSpPr>
        <p:spPr>
          <a:xfrm>
            <a:off x="24514" y="4998877"/>
            <a:ext cx="252000" cy="80791"/>
          </a:xfrm>
          <a:prstGeom prst="rect">
            <a:avLst/>
          </a:prstGeom>
          <a:noFill/>
        </p:spPr>
        <p:txBody>
          <a:bodyPr wrap="square" lIns="0" tIns="0" rIns="0" bIns="0" rtlCol="0">
            <a:spAutoFit/>
          </a:bodyPr>
          <a:lstStyle/>
          <a:p>
            <a:pPr algn="ctr"/>
            <a:fld id="{4B113A46-C2CB-4A8B-B488-A41086097413}" type="slidenum">
              <a:rPr lang="en-US" sz="525" b="1" smtClean="0">
                <a:solidFill>
                  <a:schemeClr val="bg1"/>
                </a:solidFill>
              </a:rPr>
              <a:pPr algn="ctr"/>
              <a:t>‹Nº›</a:t>
            </a:fld>
            <a:endParaRPr lang="en-US" sz="525" b="1">
              <a:solidFill>
                <a:schemeClr val="bg1"/>
              </a:solidFill>
            </a:endParaRPr>
          </a:p>
        </p:txBody>
      </p:sp>
      <p:pic>
        <p:nvPicPr>
          <p:cNvPr id="10" name="Gráfico 9">
            <a:extLst>
              <a:ext uri="{FF2B5EF4-FFF2-40B4-BE49-F238E27FC236}">
                <a16:creationId xmlns:a16="http://schemas.microsoft.com/office/drawing/2014/main" id="{BFF784F6-ACCB-F7F3-297C-DB0850FA50E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638334" y="265705"/>
            <a:ext cx="1185254" cy="231209"/>
          </a:xfrm>
          <a:prstGeom prst="rect">
            <a:avLst/>
          </a:prstGeom>
        </p:spPr>
      </p:pic>
    </p:spTree>
    <p:extLst>
      <p:ext uri="{BB962C8B-B14F-4D97-AF65-F5344CB8AC3E}">
        <p14:creationId xmlns:p14="http://schemas.microsoft.com/office/powerpoint/2010/main" val="2827352840"/>
      </p:ext>
    </p:extLst>
  </p:cSld>
  <p:clrMap bg1="lt1" tx1="dk1" bg2="lt2" tx2="dk2" accent1="accent1" accent2="accent2" accent3="accent3" accent4="accent4" accent5="accent5" accent6="accent6" hlink="hlink" folHlink="folHlink"/>
  <p:sldLayoutIdLst>
    <p:sldLayoutId id="2147483679" r:id="rId1"/>
    <p:sldLayoutId id="2147483661" r:id="rId2"/>
    <p:sldLayoutId id="2147483662" r:id="rId3"/>
    <p:sldLayoutId id="2147483678" r:id="rId4"/>
    <p:sldLayoutId id="2147483682" r:id="rId5"/>
    <p:sldLayoutId id="2147483680" r:id="rId6"/>
    <p:sldLayoutId id="2147483681" r:id="rId7"/>
    <p:sldLayoutId id="2147483683" r:id="rId8"/>
    <p:sldLayoutId id="2147483684" r:id="rId9"/>
    <p:sldLayoutId id="2147483687"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9/10/2024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‹Nº›</a:t>
            </a:fld>
            <a:endParaRPr lang="en-US"/>
          </a:p>
        </p:txBody>
      </p:sp>
    </p:spTree>
    <p:extLst>
      <p:ext uri="{BB962C8B-B14F-4D97-AF65-F5344CB8AC3E}">
        <p14:creationId xmlns:p14="http://schemas.microsoft.com/office/powerpoint/2010/main" val="362185182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85" r:id="rId12"/>
    <p:sldLayoutId id="2147483786" r:id="rId13"/>
    <p:sldLayoutId id="2147483787" r:id="rId14"/>
    <p:sldLayoutId id="214748367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9/10/2024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‹Nº›</a:t>
            </a:fld>
            <a:endParaRPr lang="en-US"/>
          </a:p>
        </p:txBody>
      </p:sp>
    </p:spTree>
    <p:extLst>
      <p:ext uri="{BB962C8B-B14F-4D97-AF65-F5344CB8AC3E}">
        <p14:creationId xmlns:p14="http://schemas.microsoft.com/office/powerpoint/2010/main" val="390573000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9.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9.png"/><Relationship Id="rId1" Type="http://schemas.openxmlformats.org/officeDocument/2006/relationships/slideLayout" Target="../slideLayouts/slideLayout49.xml"/><Relationship Id="rId4" Type="http://schemas.openxmlformats.org/officeDocument/2006/relationships/chart" Target="../charts/char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chart" Target="../charts/chart18.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microsoft.com/office/2014/relationships/chartEx" Target="../charts/chartEx2.xml"/><Relationship Id="rId1" Type="http://schemas.openxmlformats.org/officeDocument/2006/relationships/slideLayout" Target="../slideLayouts/slideLayout49.xml"/><Relationship Id="rId6" Type="http://schemas.microsoft.com/office/2014/relationships/chartEx" Target="../charts/chartEx4.xml"/><Relationship Id="rId5" Type="http://schemas.openxmlformats.org/officeDocument/2006/relationships/image" Target="../media/image23.png"/><Relationship Id="rId4" Type="http://schemas.microsoft.com/office/2014/relationships/chartEx" Target="../charts/chartEx3.xml"/></Relationships>
</file>

<file path=ppt/slides/_rels/slide2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25.png"/><Relationship Id="rId1" Type="http://schemas.openxmlformats.org/officeDocument/2006/relationships/slideLayout" Target="../slideLayouts/slideLayout49.xml"/><Relationship Id="rId4" Type="http://schemas.openxmlformats.org/officeDocument/2006/relationships/chart" Target="../charts/chart30.xml"/></Relationships>
</file>

<file path=ppt/slides/_rels/slide2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8.jpeg"/><Relationship Id="rId1" Type="http://schemas.openxmlformats.org/officeDocument/2006/relationships/slideLayout" Target="../slideLayouts/slideLayout49.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0.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objeto, oscuro, reloj, fuegos artificiales&#10;&#10;Descripción generada automáticamente">
            <a:extLst>
              <a:ext uri="{FF2B5EF4-FFF2-40B4-BE49-F238E27FC236}">
                <a16:creationId xmlns:a16="http://schemas.microsoft.com/office/drawing/2014/main" id="{FD123078-C83B-C642-A121-54B796F5AB82}"/>
              </a:ext>
            </a:extLst>
          </p:cNvPr>
          <p:cNvPicPr>
            <a:picLocks noChangeAspect="1"/>
          </p:cNvPicPr>
          <p:nvPr/>
        </p:nvPicPr>
        <p:blipFill>
          <a:blip r:embed="rId3"/>
          <a:stretch>
            <a:fillRect/>
          </a:stretch>
        </p:blipFill>
        <p:spPr>
          <a:xfrm flipH="1">
            <a:off x="-60375" y="-1914595"/>
            <a:ext cx="9326039" cy="6217359"/>
          </a:xfrm>
          <a:prstGeom prst="rect">
            <a:avLst/>
          </a:prstGeom>
        </p:spPr>
      </p:pic>
      <p:sp>
        <p:nvSpPr>
          <p:cNvPr id="4" name="4 CuadroTexto">
            <a:extLst>
              <a:ext uri="{FF2B5EF4-FFF2-40B4-BE49-F238E27FC236}">
                <a16:creationId xmlns:a16="http://schemas.microsoft.com/office/drawing/2014/main" id="{ACD065E6-581D-21BB-5A43-0DA3223E33FD}"/>
              </a:ext>
            </a:extLst>
          </p:cNvPr>
          <p:cNvSpPr txBox="1"/>
          <p:nvPr/>
        </p:nvSpPr>
        <p:spPr>
          <a:xfrm>
            <a:off x="863600" y="2094486"/>
            <a:ext cx="5803900" cy="1486353"/>
          </a:xfrm>
          <a:prstGeom prst="rect">
            <a:avLst/>
          </a:prstGeom>
          <a:noFill/>
        </p:spPr>
        <p:txBody>
          <a:bodyPr wrap="square" lIns="0" tIns="0" rIns="0" bIns="0" rtlCol="0" anchor="ctr">
            <a:noAutofit/>
          </a:bodyPr>
          <a:lstStyle/>
          <a:p>
            <a:pPr defTabSz="514350">
              <a:defRPr/>
            </a:pPr>
            <a:r>
              <a:rPr lang="es-CL" sz="2400" spc="8" dirty="0">
                <a:solidFill>
                  <a:schemeClr val="bg1"/>
                </a:solidFill>
                <a:latin typeface="Montserrat" pitchFamily="2" charset="0"/>
                <a:ea typeface="Roboto" panose="02000000000000000000" pitchFamily="2" charset="0"/>
              </a:rPr>
              <a:t>Metales: Incertidumbre de corto plazo no opaca la oportunidad de exponerse a tendencias seculares</a:t>
            </a:r>
            <a:endParaRPr lang="es-ES" sz="800" spc="8" dirty="0">
              <a:solidFill>
                <a:schemeClr val="tx2">
                  <a:lumMod val="20000"/>
                  <a:lumOff val="80000"/>
                </a:schemeClr>
              </a:solidFill>
              <a:latin typeface="Montserrat" pitchFamily="2" charset="0"/>
              <a:ea typeface="Roboto" panose="02000000000000000000" pitchFamily="2" charset="0"/>
            </a:endParaRPr>
          </a:p>
        </p:txBody>
      </p:sp>
      <p:sp>
        <p:nvSpPr>
          <p:cNvPr id="19" name="4 CuadroTexto">
            <a:extLst>
              <a:ext uri="{FF2B5EF4-FFF2-40B4-BE49-F238E27FC236}">
                <a16:creationId xmlns:a16="http://schemas.microsoft.com/office/drawing/2014/main" id="{A6173938-16FC-C62F-7AAB-8504B8963CF7}"/>
              </a:ext>
            </a:extLst>
          </p:cNvPr>
          <p:cNvSpPr txBox="1"/>
          <p:nvPr/>
        </p:nvSpPr>
        <p:spPr>
          <a:xfrm>
            <a:off x="914408" y="3655829"/>
            <a:ext cx="5413082" cy="423862"/>
          </a:xfrm>
          <a:prstGeom prst="rect">
            <a:avLst/>
          </a:prstGeom>
          <a:noFill/>
        </p:spPr>
        <p:txBody>
          <a:bodyPr wrap="square" lIns="0" tIns="0" rIns="0" bIns="0" rtlCol="0" anchor="ctr">
            <a:noAutofit/>
          </a:bodyPr>
          <a:lstStyle/>
          <a:p>
            <a:pPr defTabSz="514350">
              <a:lnSpc>
                <a:spcPct val="250000"/>
              </a:lnSpc>
              <a:defRPr/>
            </a:pPr>
            <a:r>
              <a:rPr lang="es-ES" sz="900" spc="113" dirty="0">
                <a:solidFill>
                  <a:schemeClr val="bg1"/>
                </a:solidFill>
                <a:latin typeface="Montserrat" pitchFamily="2" charset="0"/>
                <a:ea typeface="Roboto" panose="02000000000000000000" pitchFamily="2" charset="0"/>
              </a:rPr>
              <a:t>12 DE SEPTIEMBRE DE 2024</a:t>
            </a:r>
          </a:p>
        </p:txBody>
      </p:sp>
      <p:pic>
        <p:nvPicPr>
          <p:cNvPr id="24" name="Gráfico 2">
            <a:extLst>
              <a:ext uri="{FF2B5EF4-FFF2-40B4-BE49-F238E27FC236}">
                <a16:creationId xmlns:a16="http://schemas.microsoft.com/office/drawing/2014/main" id="{5DB6600C-B7E9-535B-D56F-EB071A73C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6635" y="563446"/>
            <a:ext cx="1423776" cy="371475"/>
          </a:xfrm>
          <a:prstGeom prst="rect">
            <a:avLst/>
          </a:prstGeom>
        </p:spPr>
      </p:pic>
      <p:grpSp>
        <p:nvGrpSpPr>
          <p:cNvPr id="113" name="Gráfico 2">
            <a:extLst>
              <a:ext uri="{FF2B5EF4-FFF2-40B4-BE49-F238E27FC236}">
                <a16:creationId xmlns:a16="http://schemas.microsoft.com/office/drawing/2014/main" id="{6F4647B4-B068-F97E-2163-102FD99730C8}"/>
              </a:ext>
            </a:extLst>
          </p:cNvPr>
          <p:cNvGrpSpPr/>
          <p:nvPr/>
        </p:nvGrpSpPr>
        <p:grpSpPr>
          <a:xfrm>
            <a:off x="9460739" y="1289529"/>
            <a:ext cx="1417436" cy="367164"/>
            <a:chOff x="6703814" y="496094"/>
            <a:chExt cx="1889915" cy="489552"/>
          </a:xfrm>
          <a:solidFill>
            <a:schemeClr val="bg1"/>
          </a:solidFill>
        </p:grpSpPr>
        <p:grpSp>
          <p:nvGrpSpPr>
            <p:cNvPr id="114" name="Gráfico 2">
              <a:extLst>
                <a:ext uri="{FF2B5EF4-FFF2-40B4-BE49-F238E27FC236}">
                  <a16:creationId xmlns:a16="http://schemas.microsoft.com/office/drawing/2014/main" id="{3E275B2F-D2F3-EE25-670F-43FA2FA2052E}"/>
                </a:ext>
              </a:extLst>
            </p:cNvPr>
            <p:cNvGrpSpPr/>
            <p:nvPr/>
          </p:nvGrpSpPr>
          <p:grpSpPr>
            <a:xfrm>
              <a:off x="6703814" y="496094"/>
              <a:ext cx="1889915" cy="340286"/>
              <a:chOff x="6703814" y="496094"/>
              <a:chExt cx="1889915" cy="340286"/>
            </a:xfrm>
            <a:solidFill>
              <a:schemeClr val="bg1"/>
            </a:solidFill>
          </p:grpSpPr>
          <p:sp>
            <p:nvSpPr>
              <p:cNvPr id="123" name="Forma libre: forma 122">
                <a:extLst>
                  <a:ext uri="{FF2B5EF4-FFF2-40B4-BE49-F238E27FC236}">
                    <a16:creationId xmlns:a16="http://schemas.microsoft.com/office/drawing/2014/main" id="{0C0EBBC6-DA5F-DEEE-C411-C9114ABF9206}"/>
                  </a:ext>
                </a:extLst>
              </p:cNvPr>
              <p:cNvSpPr/>
              <p:nvPr/>
            </p:nvSpPr>
            <p:spPr>
              <a:xfrm>
                <a:off x="8465425" y="496094"/>
                <a:ext cx="128304" cy="128304"/>
              </a:xfrm>
              <a:custGeom>
                <a:avLst/>
                <a:gdLst>
                  <a:gd name="connsiteX0" fmla="*/ 0 w 128304"/>
                  <a:gd name="connsiteY0" fmla="*/ 0 h 128304"/>
                  <a:gd name="connsiteX1" fmla="*/ 128305 w 128304"/>
                  <a:gd name="connsiteY1" fmla="*/ 0 h 128304"/>
                  <a:gd name="connsiteX2" fmla="*/ 128305 w 128304"/>
                  <a:gd name="connsiteY2" fmla="*/ 128305 h 128304"/>
                  <a:gd name="connsiteX3" fmla="*/ 0 w 128304"/>
                  <a:gd name="connsiteY3" fmla="*/ 128305 h 128304"/>
                </a:gdLst>
                <a:ahLst/>
                <a:cxnLst>
                  <a:cxn ang="0">
                    <a:pos x="connsiteX0" y="connsiteY0"/>
                  </a:cxn>
                  <a:cxn ang="0">
                    <a:pos x="connsiteX1" y="connsiteY1"/>
                  </a:cxn>
                  <a:cxn ang="0">
                    <a:pos x="connsiteX2" y="connsiteY2"/>
                  </a:cxn>
                  <a:cxn ang="0">
                    <a:pos x="connsiteX3" y="connsiteY3"/>
                  </a:cxn>
                </a:cxnLst>
                <a:rect l="l" t="t" r="r" b="b"/>
                <a:pathLst>
                  <a:path w="128304" h="128304">
                    <a:moveTo>
                      <a:pt x="0" y="0"/>
                    </a:moveTo>
                    <a:lnTo>
                      <a:pt x="128305" y="0"/>
                    </a:lnTo>
                    <a:lnTo>
                      <a:pt x="128305" y="128305"/>
                    </a:lnTo>
                    <a:lnTo>
                      <a:pt x="0" y="128305"/>
                    </a:lnTo>
                    <a:close/>
                  </a:path>
                </a:pathLst>
              </a:custGeom>
              <a:solidFill>
                <a:srgbClr val="CF0A2C"/>
              </a:solidFill>
              <a:ln w="1688" cap="flat">
                <a:noFill/>
                <a:prstDash val="solid"/>
                <a:miter/>
              </a:ln>
            </p:spPr>
            <p:txBody>
              <a:bodyPr rtlCol="0" anchor="ctr"/>
              <a:lstStyle/>
              <a:p>
                <a:endParaRPr lang="en-US" sz="1350"/>
              </a:p>
            </p:txBody>
          </p:sp>
          <p:sp>
            <p:nvSpPr>
              <p:cNvPr id="124" name="Forma libre: forma 123">
                <a:extLst>
                  <a:ext uri="{FF2B5EF4-FFF2-40B4-BE49-F238E27FC236}">
                    <a16:creationId xmlns:a16="http://schemas.microsoft.com/office/drawing/2014/main" id="{33C5E689-5F6F-A1EA-DD98-353FBFF0ABA5}"/>
                  </a:ext>
                </a:extLst>
              </p:cNvPr>
              <p:cNvSpPr/>
              <p:nvPr/>
            </p:nvSpPr>
            <p:spPr>
              <a:xfrm>
                <a:off x="6703814" y="496094"/>
                <a:ext cx="191020" cy="335214"/>
              </a:xfrm>
              <a:custGeom>
                <a:avLst/>
                <a:gdLst>
                  <a:gd name="connsiteX0" fmla="*/ 0 w 191020"/>
                  <a:gd name="connsiteY0" fmla="*/ 4902 h 335214"/>
                  <a:gd name="connsiteX1" fmla="*/ 4564 w 191020"/>
                  <a:gd name="connsiteY1" fmla="*/ 0 h 335214"/>
                  <a:gd name="connsiteX2" fmla="*/ 21807 w 191020"/>
                  <a:gd name="connsiteY2" fmla="*/ 0 h 335214"/>
                  <a:gd name="connsiteX3" fmla="*/ 26371 w 191020"/>
                  <a:gd name="connsiteY3" fmla="*/ 4902 h 335214"/>
                  <a:gd name="connsiteX4" fmla="*/ 26371 w 191020"/>
                  <a:gd name="connsiteY4" fmla="*/ 305632 h 335214"/>
                  <a:gd name="connsiteX5" fmla="*/ 29245 w 191020"/>
                  <a:gd name="connsiteY5" fmla="*/ 308675 h 335214"/>
                  <a:gd name="connsiteX6" fmla="*/ 186456 w 191020"/>
                  <a:gd name="connsiteY6" fmla="*/ 308675 h 335214"/>
                  <a:gd name="connsiteX7" fmla="*/ 191020 w 191020"/>
                  <a:gd name="connsiteY7" fmla="*/ 313577 h 335214"/>
                  <a:gd name="connsiteX8" fmla="*/ 191020 w 191020"/>
                  <a:gd name="connsiteY8" fmla="*/ 330313 h 335214"/>
                  <a:gd name="connsiteX9" fmla="*/ 186456 w 191020"/>
                  <a:gd name="connsiteY9" fmla="*/ 335215 h 335214"/>
                  <a:gd name="connsiteX10" fmla="*/ 4564 w 191020"/>
                  <a:gd name="connsiteY10" fmla="*/ 335215 h 335214"/>
                  <a:gd name="connsiteX11" fmla="*/ 0 w 191020"/>
                  <a:gd name="connsiteY11" fmla="*/ 330313 h 335214"/>
                  <a:gd name="connsiteX12" fmla="*/ 0 w 191020"/>
                  <a:gd name="connsiteY12" fmla="*/ 4902 h 33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020" h="335214">
                    <a:moveTo>
                      <a:pt x="0" y="4902"/>
                    </a:moveTo>
                    <a:cubicBezTo>
                      <a:pt x="0" y="2029"/>
                      <a:pt x="1859" y="0"/>
                      <a:pt x="4564" y="0"/>
                    </a:cubicBezTo>
                    <a:lnTo>
                      <a:pt x="21807" y="0"/>
                    </a:lnTo>
                    <a:cubicBezTo>
                      <a:pt x="24680" y="0"/>
                      <a:pt x="26371" y="2029"/>
                      <a:pt x="26371" y="4902"/>
                    </a:cubicBezTo>
                    <a:lnTo>
                      <a:pt x="26371" y="305632"/>
                    </a:lnTo>
                    <a:cubicBezTo>
                      <a:pt x="26371" y="307661"/>
                      <a:pt x="27385" y="308675"/>
                      <a:pt x="29245" y="308675"/>
                    </a:cubicBezTo>
                    <a:lnTo>
                      <a:pt x="186456" y="308675"/>
                    </a:lnTo>
                    <a:cubicBezTo>
                      <a:pt x="189330" y="308675"/>
                      <a:pt x="191020" y="310704"/>
                      <a:pt x="191020" y="313577"/>
                    </a:cubicBezTo>
                    <a:lnTo>
                      <a:pt x="191020" y="330313"/>
                    </a:lnTo>
                    <a:cubicBezTo>
                      <a:pt x="191020" y="333356"/>
                      <a:pt x="189161" y="335215"/>
                      <a:pt x="186456" y="335215"/>
                    </a:cubicBezTo>
                    <a:lnTo>
                      <a:pt x="4564" y="335215"/>
                    </a:lnTo>
                    <a:cubicBezTo>
                      <a:pt x="1690" y="335215"/>
                      <a:pt x="0" y="333186"/>
                      <a:pt x="0" y="330313"/>
                    </a:cubicBezTo>
                    <a:lnTo>
                      <a:pt x="0" y="4902"/>
                    </a:lnTo>
                    <a:close/>
                  </a:path>
                </a:pathLst>
              </a:custGeom>
              <a:solidFill>
                <a:schemeClr val="bg1"/>
              </a:solidFill>
              <a:ln w="1688" cap="flat">
                <a:noFill/>
                <a:prstDash val="solid"/>
                <a:miter/>
              </a:ln>
            </p:spPr>
            <p:txBody>
              <a:bodyPr rtlCol="0" anchor="ctr"/>
              <a:lstStyle/>
              <a:p>
                <a:endParaRPr lang="en-US" sz="1350"/>
              </a:p>
            </p:txBody>
          </p:sp>
          <p:sp>
            <p:nvSpPr>
              <p:cNvPr id="125" name="Forma libre: forma 124">
                <a:extLst>
                  <a:ext uri="{FF2B5EF4-FFF2-40B4-BE49-F238E27FC236}">
                    <a16:creationId xmlns:a16="http://schemas.microsoft.com/office/drawing/2014/main" id="{ABC6C78A-DCFE-B291-845B-E958A2001261}"/>
                  </a:ext>
                </a:extLst>
              </p:cNvPr>
              <p:cNvSpPr/>
              <p:nvPr/>
            </p:nvSpPr>
            <p:spPr>
              <a:xfrm>
                <a:off x="6904131" y="591097"/>
                <a:ext cx="168706" cy="245283"/>
              </a:xfrm>
              <a:custGeom>
                <a:avLst/>
                <a:gdLst>
                  <a:gd name="connsiteX0" fmla="*/ 143519 w 168706"/>
                  <a:gd name="connsiteY0" fmla="*/ 167861 h 245283"/>
                  <a:gd name="connsiteX1" fmla="*/ 143519 w 168706"/>
                  <a:gd name="connsiteY1" fmla="*/ 131855 h 245283"/>
                  <a:gd name="connsiteX2" fmla="*/ 140645 w 168706"/>
                  <a:gd name="connsiteY2" fmla="*/ 128981 h 245283"/>
                  <a:gd name="connsiteX3" fmla="*/ 87227 w 168706"/>
                  <a:gd name="connsiteY3" fmla="*/ 128981 h 245283"/>
                  <a:gd name="connsiteX4" fmla="*/ 24004 w 168706"/>
                  <a:gd name="connsiteY4" fmla="*/ 175130 h 245283"/>
                  <a:gd name="connsiteX5" fmla="*/ 79282 w 168706"/>
                  <a:gd name="connsiteY5" fmla="*/ 220603 h 245283"/>
                  <a:gd name="connsiteX6" fmla="*/ 143519 w 168706"/>
                  <a:gd name="connsiteY6" fmla="*/ 167861 h 245283"/>
                  <a:gd name="connsiteX7" fmla="*/ 29414 w 168706"/>
                  <a:gd name="connsiteY7" fmla="*/ 42599 h 245283"/>
                  <a:gd name="connsiteX8" fmla="*/ 22483 w 168706"/>
                  <a:gd name="connsiteY8" fmla="*/ 42092 h 245283"/>
                  <a:gd name="connsiteX9" fmla="*/ 14538 w 168706"/>
                  <a:gd name="connsiteY9" fmla="*/ 29752 h 245283"/>
                  <a:gd name="connsiteX10" fmla="*/ 15890 w 168706"/>
                  <a:gd name="connsiteY10" fmla="*/ 22821 h 245283"/>
                  <a:gd name="connsiteX11" fmla="*/ 87058 w 168706"/>
                  <a:gd name="connsiteY11" fmla="*/ 0 h 245283"/>
                  <a:gd name="connsiteX12" fmla="*/ 168706 w 168706"/>
                  <a:gd name="connsiteY12" fmla="*/ 77929 h 245283"/>
                  <a:gd name="connsiteX13" fmla="*/ 168706 w 168706"/>
                  <a:gd name="connsiteY13" fmla="*/ 235141 h 245283"/>
                  <a:gd name="connsiteX14" fmla="*/ 164142 w 168706"/>
                  <a:gd name="connsiteY14" fmla="*/ 240043 h 245283"/>
                  <a:gd name="connsiteX15" fmla="*/ 149097 w 168706"/>
                  <a:gd name="connsiteY15" fmla="*/ 240043 h 245283"/>
                  <a:gd name="connsiteX16" fmla="*/ 144533 w 168706"/>
                  <a:gd name="connsiteY16" fmla="*/ 235141 h 245283"/>
                  <a:gd name="connsiteX17" fmla="*/ 144533 w 168706"/>
                  <a:gd name="connsiteY17" fmla="*/ 210629 h 245283"/>
                  <a:gd name="connsiteX18" fmla="*/ 144026 w 168706"/>
                  <a:gd name="connsiteY18" fmla="*/ 210629 h 245283"/>
                  <a:gd name="connsiteX19" fmla="*/ 74887 w 168706"/>
                  <a:gd name="connsiteY19" fmla="*/ 245283 h 245283"/>
                  <a:gd name="connsiteX20" fmla="*/ 0 w 168706"/>
                  <a:gd name="connsiteY20" fmla="*/ 175806 h 245283"/>
                  <a:gd name="connsiteX21" fmla="*/ 84691 w 168706"/>
                  <a:gd name="connsiteY21" fmla="*/ 106329 h 245283"/>
                  <a:gd name="connsiteX22" fmla="*/ 141152 w 168706"/>
                  <a:gd name="connsiteY22" fmla="*/ 106329 h 245283"/>
                  <a:gd name="connsiteX23" fmla="*/ 144026 w 168706"/>
                  <a:gd name="connsiteY23" fmla="*/ 103455 h 245283"/>
                  <a:gd name="connsiteX24" fmla="*/ 144026 w 168706"/>
                  <a:gd name="connsiteY24" fmla="*/ 79113 h 245283"/>
                  <a:gd name="connsiteX25" fmla="*/ 85875 w 168706"/>
                  <a:gd name="connsiteY25" fmla="*/ 24850 h 245283"/>
                  <a:gd name="connsiteX26" fmla="*/ 29414 w 168706"/>
                  <a:gd name="connsiteY26" fmla="*/ 42599 h 2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06" h="245283">
                    <a:moveTo>
                      <a:pt x="143519" y="167861"/>
                    </a:moveTo>
                    <a:lnTo>
                      <a:pt x="143519" y="131855"/>
                    </a:lnTo>
                    <a:cubicBezTo>
                      <a:pt x="143519" y="129826"/>
                      <a:pt x="142504" y="128981"/>
                      <a:pt x="140645" y="128981"/>
                    </a:cubicBezTo>
                    <a:lnTo>
                      <a:pt x="87227" y="128981"/>
                    </a:lnTo>
                    <a:cubicBezTo>
                      <a:pt x="42768" y="128981"/>
                      <a:pt x="24004" y="144195"/>
                      <a:pt x="24004" y="175130"/>
                    </a:cubicBezTo>
                    <a:cubicBezTo>
                      <a:pt x="24004" y="204882"/>
                      <a:pt x="43613" y="220603"/>
                      <a:pt x="79282" y="220603"/>
                    </a:cubicBezTo>
                    <a:cubicBezTo>
                      <a:pt x="117993" y="220434"/>
                      <a:pt x="143519" y="199810"/>
                      <a:pt x="143519" y="167861"/>
                    </a:cubicBezTo>
                    <a:moveTo>
                      <a:pt x="29414" y="42599"/>
                    </a:moveTo>
                    <a:cubicBezTo>
                      <a:pt x="27047" y="44628"/>
                      <a:pt x="24173" y="44628"/>
                      <a:pt x="22483" y="42092"/>
                    </a:cubicBezTo>
                    <a:lnTo>
                      <a:pt x="14538" y="29752"/>
                    </a:lnTo>
                    <a:cubicBezTo>
                      <a:pt x="13185" y="27216"/>
                      <a:pt x="13524" y="24850"/>
                      <a:pt x="15890" y="22821"/>
                    </a:cubicBezTo>
                    <a:cubicBezTo>
                      <a:pt x="31780" y="8452"/>
                      <a:pt x="55616" y="0"/>
                      <a:pt x="87058" y="0"/>
                    </a:cubicBezTo>
                    <a:cubicBezTo>
                      <a:pt x="145209" y="0"/>
                      <a:pt x="168706" y="20116"/>
                      <a:pt x="168706" y="77929"/>
                    </a:cubicBezTo>
                    <a:lnTo>
                      <a:pt x="168706" y="235141"/>
                    </a:lnTo>
                    <a:cubicBezTo>
                      <a:pt x="168706" y="238184"/>
                      <a:pt x="166847" y="240043"/>
                      <a:pt x="164142" y="240043"/>
                    </a:cubicBezTo>
                    <a:lnTo>
                      <a:pt x="149097" y="240043"/>
                    </a:lnTo>
                    <a:cubicBezTo>
                      <a:pt x="146223" y="240043"/>
                      <a:pt x="144533" y="238014"/>
                      <a:pt x="144533" y="235141"/>
                    </a:cubicBezTo>
                    <a:lnTo>
                      <a:pt x="144533" y="210629"/>
                    </a:lnTo>
                    <a:lnTo>
                      <a:pt x="144026" y="210629"/>
                    </a:lnTo>
                    <a:cubicBezTo>
                      <a:pt x="135066" y="230238"/>
                      <a:pt x="111231" y="245283"/>
                      <a:pt x="74887" y="245283"/>
                    </a:cubicBezTo>
                    <a:cubicBezTo>
                      <a:pt x="29921" y="245283"/>
                      <a:pt x="0" y="221448"/>
                      <a:pt x="0" y="175806"/>
                    </a:cubicBezTo>
                    <a:cubicBezTo>
                      <a:pt x="0" y="129150"/>
                      <a:pt x="30428" y="106329"/>
                      <a:pt x="84691" y="106329"/>
                    </a:cubicBezTo>
                    <a:lnTo>
                      <a:pt x="141152" y="106329"/>
                    </a:lnTo>
                    <a:cubicBezTo>
                      <a:pt x="143012" y="106329"/>
                      <a:pt x="144026" y="105315"/>
                      <a:pt x="144026" y="103455"/>
                    </a:cubicBezTo>
                    <a:lnTo>
                      <a:pt x="144026" y="79113"/>
                    </a:lnTo>
                    <a:cubicBezTo>
                      <a:pt x="144026" y="40571"/>
                      <a:pt x="131347" y="24850"/>
                      <a:pt x="85875" y="24850"/>
                    </a:cubicBezTo>
                    <a:cubicBezTo>
                      <a:pt x="58320" y="24850"/>
                      <a:pt x="42599" y="31273"/>
                      <a:pt x="29414" y="42599"/>
                    </a:cubicBezTo>
                  </a:path>
                </a:pathLst>
              </a:custGeom>
              <a:solidFill>
                <a:schemeClr val="bg1"/>
              </a:solidFill>
              <a:ln w="1688" cap="flat">
                <a:noFill/>
                <a:prstDash val="solid"/>
                <a:miter/>
              </a:ln>
            </p:spPr>
            <p:txBody>
              <a:bodyPr rtlCol="0" anchor="ctr"/>
              <a:lstStyle/>
              <a:p>
                <a:endParaRPr lang="en-US" sz="1350"/>
              </a:p>
            </p:txBody>
          </p:sp>
          <p:sp>
            <p:nvSpPr>
              <p:cNvPr id="126" name="Forma libre: forma 125">
                <a:extLst>
                  <a:ext uri="{FF2B5EF4-FFF2-40B4-BE49-F238E27FC236}">
                    <a16:creationId xmlns:a16="http://schemas.microsoft.com/office/drawing/2014/main" id="{61B37D72-6B51-F08D-C25D-86A424FCBCE7}"/>
                  </a:ext>
                </a:extLst>
              </p:cNvPr>
              <p:cNvSpPr/>
              <p:nvPr/>
            </p:nvSpPr>
            <p:spPr>
              <a:xfrm>
                <a:off x="7109689" y="590928"/>
                <a:ext cx="132645" cy="240550"/>
              </a:xfrm>
              <a:custGeom>
                <a:avLst/>
                <a:gdLst>
                  <a:gd name="connsiteX0" fmla="*/ 4564 w 132645"/>
                  <a:gd name="connsiteY0" fmla="*/ 240550 h 240550"/>
                  <a:gd name="connsiteX1" fmla="*/ 0 w 132645"/>
                  <a:gd name="connsiteY1" fmla="*/ 235648 h 240550"/>
                  <a:gd name="connsiteX2" fmla="*/ 0 w 132645"/>
                  <a:gd name="connsiteY2" fmla="*/ 10143 h 240550"/>
                  <a:gd name="connsiteX3" fmla="*/ 4564 w 132645"/>
                  <a:gd name="connsiteY3" fmla="*/ 5240 h 240550"/>
                  <a:gd name="connsiteX4" fmla="*/ 20623 w 132645"/>
                  <a:gd name="connsiteY4" fmla="*/ 5240 h 240550"/>
                  <a:gd name="connsiteX5" fmla="*/ 25188 w 132645"/>
                  <a:gd name="connsiteY5" fmla="*/ 10143 h 240550"/>
                  <a:gd name="connsiteX6" fmla="*/ 25188 w 132645"/>
                  <a:gd name="connsiteY6" fmla="*/ 40064 h 240550"/>
                  <a:gd name="connsiteX7" fmla="*/ 25695 w 132645"/>
                  <a:gd name="connsiteY7" fmla="*/ 40064 h 240550"/>
                  <a:gd name="connsiteX8" fmla="*/ 85536 w 132645"/>
                  <a:gd name="connsiteY8" fmla="*/ 0 h 240550"/>
                  <a:gd name="connsiteX9" fmla="*/ 130502 w 132645"/>
                  <a:gd name="connsiteY9" fmla="*/ 16228 h 240550"/>
                  <a:gd name="connsiteX10" fmla="*/ 131516 w 132645"/>
                  <a:gd name="connsiteY10" fmla="*/ 22652 h 240550"/>
                  <a:gd name="connsiteX11" fmla="*/ 122219 w 132645"/>
                  <a:gd name="connsiteY11" fmla="*/ 36345 h 240550"/>
                  <a:gd name="connsiteX12" fmla="*/ 115288 w 132645"/>
                  <a:gd name="connsiteY12" fmla="*/ 37359 h 240550"/>
                  <a:gd name="connsiteX13" fmla="*/ 79620 w 132645"/>
                  <a:gd name="connsiteY13" fmla="*/ 25526 h 240550"/>
                  <a:gd name="connsiteX14" fmla="*/ 25357 w 132645"/>
                  <a:gd name="connsiteY14" fmla="*/ 104977 h 240550"/>
                  <a:gd name="connsiteX15" fmla="*/ 25357 w 132645"/>
                  <a:gd name="connsiteY15" fmla="*/ 235141 h 240550"/>
                  <a:gd name="connsiteX16" fmla="*/ 20792 w 132645"/>
                  <a:gd name="connsiteY16" fmla="*/ 240043 h 240550"/>
                  <a:gd name="connsiteX17" fmla="*/ 4564 w 132645"/>
                  <a:gd name="connsiteY17" fmla="*/ 240043 h 240550"/>
                  <a:gd name="connsiteX18" fmla="*/ 4564 w 132645"/>
                  <a:gd name="connsiteY18" fmla="*/ 240550 h 24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645" h="240550">
                    <a:moveTo>
                      <a:pt x="4564" y="240550"/>
                    </a:moveTo>
                    <a:cubicBezTo>
                      <a:pt x="1690" y="240550"/>
                      <a:pt x="0" y="238522"/>
                      <a:pt x="0" y="235648"/>
                    </a:cubicBezTo>
                    <a:lnTo>
                      <a:pt x="0" y="10143"/>
                    </a:lnTo>
                    <a:cubicBezTo>
                      <a:pt x="0" y="7269"/>
                      <a:pt x="1859" y="5240"/>
                      <a:pt x="4564" y="5240"/>
                    </a:cubicBezTo>
                    <a:lnTo>
                      <a:pt x="20623" y="5240"/>
                    </a:lnTo>
                    <a:cubicBezTo>
                      <a:pt x="23497" y="5240"/>
                      <a:pt x="25188" y="7269"/>
                      <a:pt x="25188" y="10143"/>
                    </a:cubicBezTo>
                    <a:lnTo>
                      <a:pt x="25188" y="40064"/>
                    </a:lnTo>
                    <a:lnTo>
                      <a:pt x="25695" y="40064"/>
                    </a:lnTo>
                    <a:cubicBezTo>
                      <a:pt x="34147" y="16904"/>
                      <a:pt x="54432" y="0"/>
                      <a:pt x="85536" y="0"/>
                    </a:cubicBezTo>
                    <a:cubicBezTo>
                      <a:pt x="103286" y="0"/>
                      <a:pt x="119683" y="6424"/>
                      <a:pt x="130502" y="16228"/>
                    </a:cubicBezTo>
                    <a:cubicBezTo>
                      <a:pt x="132869" y="17750"/>
                      <a:pt x="133376" y="20116"/>
                      <a:pt x="131516" y="22652"/>
                    </a:cubicBezTo>
                    <a:lnTo>
                      <a:pt x="122219" y="36345"/>
                    </a:lnTo>
                    <a:cubicBezTo>
                      <a:pt x="120360" y="38880"/>
                      <a:pt x="118162" y="38880"/>
                      <a:pt x="115288" y="37359"/>
                    </a:cubicBezTo>
                    <a:cubicBezTo>
                      <a:pt x="104977" y="30428"/>
                      <a:pt x="93820" y="25526"/>
                      <a:pt x="79620" y="25526"/>
                    </a:cubicBezTo>
                    <a:cubicBezTo>
                      <a:pt x="40402" y="25526"/>
                      <a:pt x="25357" y="61363"/>
                      <a:pt x="25357" y="104977"/>
                    </a:cubicBezTo>
                    <a:lnTo>
                      <a:pt x="25357" y="235141"/>
                    </a:lnTo>
                    <a:cubicBezTo>
                      <a:pt x="25357" y="238184"/>
                      <a:pt x="23497" y="240043"/>
                      <a:pt x="20792" y="240043"/>
                    </a:cubicBezTo>
                    <a:lnTo>
                      <a:pt x="4564" y="240043"/>
                    </a:lnTo>
                    <a:lnTo>
                      <a:pt x="4564" y="240550"/>
                    </a:lnTo>
                    <a:close/>
                  </a:path>
                </a:pathLst>
              </a:custGeom>
              <a:solidFill>
                <a:schemeClr val="bg1"/>
              </a:solidFill>
              <a:ln w="1688" cap="flat">
                <a:noFill/>
                <a:prstDash val="solid"/>
                <a:miter/>
              </a:ln>
            </p:spPr>
            <p:txBody>
              <a:bodyPr rtlCol="0" anchor="ctr"/>
              <a:lstStyle/>
              <a:p>
                <a:endParaRPr lang="en-US" sz="1350"/>
              </a:p>
            </p:txBody>
          </p:sp>
          <p:sp>
            <p:nvSpPr>
              <p:cNvPr id="127" name="Forma libre: forma 126">
                <a:extLst>
                  <a:ext uri="{FF2B5EF4-FFF2-40B4-BE49-F238E27FC236}">
                    <a16:creationId xmlns:a16="http://schemas.microsoft.com/office/drawing/2014/main" id="{D34B9BE1-7077-2A88-9882-37C640ACC3AA}"/>
                  </a:ext>
                </a:extLst>
              </p:cNvPr>
              <p:cNvSpPr/>
              <p:nvPr/>
            </p:nvSpPr>
            <p:spPr>
              <a:xfrm>
                <a:off x="7257265" y="590928"/>
                <a:ext cx="132645" cy="240550"/>
              </a:xfrm>
              <a:custGeom>
                <a:avLst/>
                <a:gdLst>
                  <a:gd name="connsiteX0" fmla="*/ 4564 w 132645"/>
                  <a:gd name="connsiteY0" fmla="*/ 240550 h 240550"/>
                  <a:gd name="connsiteX1" fmla="*/ 0 w 132645"/>
                  <a:gd name="connsiteY1" fmla="*/ 235648 h 240550"/>
                  <a:gd name="connsiteX2" fmla="*/ 0 w 132645"/>
                  <a:gd name="connsiteY2" fmla="*/ 10143 h 240550"/>
                  <a:gd name="connsiteX3" fmla="*/ 4564 w 132645"/>
                  <a:gd name="connsiteY3" fmla="*/ 5240 h 240550"/>
                  <a:gd name="connsiteX4" fmla="*/ 20623 w 132645"/>
                  <a:gd name="connsiteY4" fmla="*/ 5240 h 240550"/>
                  <a:gd name="connsiteX5" fmla="*/ 25188 w 132645"/>
                  <a:gd name="connsiteY5" fmla="*/ 10143 h 240550"/>
                  <a:gd name="connsiteX6" fmla="*/ 25188 w 132645"/>
                  <a:gd name="connsiteY6" fmla="*/ 40064 h 240550"/>
                  <a:gd name="connsiteX7" fmla="*/ 25695 w 132645"/>
                  <a:gd name="connsiteY7" fmla="*/ 40064 h 240550"/>
                  <a:gd name="connsiteX8" fmla="*/ 85536 w 132645"/>
                  <a:gd name="connsiteY8" fmla="*/ 0 h 240550"/>
                  <a:gd name="connsiteX9" fmla="*/ 130502 w 132645"/>
                  <a:gd name="connsiteY9" fmla="*/ 16228 h 240550"/>
                  <a:gd name="connsiteX10" fmla="*/ 131517 w 132645"/>
                  <a:gd name="connsiteY10" fmla="*/ 22652 h 240550"/>
                  <a:gd name="connsiteX11" fmla="*/ 122219 w 132645"/>
                  <a:gd name="connsiteY11" fmla="*/ 36345 h 240550"/>
                  <a:gd name="connsiteX12" fmla="*/ 115288 w 132645"/>
                  <a:gd name="connsiteY12" fmla="*/ 37359 h 240550"/>
                  <a:gd name="connsiteX13" fmla="*/ 79620 w 132645"/>
                  <a:gd name="connsiteY13" fmla="*/ 25526 h 240550"/>
                  <a:gd name="connsiteX14" fmla="*/ 25357 w 132645"/>
                  <a:gd name="connsiteY14" fmla="*/ 104977 h 240550"/>
                  <a:gd name="connsiteX15" fmla="*/ 25357 w 132645"/>
                  <a:gd name="connsiteY15" fmla="*/ 235141 h 240550"/>
                  <a:gd name="connsiteX16" fmla="*/ 20792 w 132645"/>
                  <a:gd name="connsiteY16" fmla="*/ 240043 h 240550"/>
                  <a:gd name="connsiteX17" fmla="*/ 4564 w 132645"/>
                  <a:gd name="connsiteY17" fmla="*/ 240043 h 240550"/>
                  <a:gd name="connsiteX18" fmla="*/ 4564 w 132645"/>
                  <a:gd name="connsiteY18" fmla="*/ 240550 h 24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645" h="240550">
                    <a:moveTo>
                      <a:pt x="4564" y="240550"/>
                    </a:moveTo>
                    <a:cubicBezTo>
                      <a:pt x="1690" y="240550"/>
                      <a:pt x="0" y="238522"/>
                      <a:pt x="0" y="235648"/>
                    </a:cubicBezTo>
                    <a:lnTo>
                      <a:pt x="0" y="10143"/>
                    </a:lnTo>
                    <a:cubicBezTo>
                      <a:pt x="0" y="7269"/>
                      <a:pt x="1859" y="5240"/>
                      <a:pt x="4564" y="5240"/>
                    </a:cubicBezTo>
                    <a:lnTo>
                      <a:pt x="20623" y="5240"/>
                    </a:lnTo>
                    <a:cubicBezTo>
                      <a:pt x="23497" y="5240"/>
                      <a:pt x="25188" y="7269"/>
                      <a:pt x="25188" y="10143"/>
                    </a:cubicBezTo>
                    <a:lnTo>
                      <a:pt x="25188" y="40064"/>
                    </a:lnTo>
                    <a:lnTo>
                      <a:pt x="25695" y="40064"/>
                    </a:lnTo>
                    <a:cubicBezTo>
                      <a:pt x="34147" y="16904"/>
                      <a:pt x="54432" y="0"/>
                      <a:pt x="85536" y="0"/>
                    </a:cubicBezTo>
                    <a:cubicBezTo>
                      <a:pt x="103286" y="0"/>
                      <a:pt x="119683" y="6424"/>
                      <a:pt x="130502" y="16228"/>
                    </a:cubicBezTo>
                    <a:cubicBezTo>
                      <a:pt x="132869" y="17750"/>
                      <a:pt x="133376" y="20116"/>
                      <a:pt x="131517" y="22652"/>
                    </a:cubicBezTo>
                    <a:lnTo>
                      <a:pt x="122219" y="36345"/>
                    </a:lnTo>
                    <a:cubicBezTo>
                      <a:pt x="120360" y="38880"/>
                      <a:pt x="118162" y="38880"/>
                      <a:pt x="115288" y="37359"/>
                    </a:cubicBezTo>
                    <a:cubicBezTo>
                      <a:pt x="104977" y="30428"/>
                      <a:pt x="93820" y="25526"/>
                      <a:pt x="79620" y="25526"/>
                    </a:cubicBezTo>
                    <a:cubicBezTo>
                      <a:pt x="40402" y="25526"/>
                      <a:pt x="25357" y="61363"/>
                      <a:pt x="25357" y="104977"/>
                    </a:cubicBezTo>
                    <a:lnTo>
                      <a:pt x="25357" y="235141"/>
                    </a:lnTo>
                    <a:cubicBezTo>
                      <a:pt x="25357" y="238184"/>
                      <a:pt x="23497" y="240043"/>
                      <a:pt x="20792" y="240043"/>
                    </a:cubicBezTo>
                    <a:lnTo>
                      <a:pt x="4564" y="240043"/>
                    </a:lnTo>
                    <a:lnTo>
                      <a:pt x="4564" y="240550"/>
                    </a:lnTo>
                    <a:close/>
                  </a:path>
                </a:pathLst>
              </a:custGeom>
              <a:solidFill>
                <a:schemeClr val="bg1"/>
              </a:solidFill>
              <a:ln w="1688" cap="flat">
                <a:noFill/>
                <a:prstDash val="solid"/>
                <a:miter/>
              </a:ln>
            </p:spPr>
            <p:txBody>
              <a:bodyPr rtlCol="0" anchor="ctr"/>
              <a:lstStyle/>
              <a:p>
                <a:endParaRPr lang="en-US" sz="1350"/>
              </a:p>
            </p:txBody>
          </p:sp>
          <p:sp>
            <p:nvSpPr>
              <p:cNvPr id="128" name="Forma libre: forma 127">
                <a:extLst>
                  <a:ext uri="{FF2B5EF4-FFF2-40B4-BE49-F238E27FC236}">
                    <a16:creationId xmlns:a16="http://schemas.microsoft.com/office/drawing/2014/main" id="{E9B090D5-7B0F-9944-7124-4B6B1F97B250}"/>
                  </a:ext>
                </a:extLst>
              </p:cNvPr>
              <p:cNvSpPr/>
              <p:nvPr/>
            </p:nvSpPr>
            <p:spPr>
              <a:xfrm>
                <a:off x="7391486" y="591097"/>
                <a:ext cx="168706" cy="245283"/>
              </a:xfrm>
              <a:custGeom>
                <a:avLst/>
                <a:gdLst>
                  <a:gd name="connsiteX0" fmla="*/ 144026 w 168706"/>
                  <a:gd name="connsiteY0" fmla="*/ 167861 h 245283"/>
                  <a:gd name="connsiteX1" fmla="*/ 144026 w 168706"/>
                  <a:gd name="connsiteY1" fmla="*/ 131855 h 245283"/>
                  <a:gd name="connsiteX2" fmla="*/ 141152 w 168706"/>
                  <a:gd name="connsiteY2" fmla="*/ 128981 h 245283"/>
                  <a:gd name="connsiteX3" fmla="*/ 87734 w 168706"/>
                  <a:gd name="connsiteY3" fmla="*/ 128981 h 245283"/>
                  <a:gd name="connsiteX4" fmla="*/ 24511 w 168706"/>
                  <a:gd name="connsiteY4" fmla="*/ 175130 h 245283"/>
                  <a:gd name="connsiteX5" fmla="*/ 79789 w 168706"/>
                  <a:gd name="connsiteY5" fmla="*/ 220603 h 245283"/>
                  <a:gd name="connsiteX6" fmla="*/ 144026 w 168706"/>
                  <a:gd name="connsiteY6" fmla="*/ 167861 h 245283"/>
                  <a:gd name="connsiteX7" fmla="*/ 29583 w 168706"/>
                  <a:gd name="connsiteY7" fmla="*/ 42599 h 245283"/>
                  <a:gd name="connsiteX8" fmla="*/ 22652 w 168706"/>
                  <a:gd name="connsiteY8" fmla="*/ 42092 h 245283"/>
                  <a:gd name="connsiteX9" fmla="*/ 14707 w 168706"/>
                  <a:gd name="connsiteY9" fmla="*/ 29752 h 245283"/>
                  <a:gd name="connsiteX10" fmla="*/ 16059 w 168706"/>
                  <a:gd name="connsiteY10" fmla="*/ 22821 h 245283"/>
                  <a:gd name="connsiteX11" fmla="*/ 87058 w 168706"/>
                  <a:gd name="connsiteY11" fmla="*/ 0 h 245283"/>
                  <a:gd name="connsiteX12" fmla="*/ 168706 w 168706"/>
                  <a:gd name="connsiteY12" fmla="*/ 77929 h 245283"/>
                  <a:gd name="connsiteX13" fmla="*/ 168706 w 168706"/>
                  <a:gd name="connsiteY13" fmla="*/ 235141 h 245283"/>
                  <a:gd name="connsiteX14" fmla="*/ 164142 w 168706"/>
                  <a:gd name="connsiteY14" fmla="*/ 240043 h 245283"/>
                  <a:gd name="connsiteX15" fmla="*/ 149097 w 168706"/>
                  <a:gd name="connsiteY15" fmla="*/ 240043 h 245283"/>
                  <a:gd name="connsiteX16" fmla="*/ 144533 w 168706"/>
                  <a:gd name="connsiteY16" fmla="*/ 235141 h 245283"/>
                  <a:gd name="connsiteX17" fmla="*/ 144533 w 168706"/>
                  <a:gd name="connsiteY17" fmla="*/ 210629 h 245283"/>
                  <a:gd name="connsiteX18" fmla="*/ 144026 w 168706"/>
                  <a:gd name="connsiteY18" fmla="*/ 210629 h 245283"/>
                  <a:gd name="connsiteX19" fmla="*/ 74887 w 168706"/>
                  <a:gd name="connsiteY19" fmla="*/ 245283 h 245283"/>
                  <a:gd name="connsiteX20" fmla="*/ 0 w 168706"/>
                  <a:gd name="connsiteY20" fmla="*/ 175806 h 245283"/>
                  <a:gd name="connsiteX21" fmla="*/ 84691 w 168706"/>
                  <a:gd name="connsiteY21" fmla="*/ 106329 h 245283"/>
                  <a:gd name="connsiteX22" fmla="*/ 141152 w 168706"/>
                  <a:gd name="connsiteY22" fmla="*/ 106329 h 245283"/>
                  <a:gd name="connsiteX23" fmla="*/ 144026 w 168706"/>
                  <a:gd name="connsiteY23" fmla="*/ 103455 h 245283"/>
                  <a:gd name="connsiteX24" fmla="*/ 144026 w 168706"/>
                  <a:gd name="connsiteY24" fmla="*/ 79113 h 245283"/>
                  <a:gd name="connsiteX25" fmla="*/ 85875 w 168706"/>
                  <a:gd name="connsiteY25" fmla="*/ 24850 h 245283"/>
                  <a:gd name="connsiteX26" fmla="*/ 29583 w 168706"/>
                  <a:gd name="connsiteY26" fmla="*/ 42599 h 2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06" h="245283">
                    <a:moveTo>
                      <a:pt x="144026" y="167861"/>
                    </a:moveTo>
                    <a:lnTo>
                      <a:pt x="144026" y="131855"/>
                    </a:lnTo>
                    <a:cubicBezTo>
                      <a:pt x="144026" y="129826"/>
                      <a:pt x="143012" y="128981"/>
                      <a:pt x="141152" y="128981"/>
                    </a:cubicBezTo>
                    <a:lnTo>
                      <a:pt x="87734" y="128981"/>
                    </a:lnTo>
                    <a:cubicBezTo>
                      <a:pt x="43275" y="128981"/>
                      <a:pt x="24511" y="144195"/>
                      <a:pt x="24511" y="175130"/>
                    </a:cubicBezTo>
                    <a:cubicBezTo>
                      <a:pt x="24511" y="204882"/>
                      <a:pt x="44121" y="220603"/>
                      <a:pt x="79789" y="220603"/>
                    </a:cubicBezTo>
                    <a:cubicBezTo>
                      <a:pt x="118162" y="220434"/>
                      <a:pt x="144026" y="199810"/>
                      <a:pt x="144026" y="167861"/>
                    </a:cubicBezTo>
                    <a:moveTo>
                      <a:pt x="29583" y="42599"/>
                    </a:moveTo>
                    <a:cubicBezTo>
                      <a:pt x="27216" y="44628"/>
                      <a:pt x="24342" y="44628"/>
                      <a:pt x="22652" y="42092"/>
                    </a:cubicBezTo>
                    <a:lnTo>
                      <a:pt x="14707" y="29752"/>
                    </a:lnTo>
                    <a:cubicBezTo>
                      <a:pt x="13355" y="27216"/>
                      <a:pt x="13693" y="24850"/>
                      <a:pt x="16059" y="22821"/>
                    </a:cubicBezTo>
                    <a:cubicBezTo>
                      <a:pt x="31949" y="8452"/>
                      <a:pt x="55616" y="0"/>
                      <a:pt x="87058" y="0"/>
                    </a:cubicBezTo>
                    <a:cubicBezTo>
                      <a:pt x="145209" y="0"/>
                      <a:pt x="168706" y="20116"/>
                      <a:pt x="168706" y="77929"/>
                    </a:cubicBezTo>
                    <a:lnTo>
                      <a:pt x="168706" y="235141"/>
                    </a:lnTo>
                    <a:cubicBezTo>
                      <a:pt x="168706" y="238184"/>
                      <a:pt x="166847" y="240043"/>
                      <a:pt x="164142" y="240043"/>
                    </a:cubicBezTo>
                    <a:lnTo>
                      <a:pt x="149097" y="240043"/>
                    </a:lnTo>
                    <a:cubicBezTo>
                      <a:pt x="146223" y="240043"/>
                      <a:pt x="144533" y="238014"/>
                      <a:pt x="144533" y="235141"/>
                    </a:cubicBezTo>
                    <a:lnTo>
                      <a:pt x="144533" y="210629"/>
                    </a:lnTo>
                    <a:lnTo>
                      <a:pt x="144026" y="210629"/>
                    </a:lnTo>
                    <a:cubicBezTo>
                      <a:pt x="135235" y="230238"/>
                      <a:pt x="111231" y="245283"/>
                      <a:pt x="74887" y="245283"/>
                    </a:cubicBezTo>
                    <a:cubicBezTo>
                      <a:pt x="29921" y="245283"/>
                      <a:pt x="0" y="221448"/>
                      <a:pt x="0" y="175806"/>
                    </a:cubicBezTo>
                    <a:cubicBezTo>
                      <a:pt x="0" y="129150"/>
                      <a:pt x="30428" y="106329"/>
                      <a:pt x="84691" y="106329"/>
                    </a:cubicBezTo>
                    <a:lnTo>
                      <a:pt x="141152" y="106329"/>
                    </a:lnTo>
                    <a:cubicBezTo>
                      <a:pt x="143012" y="106329"/>
                      <a:pt x="144026" y="105315"/>
                      <a:pt x="144026" y="103455"/>
                    </a:cubicBezTo>
                    <a:lnTo>
                      <a:pt x="144026" y="79113"/>
                    </a:lnTo>
                    <a:cubicBezTo>
                      <a:pt x="144026" y="40571"/>
                      <a:pt x="131347" y="24850"/>
                      <a:pt x="85875" y="24850"/>
                    </a:cubicBezTo>
                    <a:cubicBezTo>
                      <a:pt x="58658" y="24850"/>
                      <a:pt x="42768" y="31273"/>
                      <a:pt x="29583" y="42599"/>
                    </a:cubicBezTo>
                  </a:path>
                </a:pathLst>
              </a:custGeom>
              <a:solidFill>
                <a:schemeClr val="bg1"/>
              </a:solidFill>
              <a:ln w="1688" cap="flat">
                <a:noFill/>
                <a:prstDash val="solid"/>
                <a:miter/>
              </a:ln>
            </p:spPr>
            <p:txBody>
              <a:bodyPr rtlCol="0" anchor="ctr"/>
              <a:lstStyle/>
              <a:p>
                <a:endParaRPr lang="en-US" sz="1350"/>
              </a:p>
            </p:txBody>
          </p:sp>
          <p:sp>
            <p:nvSpPr>
              <p:cNvPr id="129" name="Forma libre: forma 128">
                <a:extLst>
                  <a:ext uri="{FF2B5EF4-FFF2-40B4-BE49-F238E27FC236}">
                    <a16:creationId xmlns:a16="http://schemas.microsoft.com/office/drawing/2014/main" id="{11BE8D42-06D0-0EEA-0A8C-46CCA48E50C1}"/>
                  </a:ext>
                </a:extLst>
              </p:cNvPr>
              <p:cNvSpPr/>
              <p:nvPr/>
            </p:nvSpPr>
            <p:spPr>
              <a:xfrm>
                <a:off x="7596706" y="596169"/>
                <a:ext cx="25187" cy="235309"/>
              </a:xfrm>
              <a:custGeom>
                <a:avLst/>
                <a:gdLst>
                  <a:gd name="connsiteX0" fmla="*/ 4564 w 25187"/>
                  <a:gd name="connsiteY0" fmla="*/ 235310 h 235309"/>
                  <a:gd name="connsiteX1" fmla="*/ 0 w 25187"/>
                  <a:gd name="connsiteY1" fmla="*/ 230407 h 235309"/>
                  <a:gd name="connsiteX2" fmla="*/ 0 w 25187"/>
                  <a:gd name="connsiteY2" fmla="*/ 4902 h 235309"/>
                  <a:gd name="connsiteX3" fmla="*/ 4564 w 25187"/>
                  <a:gd name="connsiteY3" fmla="*/ 0 h 235309"/>
                  <a:gd name="connsiteX4" fmla="*/ 20623 w 25187"/>
                  <a:gd name="connsiteY4" fmla="*/ 0 h 235309"/>
                  <a:gd name="connsiteX5" fmla="*/ 25188 w 25187"/>
                  <a:gd name="connsiteY5" fmla="*/ 4902 h 235309"/>
                  <a:gd name="connsiteX6" fmla="*/ 25188 w 25187"/>
                  <a:gd name="connsiteY6" fmla="*/ 230238 h 235309"/>
                  <a:gd name="connsiteX7" fmla="*/ 20623 w 25187"/>
                  <a:gd name="connsiteY7" fmla="*/ 235141 h 235309"/>
                  <a:gd name="connsiteX8" fmla="*/ 4564 w 25187"/>
                  <a:gd name="connsiteY8" fmla="*/ 235141 h 23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 h="235309">
                    <a:moveTo>
                      <a:pt x="4564" y="235310"/>
                    </a:moveTo>
                    <a:cubicBezTo>
                      <a:pt x="1690" y="235310"/>
                      <a:pt x="0" y="233281"/>
                      <a:pt x="0" y="230407"/>
                    </a:cubicBezTo>
                    <a:lnTo>
                      <a:pt x="0" y="4902"/>
                    </a:lnTo>
                    <a:cubicBezTo>
                      <a:pt x="0" y="2029"/>
                      <a:pt x="1859" y="0"/>
                      <a:pt x="4564" y="0"/>
                    </a:cubicBezTo>
                    <a:lnTo>
                      <a:pt x="20623" y="0"/>
                    </a:lnTo>
                    <a:cubicBezTo>
                      <a:pt x="23497" y="0"/>
                      <a:pt x="25188" y="2029"/>
                      <a:pt x="25188" y="4902"/>
                    </a:cubicBezTo>
                    <a:lnTo>
                      <a:pt x="25188" y="230238"/>
                    </a:lnTo>
                    <a:cubicBezTo>
                      <a:pt x="25188" y="233281"/>
                      <a:pt x="23328" y="235141"/>
                      <a:pt x="20623" y="235141"/>
                    </a:cubicBezTo>
                    <a:lnTo>
                      <a:pt x="4564" y="235141"/>
                    </a:lnTo>
                    <a:close/>
                  </a:path>
                </a:pathLst>
              </a:custGeom>
              <a:solidFill>
                <a:schemeClr val="bg1"/>
              </a:solidFill>
              <a:ln w="1688" cap="flat">
                <a:noFill/>
                <a:prstDash val="solid"/>
                <a:miter/>
              </a:ln>
            </p:spPr>
            <p:txBody>
              <a:bodyPr rtlCol="0" anchor="ctr"/>
              <a:lstStyle/>
              <a:p>
                <a:endParaRPr lang="en-US" sz="1350"/>
              </a:p>
            </p:txBody>
          </p:sp>
          <p:sp>
            <p:nvSpPr>
              <p:cNvPr id="130" name="Forma libre: forma 129">
                <a:extLst>
                  <a:ext uri="{FF2B5EF4-FFF2-40B4-BE49-F238E27FC236}">
                    <a16:creationId xmlns:a16="http://schemas.microsoft.com/office/drawing/2014/main" id="{E732B929-DC23-B9AF-03E4-69B3390C4684}"/>
                  </a:ext>
                </a:extLst>
              </p:cNvPr>
              <p:cNvSpPr/>
              <p:nvPr/>
            </p:nvSpPr>
            <p:spPr>
              <a:xfrm>
                <a:off x="7660097" y="591435"/>
                <a:ext cx="170058" cy="240212"/>
              </a:xfrm>
              <a:custGeom>
                <a:avLst/>
                <a:gdLst>
                  <a:gd name="connsiteX0" fmla="*/ 149266 w 170058"/>
                  <a:gd name="connsiteY0" fmla="*/ 240043 h 240212"/>
                  <a:gd name="connsiteX1" fmla="*/ 144702 w 170058"/>
                  <a:gd name="connsiteY1" fmla="*/ 235141 h 240212"/>
                  <a:gd name="connsiteX2" fmla="*/ 144702 w 170058"/>
                  <a:gd name="connsiteY2" fmla="*/ 96186 h 240212"/>
                  <a:gd name="connsiteX3" fmla="*/ 86044 w 170058"/>
                  <a:gd name="connsiteY3" fmla="*/ 25695 h 240212"/>
                  <a:gd name="connsiteX4" fmla="*/ 25188 w 170058"/>
                  <a:gd name="connsiteY4" fmla="*/ 91284 h 240212"/>
                  <a:gd name="connsiteX5" fmla="*/ 25188 w 170058"/>
                  <a:gd name="connsiteY5" fmla="*/ 235310 h 240212"/>
                  <a:gd name="connsiteX6" fmla="*/ 20623 w 170058"/>
                  <a:gd name="connsiteY6" fmla="*/ 240212 h 240212"/>
                  <a:gd name="connsiteX7" fmla="*/ 4564 w 170058"/>
                  <a:gd name="connsiteY7" fmla="*/ 240212 h 240212"/>
                  <a:gd name="connsiteX8" fmla="*/ 0 w 170058"/>
                  <a:gd name="connsiteY8" fmla="*/ 235310 h 240212"/>
                  <a:gd name="connsiteX9" fmla="*/ 0 w 170058"/>
                  <a:gd name="connsiteY9" fmla="*/ 9974 h 240212"/>
                  <a:gd name="connsiteX10" fmla="*/ 4564 w 170058"/>
                  <a:gd name="connsiteY10" fmla="*/ 5071 h 240212"/>
                  <a:gd name="connsiteX11" fmla="*/ 20623 w 170058"/>
                  <a:gd name="connsiteY11" fmla="*/ 5071 h 240212"/>
                  <a:gd name="connsiteX12" fmla="*/ 25188 w 170058"/>
                  <a:gd name="connsiteY12" fmla="*/ 9974 h 240212"/>
                  <a:gd name="connsiteX13" fmla="*/ 25188 w 170058"/>
                  <a:gd name="connsiteY13" fmla="*/ 38035 h 240212"/>
                  <a:gd name="connsiteX14" fmla="*/ 25695 w 170058"/>
                  <a:gd name="connsiteY14" fmla="*/ 38035 h 240212"/>
                  <a:gd name="connsiteX15" fmla="*/ 91791 w 170058"/>
                  <a:gd name="connsiteY15" fmla="*/ 0 h 240212"/>
                  <a:gd name="connsiteX16" fmla="*/ 170059 w 170058"/>
                  <a:gd name="connsiteY16" fmla="*/ 89932 h 240212"/>
                  <a:gd name="connsiteX17" fmla="*/ 170059 w 170058"/>
                  <a:gd name="connsiteY17" fmla="*/ 235310 h 240212"/>
                  <a:gd name="connsiteX18" fmla="*/ 165494 w 170058"/>
                  <a:gd name="connsiteY18" fmla="*/ 240212 h 240212"/>
                  <a:gd name="connsiteX19" fmla="*/ 149435 w 170058"/>
                  <a:gd name="connsiteY19" fmla="*/ 240212 h 240212"/>
                  <a:gd name="connsiteX20" fmla="*/ 149435 w 170058"/>
                  <a:gd name="connsiteY20" fmla="*/ 240043 h 2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058" h="240212">
                    <a:moveTo>
                      <a:pt x="149266" y="240043"/>
                    </a:moveTo>
                    <a:cubicBezTo>
                      <a:pt x="146392" y="240043"/>
                      <a:pt x="144702" y="238014"/>
                      <a:pt x="144702" y="235141"/>
                    </a:cubicBezTo>
                    <a:lnTo>
                      <a:pt x="144702" y="96186"/>
                    </a:lnTo>
                    <a:cubicBezTo>
                      <a:pt x="144702" y="49530"/>
                      <a:pt x="125093" y="25695"/>
                      <a:pt x="86044" y="25695"/>
                    </a:cubicBezTo>
                    <a:cubicBezTo>
                      <a:pt x="51897" y="25695"/>
                      <a:pt x="25188" y="50544"/>
                      <a:pt x="25188" y="91284"/>
                    </a:cubicBezTo>
                    <a:lnTo>
                      <a:pt x="25188" y="235310"/>
                    </a:lnTo>
                    <a:cubicBezTo>
                      <a:pt x="25188" y="238353"/>
                      <a:pt x="23328" y="240212"/>
                      <a:pt x="20623" y="240212"/>
                    </a:cubicBezTo>
                    <a:lnTo>
                      <a:pt x="4564" y="240212"/>
                    </a:lnTo>
                    <a:cubicBezTo>
                      <a:pt x="1690" y="240212"/>
                      <a:pt x="0" y="238184"/>
                      <a:pt x="0" y="235310"/>
                    </a:cubicBezTo>
                    <a:lnTo>
                      <a:pt x="0" y="9974"/>
                    </a:lnTo>
                    <a:cubicBezTo>
                      <a:pt x="0" y="7100"/>
                      <a:pt x="1859" y="5071"/>
                      <a:pt x="4564" y="5071"/>
                    </a:cubicBezTo>
                    <a:lnTo>
                      <a:pt x="20623" y="5071"/>
                    </a:lnTo>
                    <a:cubicBezTo>
                      <a:pt x="23497" y="5071"/>
                      <a:pt x="25188" y="7100"/>
                      <a:pt x="25188" y="9974"/>
                    </a:cubicBezTo>
                    <a:lnTo>
                      <a:pt x="25188" y="38035"/>
                    </a:lnTo>
                    <a:lnTo>
                      <a:pt x="25695" y="38035"/>
                    </a:lnTo>
                    <a:cubicBezTo>
                      <a:pt x="37021" y="14876"/>
                      <a:pt x="60349" y="0"/>
                      <a:pt x="91791" y="0"/>
                    </a:cubicBezTo>
                    <a:cubicBezTo>
                      <a:pt x="141321" y="0"/>
                      <a:pt x="170059" y="32457"/>
                      <a:pt x="170059" y="89932"/>
                    </a:cubicBezTo>
                    <a:lnTo>
                      <a:pt x="170059" y="235310"/>
                    </a:lnTo>
                    <a:cubicBezTo>
                      <a:pt x="170059" y="238353"/>
                      <a:pt x="168199" y="240212"/>
                      <a:pt x="165494" y="240212"/>
                    </a:cubicBezTo>
                    <a:lnTo>
                      <a:pt x="149435" y="240212"/>
                    </a:lnTo>
                    <a:lnTo>
                      <a:pt x="149435" y="240043"/>
                    </a:lnTo>
                    <a:close/>
                  </a:path>
                </a:pathLst>
              </a:custGeom>
              <a:solidFill>
                <a:schemeClr val="bg1"/>
              </a:solidFill>
              <a:ln w="1688" cap="flat">
                <a:noFill/>
                <a:prstDash val="solid"/>
                <a:miter/>
              </a:ln>
            </p:spPr>
            <p:txBody>
              <a:bodyPr rtlCol="0" anchor="ctr"/>
              <a:lstStyle/>
              <a:p>
                <a:endParaRPr lang="en-US" sz="1350"/>
              </a:p>
            </p:txBody>
          </p:sp>
          <p:sp>
            <p:nvSpPr>
              <p:cNvPr id="131" name="Forma libre: forma 130">
                <a:extLst>
                  <a:ext uri="{FF2B5EF4-FFF2-40B4-BE49-F238E27FC236}">
                    <a16:creationId xmlns:a16="http://schemas.microsoft.com/office/drawing/2014/main" id="{5B2B1D63-9492-EFE8-D16A-FE34B876C4F5}"/>
                  </a:ext>
                </a:extLst>
              </p:cNvPr>
              <p:cNvSpPr/>
              <p:nvPr/>
            </p:nvSpPr>
            <p:spPr>
              <a:xfrm>
                <a:off x="7820292" y="496094"/>
                <a:ext cx="238011" cy="335384"/>
              </a:xfrm>
              <a:custGeom>
                <a:avLst/>
                <a:gdLst>
                  <a:gd name="connsiteX0" fmla="*/ 111122 w 238011"/>
                  <a:gd name="connsiteY0" fmla="*/ 335384 h 335384"/>
                  <a:gd name="connsiteX1" fmla="*/ 105882 w 238011"/>
                  <a:gd name="connsiteY1" fmla="*/ 330482 h 335384"/>
                  <a:gd name="connsiteX2" fmla="*/ 736 w 238011"/>
                  <a:gd name="connsiteY2" fmla="*/ 6931 h 335384"/>
                  <a:gd name="connsiteX3" fmla="*/ 4117 w 238011"/>
                  <a:gd name="connsiteY3" fmla="*/ 0 h 335384"/>
                  <a:gd name="connsiteX4" fmla="*/ 20683 w 238011"/>
                  <a:gd name="connsiteY4" fmla="*/ 0 h 335384"/>
                  <a:gd name="connsiteX5" fmla="*/ 27614 w 238011"/>
                  <a:gd name="connsiteY5" fmla="*/ 4902 h 335384"/>
                  <a:gd name="connsiteX6" fmla="*/ 119743 w 238011"/>
                  <a:gd name="connsiteY6" fmla="*/ 288390 h 335384"/>
                  <a:gd name="connsiteX7" fmla="*/ 120758 w 238011"/>
                  <a:gd name="connsiteY7" fmla="*/ 288390 h 335384"/>
                  <a:gd name="connsiteX8" fmla="*/ 210520 w 238011"/>
                  <a:gd name="connsiteY8" fmla="*/ 4902 h 335384"/>
                  <a:gd name="connsiteX9" fmla="*/ 216944 w 238011"/>
                  <a:gd name="connsiteY9" fmla="*/ 0 h 335384"/>
                  <a:gd name="connsiteX10" fmla="*/ 233679 w 238011"/>
                  <a:gd name="connsiteY10" fmla="*/ 0 h 335384"/>
                  <a:gd name="connsiteX11" fmla="*/ 237567 w 238011"/>
                  <a:gd name="connsiteY11" fmla="*/ 6931 h 335384"/>
                  <a:gd name="connsiteX12" fmla="*/ 132760 w 238011"/>
                  <a:gd name="connsiteY12" fmla="*/ 330482 h 335384"/>
                  <a:gd name="connsiteX13" fmla="*/ 127012 w 238011"/>
                  <a:gd name="connsiteY13" fmla="*/ 335384 h 335384"/>
                  <a:gd name="connsiteX14" fmla="*/ 111122 w 238011"/>
                  <a:gd name="connsiteY14" fmla="*/ 335384 h 3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011" h="335384">
                    <a:moveTo>
                      <a:pt x="111122" y="335384"/>
                    </a:moveTo>
                    <a:cubicBezTo>
                      <a:pt x="108248" y="335384"/>
                      <a:pt x="107065" y="333356"/>
                      <a:pt x="105882" y="330482"/>
                    </a:cubicBezTo>
                    <a:lnTo>
                      <a:pt x="736" y="6931"/>
                    </a:lnTo>
                    <a:cubicBezTo>
                      <a:pt x="-1123" y="2536"/>
                      <a:pt x="736" y="0"/>
                      <a:pt x="4117" y="0"/>
                    </a:cubicBezTo>
                    <a:lnTo>
                      <a:pt x="20683" y="0"/>
                    </a:lnTo>
                    <a:cubicBezTo>
                      <a:pt x="24740" y="0"/>
                      <a:pt x="26431" y="1014"/>
                      <a:pt x="27614" y="4902"/>
                    </a:cubicBezTo>
                    <a:lnTo>
                      <a:pt x="119743" y="288390"/>
                    </a:lnTo>
                    <a:lnTo>
                      <a:pt x="120758" y="288390"/>
                    </a:lnTo>
                    <a:lnTo>
                      <a:pt x="210520" y="4902"/>
                    </a:lnTo>
                    <a:cubicBezTo>
                      <a:pt x="211872" y="1014"/>
                      <a:pt x="213394" y="0"/>
                      <a:pt x="216944" y="0"/>
                    </a:cubicBezTo>
                    <a:lnTo>
                      <a:pt x="233679" y="0"/>
                    </a:lnTo>
                    <a:cubicBezTo>
                      <a:pt x="237060" y="0"/>
                      <a:pt x="238920" y="2536"/>
                      <a:pt x="237567" y="6931"/>
                    </a:cubicBezTo>
                    <a:lnTo>
                      <a:pt x="132760" y="330482"/>
                    </a:lnTo>
                    <a:cubicBezTo>
                      <a:pt x="131746" y="333525"/>
                      <a:pt x="129886" y="335384"/>
                      <a:pt x="127012" y="335384"/>
                    </a:cubicBezTo>
                    <a:lnTo>
                      <a:pt x="111122" y="335384"/>
                    </a:lnTo>
                    <a:close/>
                  </a:path>
                </a:pathLst>
              </a:custGeom>
              <a:solidFill>
                <a:schemeClr val="bg1"/>
              </a:solidFill>
              <a:ln w="1688" cap="flat">
                <a:noFill/>
                <a:prstDash val="solid"/>
                <a:miter/>
              </a:ln>
            </p:spPr>
            <p:txBody>
              <a:bodyPr rtlCol="0" anchor="ctr"/>
              <a:lstStyle/>
              <a:p>
                <a:endParaRPr lang="en-US" sz="1350"/>
              </a:p>
            </p:txBody>
          </p:sp>
          <p:sp>
            <p:nvSpPr>
              <p:cNvPr id="132" name="Forma libre: forma 131">
                <a:extLst>
                  <a:ext uri="{FF2B5EF4-FFF2-40B4-BE49-F238E27FC236}">
                    <a16:creationId xmlns:a16="http://schemas.microsoft.com/office/drawing/2014/main" id="{8D800E8E-9212-4E00-7ECC-9CC8DBA3D3A1}"/>
                  </a:ext>
                </a:extLst>
              </p:cNvPr>
              <p:cNvSpPr/>
              <p:nvPr/>
            </p:nvSpPr>
            <p:spPr>
              <a:xfrm>
                <a:off x="8076961" y="596169"/>
                <a:ext cx="25187" cy="235309"/>
              </a:xfrm>
              <a:custGeom>
                <a:avLst/>
                <a:gdLst>
                  <a:gd name="connsiteX0" fmla="*/ 4564 w 25187"/>
                  <a:gd name="connsiteY0" fmla="*/ 235310 h 235309"/>
                  <a:gd name="connsiteX1" fmla="*/ 0 w 25187"/>
                  <a:gd name="connsiteY1" fmla="*/ 230407 h 235309"/>
                  <a:gd name="connsiteX2" fmla="*/ 0 w 25187"/>
                  <a:gd name="connsiteY2" fmla="*/ 4902 h 235309"/>
                  <a:gd name="connsiteX3" fmla="*/ 4564 w 25187"/>
                  <a:gd name="connsiteY3" fmla="*/ 0 h 235309"/>
                  <a:gd name="connsiteX4" fmla="*/ 20623 w 25187"/>
                  <a:gd name="connsiteY4" fmla="*/ 0 h 235309"/>
                  <a:gd name="connsiteX5" fmla="*/ 25188 w 25187"/>
                  <a:gd name="connsiteY5" fmla="*/ 4902 h 235309"/>
                  <a:gd name="connsiteX6" fmla="*/ 25188 w 25187"/>
                  <a:gd name="connsiteY6" fmla="*/ 230238 h 235309"/>
                  <a:gd name="connsiteX7" fmla="*/ 20623 w 25187"/>
                  <a:gd name="connsiteY7" fmla="*/ 235141 h 235309"/>
                  <a:gd name="connsiteX8" fmla="*/ 4564 w 25187"/>
                  <a:gd name="connsiteY8" fmla="*/ 235141 h 23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 h="235309">
                    <a:moveTo>
                      <a:pt x="4564" y="235310"/>
                    </a:moveTo>
                    <a:cubicBezTo>
                      <a:pt x="1690" y="235310"/>
                      <a:pt x="0" y="233281"/>
                      <a:pt x="0" y="230407"/>
                    </a:cubicBezTo>
                    <a:lnTo>
                      <a:pt x="0" y="4902"/>
                    </a:lnTo>
                    <a:cubicBezTo>
                      <a:pt x="0" y="2029"/>
                      <a:pt x="1860" y="0"/>
                      <a:pt x="4564" y="0"/>
                    </a:cubicBezTo>
                    <a:lnTo>
                      <a:pt x="20623" y="0"/>
                    </a:lnTo>
                    <a:cubicBezTo>
                      <a:pt x="23497" y="0"/>
                      <a:pt x="25188" y="2029"/>
                      <a:pt x="25188" y="4902"/>
                    </a:cubicBezTo>
                    <a:lnTo>
                      <a:pt x="25188" y="230238"/>
                    </a:lnTo>
                    <a:cubicBezTo>
                      <a:pt x="25188" y="233281"/>
                      <a:pt x="23328" y="235141"/>
                      <a:pt x="20623" y="235141"/>
                    </a:cubicBezTo>
                    <a:lnTo>
                      <a:pt x="4564" y="235141"/>
                    </a:lnTo>
                    <a:close/>
                  </a:path>
                </a:pathLst>
              </a:custGeom>
              <a:solidFill>
                <a:schemeClr val="bg1"/>
              </a:solidFill>
              <a:ln w="1688" cap="flat">
                <a:noFill/>
                <a:prstDash val="solid"/>
                <a:miter/>
              </a:ln>
            </p:spPr>
            <p:txBody>
              <a:bodyPr rtlCol="0" anchor="ctr"/>
              <a:lstStyle/>
              <a:p>
                <a:endParaRPr lang="en-US" sz="1350"/>
              </a:p>
            </p:txBody>
          </p:sp>
          <p:sp>
            <p:nvSpPr>
              <p:cNvPr id="133" name="Forma libre: forma 132">
                <a:extLst>
                  <a:ext uri="{FF2B5EF4-FFF2-40B4-BE49-F238E27FC236}">
                    <a16:creationId xmlns:a16="http://schemas.microsoft.com/office/drawing/2014/main" id="{9C8F5B87-6C71-D76B-A0D9-E0280075788B}"/>
                  </a:ext>
                </a:extLst>
              </p:cNvPr>
              <p:cNvSpPr/>
              <p:nvPr/>
            </p:nvSpPr>
            <p:spPr>
              <a:xfrm>
                <a:off x="8126829" y="591097"/>
                <a:ext cx="168706" cy="245283"/>
              </a:xfrm>
              <a:custGeom>
                <a:avLst/>
                <a:gdLst>
                  <a:gd name="connsiteX0" fmla="*/ 143688 w 168706"/>
                  <a:gd name="connsiteY0" fmla="*/ 167861 h 245283"/>
                  <a:gd name="connsiteX1" fmla="*/ 143688 w 168706"/>
                  <a:gd name="connsiteY1" fmla="*/ 131855 h 245283"/>
                  <a:gd name="connsiteX2" fmla="*/ 140814 w 168706"/>
                  <a:gd name="connsiteY2" fmla="*/ 128981 h 245283"/>
                  <a:gd name="connsiteX3" fmla="*/ 87396 w 168706"/>
                  <a:gd name="connsiteY3" fmla="*/ 128981 h 245283"/>
                  <a:gd name="connsiteX4" fmla="*/ 24173 w 168706"/>
                  <a:gd name="connsiteY4" fmla="*/ 175130 h 245283"/>
                  <a:gd name="connsiteX5" fmla="*/ 79451 w 168706"/>
                  <a:gd name="connsiteY5" fmla="*/ 220603 h 245283"/>
                  <a:gd name="connsiteX6" fmla="*/ 143688 w 168706"/>
                  <a:gd name="connsiteY6" fmla="*/ 167861 h 245283"/>
                  <a:gd name="connsiteX7" fmla="*/ 29583 w 168706"/>
                  <a:gd name="connsiteY7" fmla="*/ 42599 h 245283"/>
                  <a:gd name="connsiteX8" fmla="*/ 22652 w 168706"/>
                  <a:gd name="connsiteY8" fmla="*/ 42092 h 245283"/>
                  <a:gd name="connsiteX9" fmla="*/ 14707 w 168706"/>
                  <a:gd name="connsiteY9" fmla="*/ 29752 h 245283"/>
                  <a:gd name="connsiteX10" fmla="*/ 16059 w 168706"/>
                  <a:gd name="connsiteY10" fmla="*/ 22821 h 245283"/>
                  <a:gd name="connsiteX11" fmla="*/ 87058 w 168706"/>
                  <a:gd name="connsiteY11" fmla="*/ 0 h 245283"/>
                  <a:gd name="connsiteX12" fmla="*/ 168706 w 168706"/>
                  <a:gd name="connsiteY12" fmla="*/ 77929 h 245283"/>
                  <a:gd name="connsiteX13" fmla="*/ 168706 w 168706"/>
                  <a:gd name="connsiteY13" fmla="*/ 235141 h 245283"/>
                  <a:gd name="connsiteX14" fmla="*/ 164142 w 168706"/>
                  <a:gd name="connsiteY14" fmla="*/ 240043 h 245283"/>
                  <a:gd name="connsiteX15" fmla="*/ 149097 w 168706"/>
                  <a:gd name="connsiteY15" fmla="*/ 240043 h 245283"/>
                  <a:gd name="connsiteX16" fmla="*/ 144533 w 168706"/>
                  <a:gd name="connsiteY16" fmla="*/ 235141 h 245283"/>
                  <a:gd name="connsiteX17" fmla="*/ 144533 w 168706"/>
                  <a:gd name="connsiteY17" fmla="*/ 210629 h 245283"/>
                  <a:gd name="connsiteX18" fmla="*/ 144026 w 168706"/>
                  <a:gd name="connsiteY18" fmla="*/ 210629 h 245283"/>
                  <a:gd name="connsiteX19" fmla="*/ 74887 w 168706"/>
                  <a:gd name="connsiteY19" fmla="*/ 245283 h 245283"/>
                  <a:gd name="connsiteX20" fmla="*/ 0 w 168706"/>
                  <a:gd name="connsiteY20" fmla="*/ 175806 h 245283"/>
                  <a:gd name="connsiteX21" fmla="*/ 84691 w 168706"/>
                  <a:gd name="connsiteY21" fmla="*/ 106329 h 245283"/>
                  <a:gd name="connsiteX22" fmla="*/ 141490 w 168706"/>
                  <a:gd name="connsiteY22" fmla="*/ 106329 h 245283"/>
                  <a:gd name="connsiteX23" fmla="*/ 144364 w 168706"/>
                  <a:gd name="connsiteY23" fmla="*/ 103455 h 245283"/>
                  <a:gd name="connsiteX24" fmla="*/ 144364 w 168706"/>
                  <a:gd name="connsiteY24" fmla="*/ 79113 h 245283"/>
                  <a:gd name="connsiteX25" fmla="*/ 86213 w 168706"/>
                  <a:gd name="connsiteY25" fmla="*/ 24850 h 245283"/>
                  <a:gd name="connsiteX26" fmla="*/ 29583 w 168706"/>
                  <a:gd name="connsiteY26" fmla="*/ 42599 h 2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06" h="245283">
                    <a:moveTo>
                      <a:pt x="143688" y="167861"/>
                    </a:moveTo>
                    <a:lnTo>
                      <a:pt x="143688" y="131855"/>
                    </a:lnTo>
                    <a:cubicBezTo>
                      <a:pt x="143688" y="129826"/>
                      <a:pt x="142673" y="128981"/>
                      <a:pt x="140814" y="128981"/>
                    </a:cubicBezTo>
                    <a:lnTo>
                      <a:pt x="87396" y="128981"/>
                    </a:lnTo>
                    <a:cubicBezTo>
                      <a:pt x="42937" y="128981"/>
                      <a:pt x="24173" y="144195"/>
                      <a:pt x="24173" y="175130"/>
                    </a:cubicBezTo>
                    <a:cubicBezTo>
                      <a:pt x="24173" y="204882"/>
                      <a:pt x="43783" y="220603"/>
                      <a:pt x="79451" y="220603"/>
                    </a:cubicBezTo>
                    <a:cubicBezTo>
                      <a:pt x="118162" y="220434"/>
                      <a:pt x="143688" y="199810"/>
                      <a:pt x="143688" y="167861"/>
                    </a:cubicBezTo>
                    <a:moveTo>
                      <a:pt x="29583" y="42599"/>
                    </a:moveTo>
                    <a:cubicBezTo>
                      <a:pt x="27216" y="44628"/>
                      <a:pt x="24342" y="44628"/>
                      <a:pt x="22652" y="42092"/>
                    </a:cubicBezTo>
                    <a:lnTo>
                      <a:pt x="14707" y="29752"/>
                    </a:lnTo>
                    <a:cubicBezTo>
                      <a:pt x="13355" y="27216"/>
                      <a:pt x="13693" y="24850"/>
                      <a:pt x="16059" y="22821"/>
                    </a:cubicBezTo>
                    <a:cubicBezTo>
                      <a:pt x="31780" y="8452"/>
                      <a:pt x="55616" y="0"/>
                      <a:pt x="87058" y="0"/>
                    </a:cubicBezTo>
                    <a:cubicBezTo>
                      <a:pt x="145209" y="0"/>
                      <a:pt x="168706" y="20116"/>
                      <a:pt x="168706" y="77929"/>
                    </a:cubicBezTo>
                    <a:lnTo>
                      <a:pt x="168706" y="235141"/>
                    </a:lnTo>
                    <a:cubicBezTo>
                      <a:pt x="168706" y="238184"/>
                      <a:pt x="166847" y="240043"/>
                      <a:pt x="164142" y="240043"/>
                    </a:cubicBezTo>
                    <a:lnTo>
                      <a:pt x="149097" y="240043"/>
                    </a:lnTo>
                    <a:cubicBezTo>
                      <a:pt x="146223" y="240043"/>
                      <a:pt x="144533" y="238014"/>
                      <a:pt x="144533" y="235141"/>
                    </a:cubicBezTo>
                    <a:lnTo>
                      <a:pt x="144533" y="210629"/>
                    </a:lnTo>
                    <a:lnTo>
                      <a:pt x="144026" y="210629"/>
                    </a:lnTo>
                    <a:cubicBezTo>
                      <a:pt x="135066" y="230238"/>
                      <a:pt x="111231" y="245283"/>
                      <a:pt x="74887" y="245283"/>
                    </a:cubicBezTo>
                    <a:cubicBezTo>
                      <a:pt x="29921" y="245283"/>
                      <a:pt x="0" y="221448"/>
                      <a:pt x="0" y="175806"/>
                    </a:cubicBezTo>
                    <a:cubicBezTo>
                      <a:pt x="0" y="129150"/>
                      <a:pt x="30428" y="106329"/>
                      <a:pt x="84691" y="106329"/>
                    </a:cubicBezTo>
                    <a:lnTo>
                      <a:pt x="141490" y="106329"/>
                    </a:lnTo>
                    <a:cubicBezTo>
                      <a:pt x="143350" y="106329"/>
                      <a:pt x="144364" y="105315"/>
                      <a:pt x="144364" y="103455"/>
                    </a:cubicBezTo>
                    <a:lnTo>
                      <a:pt x="144364" y="79113"/>
                    </a:lnTo>
                    <a:cubicBezTo>
                      <a:pt x="144364" y="40571"/>
                      <a:pt x="131686" y="24850"/>
                      <a:pt x="86213" y="24850"/>
                    </a:cubicBezTo>
                    <a:cubicBezTo>
                      <a:pt x="58489" y="24850"/>
                      <a:pt x="42768" y="31273"/>
                      <a:pt x="29583" y="42599"/>
                    </a:cubicBezTo>
                  </a:path>
                </a:pathLst>
              </a:custGeom>
              <a:solidFill>
                <a:schemeClr val="bg1"/>
              </a:solidFill>
              <a:ln w="1688" cap="flat">
                <a:noFill/>
                <a:prstDash val="solid"/>
                <a:miter/>
              </a:ln>
            </p:spPr>
            <p:txBody>
              <a:bodyPr rtlCol="0" anchor="ctr"/>
              <a:lstStyle/>
              <a:p>
                <a:endParaRPr lang="en-US" sz="1350"/>
              </a:p>
            </p:txBody>
          </p:sp>
          <p:sp>
            <p:nvSpPr>
              <p:cNvPr id="134" name="Forma libre: forma 133">
                <a:extLst>
                  <a:ext uri="{FF2B5EF4-FFF2-40B4-BE49-F238E27FC236}">
                    <a16:creationId xmlns:a16="http://schemas.microsoft.com/office/drawing/2014/main" id="{A0F77BE0-ED22-79E2-F057-282F8686600F}"/>
                  </a:ext>
                </a:extLst>
              </p:cNvPr>
              <p:cNvSpPr/>
              <p:nvPr/>
            </p:nvSpPr>
            <p:spPr>
              <a:xfrm>
                <a:off x="8331711" y="496094"/>
                <a:ext cx="61701" cy="336567"/>
              </a:xfrm>
              <a:custGeom>
                <a:avLst/>
                <a:gdLst>
                  <a:gd name="connsiteX0" fmla="*/ 46487 w 61701"/>
                  <a:gd name="connsiteY0" fmla="*/ 336567 h 336567"/>
                  <a:gd name="connsiteX1" fmla="*/ 0 w 61701"/>
                  <a:gd name="connsiteY1" fmla="*/ 281290 h 336567"/>
                  <a:gd name="connsiteX2" fmla="*/ 0 w 61701"/>
                  <a:gd name="connsiteY2" fmla="*/ 4902 h 336567"/>
                  <a:gd name="connsiteX3" fmla="*/ 4564 w 61701"/>
                  <a:gd name="connsiteY3" fmla="*/ 0 h 336567"/>
                  <a:gd name="connsiteX4" fmla="*/ 20623 w 61701"/>
                  <a:gd name="connsiteY4" fmla="*/ 0 h 336567"/>
                  <a:gd name="connsiteX5" fmla="*/ 25188 w 61701"/>
                  <a:gd name="connsiteY5" fmla="*/ 4902 h 336567"/>
                  <a:gd name="connsiteX6" fmla="*/ 25188 w 61701"/>
                  <a:gd name="connsiteY6" fmla="*/ 280445 h 336567"/>
                  <a:gd name="connsiteX7" fmla="*/ 49192 w 61701"/>
                  <a:gd name="connsiteY7" fmla="*/ 310873 h 336567"/>
                  <a:gd name="connsiteX8" fmla="*/ 57137 w 61701"/>
                  <a:gd name="connsiteY8" fmla="*/ 310873 h 336567"/>
                  <a:gd name="connsiteX9" fmla="*/ 61701 w 61701"/>
                  <a:gd name="connsiteY9" fmla="*/ 315775 h 336567"/>
                  <a:gd name="connsiteX10" fmla="*/ 61701 w 61701"/>
                  <a:gd name="connsiteY10" fmla="*/ 331496 h 336567"/>
                  <a:gd name="connsiteX11" fmla="*/ 57137 w 61701"/>
                  <a:gd name="connsiteY11" fmla="*/ 336398 h 336567"/>
                  <a:gd name="connsiteX12" fmla="*/ 46487 w 61701"/>
                  <a:gd name="connsiteY12" fmla="*/ 336398 h 336567"/>
                  <a:gd name="connsiteX13" fmla="*/ 46487 w 61701"/>
                  <a:gd name="connsiteY13" fmla="*/ 336567 h 33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1" h="336567">
                    <a:moveTo>
                      <a:pt x="46487" y="336567"/>
                    </a:moveTo>
                    <a:cubicBezTo>
                      <a:pt x="12678" y="336567"/>
                      <a:pt x="0" y="320339"/>
                      <a:pt x="0" y="281290"/>
                    </a:cubicBezTo>
                    <a:lnTo>
                      <a:pt x="0" y="4902"/>
                    </a:lnTo>
                    <a:cubicBezTo>
                      <a:pt x="0" y="2029"/>
                      <a:pt x="1859" y="0"/>
                      <a:pt x="4564" y="0"/>
                    </a:cubicBezTo>
                    <a:lnTo>
                      <a:pt x="20623" y="0"/>
                    </a:lnTo>
                    <a:cubicBezTo>
                      <a:pt x="23497" y="0"/>
                      <a:pt x="25188" y="2029"/>
                      <a:pt x="25188" y="4902"/>
                    </a:cubicBezTo>
                    <a:lnTo>
                      <a:pt x="25188" y="280445"/>
                    </a:lnTo>
                    <a:cubicBezTo>
                      <a:pt x="25188" y="303604"/>
                      <a:pt x="32118" y="310873"/>
                      <a:pt x="49192" y="310873"/>
                    </a:cubicBezTo>
                    <a:lnTo>
                      <a:pt x="57137" y="310873"/>
                    </a:lnTo>
                    <a:cubicBezTo>
                      <a:pt x="60011" y="310873"/>
                      <a:pt x="61701" y="312901"/>
                      <a:pt x="61701" y="315775"/>
                    </a:cubicBezTo>
                    <a:lnTo>
                      <a:pt x="61701" y="331496"/>
                    </a:lnTo>
                    <a:cubicBezTo>
                      <a:pt x="61701" y="334539"/>
                      <a:pt x="59842" y="336398"/>
                      <a:pt x="57137" y="336398"/>
                    </a:cubicBezTo>
                    <a:lnTo>
                      <a:pt x="46487" y="336398"/>
                    </a:lnTo>
                    <a:lnTo>
                      <a:pt x="46487" y="336567"/>
                    </a:lnTo>
                    <a:close/>
                  </a:path>
                </a:pathLst>
              </a:custGeom>
              <a:solidFill>
                <a:schemeClr val="bg1"/>
              </a:solidFill>
              <a:ln w="1688" cap="flat">
                <a:noFill/>
                <a:prstDash val="solid"/>
                <a:miter/>
              </a:ln>
            </p:spPr>
            <p:txBody>
              <a:bodyPr rtlCol="0" anchor="ctr"/>
              <a:lstStyle/>
              <a:p>
                <a:endParaRPr lang="en-US" sz="1350"/>
              </a:p>
            </p:txBody>
          </p:sp>
        </p:grpSp>
        <p:sp>
          <p:nvSpPr>
            <p:cNvPr id="115" name="Forma libre: forma 114">
              <a:extLst>
                <a:ext uri="{FF2B5EF4-FFF2-40B4-BE49-F238E27FC236}">
                  <a16:creationId xmlns:a16="http://schemas.microsoft.com/office/drawing/2014/main" id="{64B38ED4-64DD-D042-2155-87CFB380543D}"/>
                </a:ext>
              </a:extLst>
            </p:cNvPr>
            <p:cNvSpPr/>
            <p:nvPr/>
          </p:nvSpPr>
          <p:spPr>
            <a:xfrm>
              <a:off x="7168474" y="902308"/>
              <a:ext cx="56503" cy="83169"/>
            </a:xfrm>
            <a:custGeom>
              <a:avLst/>
              <a:gdLst>
                <a:gd name="connsiteX0" fmla="*/ 380 w 56503"/>
                <a:gd name="connsiteY0" fmla="*/ 73703 h 83169"/>
                <a:gd name="connsiteX1" fmla="*/ 380 w 56503"/>
                <a:gd name="connsiteY1" fmla="*/ 72182 h 83169"/>
                <a:gd name="connsiteX2" fmla="*/ 3254 w 56503"/>
                <a:gd name="connsiteY2" fmla="*/ 68632 h 83169"/>
                <a:gd name="connsiteX3" fmla="*/ 4776 w 56503"/>
                <a:gd name="connsiteY3" fmla="*/ 68632 h 83169"/>
                <a:gd name="connsiteX4" fmla="*/ 27935 w 56503"/>
                <a:gd name="connsiteY4" fmla="*/ 76915 h 83169"/>
                <a:gd name="connsiteX5" fmla="*/ 48896 w 56503"/>
                <a:gd name="connsiteY5" fmla="*/ 60349 h 83169"/>
                <a:gd name="connsiteX6" fmla="*/ 29456 w 56503"/>
                <a:gd name="connsiteY6" fmla="*/ 44628 h 83169"/>
                <a:gd name="connsiteX7" fmla="*/ 25906 w 56503"/>
                <a:gd name="connsiteY7" fmla="*/ 44121 h 83169"/>
                <a:gd name="connsiteX8" fmla="*/ 2747 w 56503"/>
                <a:gd name="connsiteY8" fmla="*/ 22652 h 83169"/>
                <a:gd name="connsiteX9" fmla="*/ 28273 w 56503"/>
                <a:gd name="connsiteY9" fmla="*/ 0 h 83169"/>
                <a:gd name="connsiteX10" fmla="*/ 51432 w 56503"/>
                <a:gd name="connsiteY10" fmla="*/ 6762 h 83169"/>
                <a:gd name="connsiteX11" fmla="*/ 51770 w 56503"/>
                <a:gd name="connsiteY11" fmla="*/ 8283 h 83169"/>
                <a:gd name="connsiteX12" fmla="*/ 49403 w 56503"/>
                <a:gd name="connsiteY12" fmla="*/ 11833 h 83169"/>
                <a:gd name="connsiteX13" fmla="*/ 47882 w 56503"/>
                <a:gd name="connsiteY13" fmla="*/ 12171 h 83169"/>
                <a:gd name="connsiteX14" fmla="*/ 28273 w 56503"/>
                <a:gd name="connsiteY14" fmla="*/ 6255 h 83169"/>
                <a:gd name="connsiteX15" fmla="*/ 10016 w 56503"/>
                <a:gd name="connsiteY15" fmla="*/ 21976 h 83169"/>
                <a:gd name="connsiteX16" fmla="*/ 29118 w 56503"/>
                <a:gd name="connsiteY16" fmla="*/ 37528 h 83169"/>
                <a:gd name="connsiteX17" fmla="*/ 32668 w 56503"/>
                <a:gd name="connsiteY17" fmla="*/ 38035 h 83169"/>
                <a:gd name="connsiteX18" fmla="*/ 56503 w 56503"/>
                <a:gd name="connsiteY18" fmla="*/ 59673 h 83169"/>
                <a:gd name="connsiteX19" fmla="*/ 27766 w 56503"/>
                <a:gd name="connsiteY19" fmla="*/ 83170 h 83169"/>
                <a:gd name="connsiteX20" fmla="*/ 380 w 56503"/>
                <a:gd name="connsiteY20" fmla="*/ 73703 h 8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03" h="83169">
                  <a:moveTo>
                    <a:pt x="380" y="73703"/>
                  </a:moveTo>
                  <a:cubicBezTo>
                    <a:pt x="-127" y="73196"/>
                    <a:pt x="-127" y="72351"/>
                    <a:pt x="380" y="72182"/>
                  </a:cubicBezTo>
                  <a:lnTo>
                    <a:pt x="3254" y="68632"/>
                  </a:lnTo>
                  <a:cubicBezTo>
                    <a:pt x="3761" y="68125"/>
                    <a:pt x="4606" y="68125"/>
                    <a:pt x="4776" y="68632"/>
                  </a:cubicBezTo>
                  <a:cubicBezTo>
                    <a:pt x="10185" y="72689"/>
                    <a:pt x="18637" y="76915"/>
                    <a:pt x="27935" y="76915"/>
                  </a:cubicBezTo>
                  <a:cubicBezTo>
                    <a:pt x="40782" y="76915"/>
                    <a:pt x="48896" y="70491"/>
                    <a:pt x="48896" y="60349"/>
                  </a:cubicBezTo>
                  <a:cubicBezTo>
                    <a:pt x="48896" y="52404"/>
                    <a:pt x="44332" y="46487"/>
                    <a:pt x="29456" y="44628"/>
                  </a:cubicBezTo>
                  <a:lnTo>
                    <a:pt x="25906" y="44121"/>
                  </a:lnTo>
                  <a:cubicBezTo>
                    <a:pt x="10185" y="42092"/>
                    <a:pt x="2747" y="34485"/>
                    <a:pt x="2747" y="22652"/>
                  </a:cubicBezTo>
                  <a:cubicBezTo>
                    <a:pt x="2747" y="8790"/>
                    <a:pt x="12890" y="0"/>
                    <a:pt x="28273" y="0"/>
                  </a:cubicBezTo>
                  <a:cubicBezTo>
                    <a:pt x="37232" y="0"/>
                    <a:pt x="45853" y="2874"/>
                    <a:pt x="51432" y="6762"/>
                  </a:cubicBezTo>
                  <a:cubicBezTo>
                    <a:pt x="51939" y="7100"/>
                    <a:pt x="52277" y="7776"/>
                    <a:pt x="51770" y="8283"/>
                  </a:cubicBezTo>
                  <a:lnTo>
                    <a:pt x="49403" y="11833"/>
                  </a:lnTo>
                  <a:cubicBezTo>
                    <a:pt x="48896" y="12340"/>
                    <a:pt x="48389" y="12340"/>
                    <a:pt x="47882" y="12171"/>
                  </a:cubicBezTo>
                  <a:cubicBezTo>
                    <a:pt x="41458" y="8283"/>
                    <a:pt x="35204" y="6255"/>
                    <a:pt x="28273" y="6255"/>
                  </a:cubicBezTo>
                  <a:cubicBezTo>
                    <a:pt x="16609" y="6255"/>
                    <a:pt x="10016" y="12678"/>
                    <a:pt x="10016" y="21976"/>
                  </a:cubicBezTo>
                  <a:cubicBezTo>
                    <a:pt x="10016" y="30259"/>
                    <a:pt x="15256" y="35668"/>
                    <a:pt x="29118" y="37528"/>
                  </a:cubicBezTo>
                  <a:lnTo>
                    <a:pt x="32668" y="38035"/>
                  </a:lnTo>
                  <a:cubicBezTo>
                    <a:pt x="49234" y="40063"/>
                    <a:pt x="56503" y="47840"/>
                    <a:pt x="56503" y="59673"/>
                  </a:cubicBezTo>
                  <a:cubicBezTo>
                    <a:pt x="56503" y="73365"/>
                    <a:pt x="46699" y="83170"/>
                    <a:pt x="27766" y="83170"/>
                  </a:cubicBezTo>
                  <a:cubicBezTo>
                    <a:pt x="16609" y="83001"/>
                    <a:pt x="5790" y="78606"/>
                    <a:pt x="380" y="73703"/>
                  </a:cubicBezTo>
                  <a:close/>
                </a:path>
              </a:pathLst>
            </a:custGeom>
            <a:solidFill>
              <a:schemeClr val="bg1"/>
            </a:solidFill>
            <a:ln w="1688" cap="flat">
              <a:noFill/>
              <a:prstDash val="solid"/>
              <a:miter/>
            </a:ln>
          </p:spPr>
          <p:txBody>
            <a:bodyPr rtlCol="0" anchor="ctr"/>
            <a:lstStyle/>
            <a:p>
              <a:endParaRPr lang="en-US" sz="1350"/>
            </a:p>
          </p:txBody>
        </p:sp>
        <p:sp>
          <p:nvSpPr>
            <p:cNvPr id="116" name="Forma libre: forma 115">
              <a:extLst>
                <a:ext uri="{FF2B5EF4-FFF2-40B4-BE49-F238E27FC236}">
                  <a16:creationId xmlns:a16="http://schemas.microsoft.com/office/drawing/2014/main" id="{9E0F5871-874E-7991-BAB2-DDE20F5DE717}"/>
                </a:ext>
              </a:extLst>
            </p:cNvPr>
            <p:cNvSpPr/>
            <p:nvPr/>
          </p:nvSpPr>
          <p:spPr>
            <a:xfrm>
              <a:off x="7403150" y="903153"/>
              <a:ext cx="49022" cy="82493"/>
            </a:xfrm>
            <a:custGeom>
              <a:avLst/>
              <a:gdLst>
                <a:gd name="connsiteX0" fmla="*/ 169 w 49022"/>
                <a:gd name="connsiteY0" fmla="*/ 1352 h 82493"/>
                <a:gd name="connsiteX1" fmla="*/ 1521 w 49022"/>
                <a:gd name="connsiteY1" fmla="*/ 0 h 82493"/>
                <a:gd name="connsiteX2" fmla="*/ 47670 w 49022"/>
                <a:gd name="connsiteY2" fmla="*/ 0 h 82493"/>
                <a:gd name="connsiteX3" fmla="*/ 49023 w 49022"/>
                <a:gd name="connsiteY3" fmla="*/ 1352 h 82493"/>
                <a:gd name="connsiteX4" fmla="*/ 49023 w 49022"/>
                <a:gd name="connsiteY4" fmla="*/ 5409 h 82493"/>
                <a:gd name="connsiteX5" fmla="*/ 47670 w 49022"/>
                <a:gd name="connsiteY5" fmla="*/ 6762 h 82493"/>
                <a:gd name="connsiteX6" fmla="*/ 7607 w 49022"/>
                <a:gd name="connsiteY6" fmla="*/ 6762 h 82493"/>
                <a:gd name="connsiteX7" fmla="*/ 6762 w 49022"/>
                <a:gd name="connsiteY7" fmla="*/ 7607 h 82493"/>
                <a:gd name="connsiteX8" fmla="*/ 6762 w 49022"/>
                <a:gd name="connsiteY8" fmla="*/ 36514 h 82493"/>
                <a:gd name="connsiteX9" fmla="*/ 7607 w 49022"/>
                <a:gd name="connsiteY9" fmla="*/ 37359 h 82493"/>
                <a:gd name="connsiteX10" fmla="*/ 41923 w 49022"/>
                <a:gd name="connsiteY10" fmla="*/ 37359 h 82493"/>
                <a:gd name="connsiteX11" fmla="*/ 43275 w 49022"/>
                <a:gd name="connsiteY11" fmla="*/ 38711 h 82493"/>
                <a:gd name="connsiteX12" fmla="*/ 43275 w 49022"/>
                <a:gd name="connsiteY12" fmla="*/ 42768 h 82493"/>
                <a:gd name="connsiteX13" fmla="*/ 41923 w 49022"/>
                <a:gd name="connsiteY13" fmla="*/ 44121 h 82493"/>
                <a:gd name="connsiteX14" fmla="*/ 7607 w 49022"/>
                <a:gd name="connsiteY14" fmla="*/ 44121 h 82493"/>
                <a:gd name="connsiteX15" fmla="*/ 6762 w 49022"/>
                <a:gd name="connsiteY15" fmla="*/ 44966 h 82493"/>
                <a:gd name="connsiteX16" fmla="*/ 6762 w 49022"/>
                <a:gd name="connsiteY16" fmla="*/ 74887 h 82493"/>
                <a:gd name="connsiteX17" fmla="*/ 7607 w 49022"/>
                <a:gd name="connsiteY17" fmla="*/ 75732 h 82493"/>
                <a:gd name="connsiteX18" fmla="*/ 47670 w 49022"/>
                <a:gd name="connsiteY18" fmla="*/ 75732 h 82493"/>
                <a:gd name="connsiteX19" fmla="*/ 49023 w 49022"/>
                <a:gd name="connsiteY19" fmla="*/ 77084 h 82493"/>
                <a:gd name="connsiteX20" fmla="*/ 49023 w 49022"/>
                <a:gd name="connsiteY20" fmla="*/ 81141 h 82493"/>
                <a:gd name="connsiteX21" fmla="*/ 47670 w 49022"/>
                <a:gd name="connsiteY21" fmla="*/ 82494 h 82493"/>
                <a:gd name="connsiteX22" fmla="*/ 1352 w 49022"/>
                <a:gd name="connsiteY22" fmla="*/ 82494 h 82493"/>
                <a:gd name="connsiteX23" fmla="*/ 0 w 49022"/>
                <a:gd name="connsiteY23" fmla="*/ 81141 h 82493"/>
                <a:gd name="connsiteX24" fmla="*/ 0 w 49022"/>
                <a:gd name="connsiteY24" fmla="*/ 1352 h 8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22" h="82493">
                  <a:moveTo>
                    <a:pt x="169" y="1352"/>
                  </a:moveTo>
                  <a:cubicBezTo>
                    <a:pt x="169" y="507"/>
                    <a:pt x="676" y="0"/>
                    <a:pt x="1521" y="0"/>
                  </a:cubicBezTo>
                  <a:lnTo>
                    <a:pt x="47670" y="0"/>
                  </a:lnTo>
                  <a:cubicBezTo>
                    <a:pt x="48516" y="0"/>
                    <a:pt x="49023" y="507"/>
                    <a:pt x="49023" y="1352"/>
                  </a:cubicBezTo>
                  <a:lnTo>
                    <a:pt x="49023" y="5409"/>
                  </a:lnTo>
                  <a:cubicBezTo>
                    <a:pt x="49023" y="6255"/>
                    <a:pt x="48516" y="6762"/>
                    <a:pt x="47670" y="6762"/>
                  </a:cubicBezTo>
                  <a:lnTo>
                    <a:pt x="7607" y="6762"/>
                  </a:lnTo>
                  <a:cubicBezTo>
                    <a:pt x="7100" y="6762"/>
                    <a:pt x="6762" y="7100"/>
                    <a:pt x="6762" y="7607"/>
                  </a:cubicBezTo>
                  <a:lnTo>
                    <a:pt x="6762" y="36514"/>
                  </a:lnTo>
                  <a:cubicBezTo>
                    <a:pt x="6762" y="37021"/>
                    <a:pt x="7100" y="37359"/>
                    <a:pt x="7607" y="37359"/>
                  </a:cubicBezTo>
                  <a:lnTo>
                    <a:pt x="41923" y="37359"/>
                  </a:lnTo>
                  <a:cubicBezTo>
                    <a:pt x="42768" y="37359"/>
                    <a:pt x="43275" y="37866"/>
                    <a:pt x="43275" y="38711"/>
                  </a:cubicBezTo>
                  <a:lnTo>
                    <a:pt x="43275" y="42768"/>
                  </a:lnTo>
                  <a:cubicBezTo>
                    <a:pt x="43275" y="43613"/>
                    <a:pt x="42768" y="44121"/>
                    <a:pt x="41923" y="44121"/>
                  </a:cubicBezTo>
                  <a:lnTo>
                    <a:pt x="7607" y="44121"/>
                  </a:lnTo>
                  <a:cubicBezTo>
                    <a:pt x="7100" y="44121"/>
                    <a:pt x="6762" y="44459"/>
                    <a:pt x="6762" y="44966"/>
                  </a:cubicBezTo>
                  <a:lnTo>
                    <a:pt x="6762" y="74887"/>
                  </a:lnTo>
                  <a:cubicBezTo>
                    <a:pt x="6762" y="75394"/>
                    <a:pt x="7100" y="75732"/>
                    <a:pt x="7607" y="75732"/>
                  </a:cubicBezTo>
                  <a:lnTo>
                    <a:pt x="47670" y="75732"/>
                  </a:lnTo>
                  <a:cubicBezTo>
                    <a:pt x="48516" y="75732"/>
                    <a:pt x="49023" y="76239"/>
                    <a:pt x="49023" y="77084"/>
                  </a:cubicBezTo>
                  <a:lnTo>
                    <a:pt x="49023" y="81141"/>
                  </a:lnTo>
                  <a:cubicBezTo>
                    <a:pt x="49023" y="81987"/>
                    <a:pt x="48516" y="82494"/>
                    <a:pt x="47670" y="82494"/>
                  </a:cubicBezTo>
                  <a:lnTo>
                    <a:pt x="1352" y="82494"/>
                  </a:lnTo>
                  <a:cubicBezTo>
                    <a:pt x="507" y="82494"/>
                    <a:pt x="0" y="81987"/>
                    <a:pt x="0" y="81141"/>
                  </a:cubicBezTo>
                  <a:lnTo>
                    <a:pt x="0" y="1352"/>
                  </a:lnTo>
                  <a:close/>
                </a:path>
              </a:pathLst>
            </a:custGeom>
            <a:solidFill>
              <a:schemeClr val="bg1"/>
            </a:solidFill>
            <a:ln w="1688" cap="flat">
              <a:noFill/>
              <a:prstDash val="solid"/>
              <a:miter/>
            </a:ln>
          </p:spPr>
          <p:txBody>
            <a:bodyPr rtlCol="0" anchor="ctr"/>
            <a:lstStyle/>
            <a:p>
              <a:endParaRPr lang="en-US" sz="1350"/>
            </a:p>
          </p:txBody>
        </p:sp>
        <p:sp>
          <p:nvSpPr>
            <p:cNvPr id="117" name="Forma libre: forma 116">
              <a:extLst>
                <a:ext uri="{FF2B5EF4-FFF2-40B4-BE49-F238E27FC236}">
                  <a16:creationId xmlns:a16="http://schemas.microsoft.com/office/drawing/2014/main" id="{CDF157B6-809E-6F23-7604-1870D36F5535}"/>
                </a:ext>
              </a:extLst>
            </p:cNvPr>
            <p:cNvSpPr/>
            <p:nvPr/>
          </p:nvSpPr>
          <p:spPr>
            <a:xfrm>
              <a:off x="7631132" y="903153"/>
              <a:ext cx="63918" cy="81479"/>
            </a:xfrm>
            <a:custGeom>
              <a:avLst/>
              <a:gdLst>
                <a:gd name="connsiteX0" fmla="*/ 28289 w 63918"/>
                <a:gd name="connsiteY0" fmla="*/ 1352 h 81479"/>
                <a:gd name="connsiteX1" fmla="*/ 29811 w 63918"/>
                <a:gd name="connsiteY1" fmla="*/ 0 h 81479"/>
                <a:gd name="connsiteX2" fmla="*/ 34206 w 63918"/>
                <a:gd name="connsiteY2" fmla="*/ 0 h 81479"/>
                <a:gd name="connsiteX3" fmla="*/ 35727 w 63918"/>
                <a:gd name="connsiteY3" fmla="*/ 1352 h 81479"/>
                <a:gd name="connsiteX4" fmla="*/ 63789 w 63918"/>
                <a:gd name="connsiteY4" fmla="*/ 80127 h 81479"/>
                <a:gd name="connsiteX5" fmla="*/ 62943 w 63918"/>
                <a:gd name="connsiteY5" fmla="*/ 81479 h 81479"/>
                <a:gd name="connsiteX6" fmla="*/ 58379 w 63918"/>
                <a:gd name="connsiteY6" fmla="*/ 81479 h 81479"/>
                <a:gd name="connsiteX7" fmla="*/ 56858 w 63918"/>
                <a:gd name="connsiteY7" fmla="*/ 80127 h 81479"/>
                <a:gd name="connsiteX8" fmla="*/ 49589 w 63918"/>
                <a:gd name="connsiteY8" fmla="*/ 60180 h 81479"/>
                <a:gd name="connsiteX9" fmla="*/ 14259 w 63918"/>
                <a:gd name="connsiteY9" fmla="*/ 60180 h 81479"/>
                <a:gd name="connsiteX10" fmla="*/ 6990 w 63918"/>
                <a:gd name="connsiteY10" fmla="*/ 80127 h 81479"/>
                <a:gd name="connsiteX11" fmla="*/ 5468 w 63918"/>
                <a:gd name="connsiteY11" fmla="*/ 81479 h 81479"/>
                <a:gd name="connsiteX12" fmla="*/ 904 w 63918"/>
                <a:gd name="connsiteY12" fmla="*/ 81479 h 81479"/>
                <a:gd name="connsiteX13" fmla="*/ 59 w 63918"/>
                <a:gd name="connsiteY13" fmla="*/ 80127 h 81479"/>
                <a:gd name="connsiteX14" fmla="*/ 28289 w 63918"/>
                <a:gd name="connsiteY14" fmla="*/ 1352 h 81479"/>
                <a:gd name="connsiteX15" fmla="*/ 47053 w 63918"/>
                <a:gd name="connsiteY15" fmla="*/ 53587 h 81479"/>
                <a:gd name="connsiteX16" fmla="*/ 31839 w 63918"/>
                <a:gd name="connsiteY16" fmla="*/ 11326 h 81479"/>
                <a:gd name="connsiteX17" fmla="*/ 31501 w 63918"/>
                <a:gd name="connsiteY17" fmla="*/ 11326 h 81479"/>
                <a:gd name="connsiteX18" fmla="*/ 16287 w 63918"/>
                <a:gd name="connsiteY18" fmla="*/ 53587 h 81479"/>
                <a:gd name="connsiteX19" fmla="*/ 47053 w 63918"/>
                <a:gd name="connsiteY19" fmla="*/ 53587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918" h="81479">
                  <a:moveTo>
                    <a:pt x="28289" y="1352"/>
                  </a:moveTo>
                  <a:cubicBezTo>
                    <a:pt x="28627" y="507"/>
                    <a:pt x="29135" y="0"/>
                    <a:pt x="29811" y="0"/>
                  </a:cubicBezTo>
                  <a:lnTo>
                    <a:pt x="34206" y="0"/>
                  </a:lnTo>
                  <a:cubicBezTo>
                    <a:pt x="35051" y="0"/>
                    <a:pt x="35558" y="507"/>
                    <a:pt x="35727" y="1352"/>
                  </a:cubicBezTo>
                  <a:lnTo>
                    <a:pt x="63789" y="80127"/>
                  </a:lnTo>
                  <a:cubicBezTo>
                    <a:pt x="64127" y="80972"/>
                    <a:pt x="63789" y="81479"/>
                    <a:pt x="62943" y="81479"/>
                  </a:cubicBezTo>
                  <a:lnTo>
                    <a:pt x="58379" y="81479"/>
                  </a:lnTo>
                  <a:cubicBezTo>
                    <a:pt x="57534" y="81479"/>
                    <a:pt x="57027" y="81141"/>
                    <a:pt x="56858" y="80127"/>
                  </a:cubicBezTo>
                  <a:lnTo>
                    <a:pt x="49589" y="60180"/>
                  </a:lnTo>
                  <a:lnTo>
                    <a:pt x="14259" y="60180"/>
                  </a:lnTo>
                  <a:lnTo>
                    <a:pt x="6990" y="80127"/>
                  </a:lnTo>
                  <a:cubicBezTo>
                    <a:pt x="6652" y="81141"/>
                    <a:pt x="6145" y="81479"/>
                    <a:pt x="5468" y="81479"/>
                  </a:cubicBezTo>
                  <a:lnTo>
                    <a:pt x="904" y="81479"/>
                  </a:lnTo>
                  <a:cubicBezTo>
                    <a:pt x="59" y="81479"/>
                    <a:pt x="-110" y="80972"/>
                    <a:pt x="59" y="80127"/>
                  </a:cubicBezTo>
                  <a:lnTo>
                    <a:pt x="28289" y="1352"/>
                  </a:lnTo>
                  <a:close/>
                  <a:moveTo>
                    <a:pt x="47053" y="53587"/>
                  </a:moveTo>
                  <a:lnTo>
                    <a:pt x="31839" y="11326"/>
                  </a:lnTo>
                  <a:lnTo>
                    <a:pt x="31501" y="11326"/>
                  </a:lnTo>
                  <a:lnTo>
                    <a:pt x="16287" y="53587"/>
                  </a:lnTo>
                  <a:lnTo>
                    <a:pt x="47053" y="53587"/>
                  </a:lnTo>
                  <a:close/>
                </a:path>
              </a:pathLst>
            </a:custGeom>
            <a:solidFill>
              <a:schemeClr val="bg1"/>
            </a:solidFill>
            <a:ln w="1688" cap="flat">
              <a:noFill/>
              <a:prstDash val="solid"/>
              <a:miter/>
            </a:ln>
          </p:spPr>
          <p:txBody>
            <a:bodyPr rtlCol="0" anchor="ctr"/>
            <a:lstStyle/>
            <a:p>
              <a:endParaRPr lang="en-US" sz="1350"/>
            </a:p>
          </p:txBody>
        </p:sp>
        <p:sp>
          <p:nvSpPr>
            <p:cNvPr id="118" name="Forma libre: forma 117">
              <a:extLst>
                <a:ext uri="{FF2B5EF4-FFF2-40B4-BE49-F238E27FC236}">
                  <a16:creationId xmlns:a16="http://schemas.microsoft.com/office/drawing/2014/main" id="{361C140A-B64E-5DDE-4A89-E22279E7B397}"/>
                </a:ext>
              </a:extLst>
            </p:cNvPr>
            <p:cNvSpPr/>
            <p:nvPr/>
          </p:nvSpPr>
          <p:spPr>
            <a:xfrm>
              <a:off x="8107051" y="901801"/>
              <a:ext cx="52287" cy="83169"/>
            </a:xfrm>
            <a:custGeom>
              <a:avLst/>
              <a:gdLst>
                <a:gd name="connsiteX0" fmla="*/ 0 w 52287"/>
                <a:gd name="connsiteY0" fmla="*/ 41923 h 83169"/>
                <a:gd name="connsiteX1" fmla="*/ 2029 w 52287"/>
                <a:gd name="connsiteY1" fmla="*/ 18088 h 83169"/>
                <a:gd name="connsiteX2" fmla="*/ 27554 w 52287"/>
                <a:gd name="connsiteY2" fmla="*/ 0 h 83169"/>
                <a:gd name="connsiteX3" fmla="*/ 52066 w 52287"/>
                <a:gd name="connsiteY3" fmla="*/ 15045 h 83169"/>
                <a:gd name="connsiteX4" fmla="*/ 51728 w 52287"/>
                <a:gd name="connsiteY4" fmla="*/ 16566 h 83169"/>
                <a:gd name="connsiteX5" fmla="*/ 47840 w 52287"/>
                <a:gd name="connsiteY5" fmla="*/ 18426 h 83169"/>
                <a:gd name="connsiteX6" fmla="*/ 46318 w 52287"/>
                <a:gd name="connsiteY6" fmla="*/ 17919 h 83169"/>
                <a:gd name="connsiteX7" fmla="*/ 27723 w 52287"/>
                <a:gd name="connsiteY7" fmla="*/ 6255 h 83169"/>
                <a:gd name="connsiteX8" fmla="*/ 8621 w 52287"/>
                <a:gd name="connsiteY8" fmla="*/ 19609 h 83169"/>
                <a:gd name="connsiteX9" fmla="*/ 6762 w 52287"/>
                <a:gd name="connsiteY9" fmla="*/ 41585 h 83169"/>
                <a:gd name="connsiteX10" fmla="*/ 8621 w 52287"/>
                <a:gd name="connsiteY10" fmla="*/ 63561 h 83169"/>
                <a:gd name="connsiteX11" fmla="*/ 27723 w 52287"/>
                <a:gd name="connsiteY11" fmla="*/ 76915 h 83169"/>
                <a:gd name="connsiteX12" fmla="*/ 46318 w 52287"/>
                <a:gd name="connsiteY12" fmla="*/ 65251 h 83169"/>
                <a:gd name="connsiteX13" fmla="*/ 47840 w 52287"/>
                <a:gd name="connsiteY13" fmla="*/ 64744 h 83169"/>
                <a:gd name="connsiteX14" fmla="*/ 51728 w 52287"/>
                <a:gd name="connsiteY14" fmla="*/ 66604 h 83169"/>
                <a:gd name="connsiteX15" fmla="*/ 52066 w 52287"/>
                <a:gd name="connsiteY15" fmla="*/ 68125 h 83169"/>
                <a:gd name="connsiteX16" fmla="*/ 27554 w 52287"/>
                <a:gd name="connsiteY16" fmla="*/ 83170 h 83169"/>
                <a:gd name="connsiteX17" fmla="*/ 2029 w 52287"/>
                <a:gd name="connsiteY17" fmla="*/ 65082 h 83169"/>
                <a:gd name="connsiteX18" fmla="*/ 0 w 52287"/>
                <a:gd name="connsiteY18" fmla="*/ 41923 h 8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287" h="83169">
                  <a:moveTo>
                    <a:pt x="0" y="41923"/>
                  </a:moveTo>
                  <a:cubicBezTo>
                    <a:pt x="0" y="27723"/>
                    <a:pt x="845" y="22314"/>
                    <a:pt x="2029" y="18088"/>
                  </a:cubicBezTo>
                  <a:cubicBezTo>
                    <a:pt x="6086" y="5917"/>
                    <a:pt x="14876" y="0"/>
                    <a:pt x="27554" y="0"/>
                  </a:cubicBezTo>
                  <a:cubicBezTo>
                    <a:pt x="38711" y="0"/>
                    <a:pt x="47502" y="5240"/>
                    <a:pt x="52066" y="15045"/>
                  </a:cubicBezTo>
                  <a:cubicBezTo>
                    <a:pt x="52404" y="15552"/>
                    <a:pt x="52404" y="16397"/>
                    <a:pt x="51728" y="16566"/>
                  </a:cubicBezTo>
                  <a:lnTo>
                    <a:pt x="47840" y="18426"/>
                  </a:lnTo>
                  <a:cubicBezTo>
                    <a:pt x="47332" y="18764"/>
                    <a:pt x="46487" y="18426"/>
                    <a:pt x="46318" y="17919"/>
                  </a:cubicBezTo>
                  <a:cubicBezTo>
                    <a:pt x="42768" y="10988"/>
                    <a:pt x="36683" y="6255"/>
                    <a:pt x="27723" y="6255"/>
                  </a:cubicBezTo>
                  <a:cubicBezTo>
                    <a:pt x="17919" y="6255"/>
                    <a:pt x="11664" y="10819"/>
                    <a:pt x="8621" y="19609"/>
                  </a:cubicBezTo>
                  <a:cubicBezTo>
                    <a:pt x="7607" y="22652"/>
                    <a:pt x="6762" y="27892"/>
                    <a:pt x="6762" y="41585"/>
                  </a:cubicBezTo>
                  <a:cubicBezTo>
                    <a:pt x="6762" y="55278"/>
                    <a:pt x="7607" y="60180"/>
                    <a:pt x="8621" y="63561"/>
                  </a:cubicBezTo>
                  <a:cubicBezTo>
                    <a:pt x="11664" y="72351"/>
                    <a:pt x="17919" y="76915"/>
                    <a:pt x="27723" y="76915"/>
                  </a:cubicBezTo>
                  <a:cubicBezTo>
                    <a:pt x="37021" y="76915"/>
                    <a:pt x="42768" y="72351"/>
                    <a:pt x="46318" y="65251"/>
                  </a:cubicBezTo>
                  <a:cubicBezTo>
                    <a:pt x="46656" y="64744"/>
                    <a:pt x="47332" y="64406"/>
                    <a:pt x="47840" y="64744"/>
                  </a:cubicBezTo>
                  <a:lnTo>
                    <a:pt x="51728" y="66604"/>
                  </a:lnTo>
                  <a:cubicBezTo>
                    <a:pt x="52235" y="66942"/>
                    <a:pt x="52235" y="67618"/>
                    <a:pt x="52066" y="68125"/>
                  </a:cubicBezTo>
                  <a:cubicBezTo>
                    <a:pt x="47502" y="77929"/>
                    <a:pt x="38711" y="83170"/>
                    <a:pt x="27554" y="83170"/>
                  </a:cubicBezTo>
                  <a:cubicBezTo>
                    <a:pt x="14876" y="83170"/>
                    <a:pt x="5917" y="77253"/>
                    <a:pt x="2029" y="65082"/>
                  </a:cubicBezTo>
                  <a:cubicBezTo>
                    <a:pt x="1014" y="61532"/>
                    <a:pt x="0" y="56123"/>
                    <a:pt x="0" y="41923"/>
                  </a:cubicBezTo>
                  <a:close/>
                </a:path>
              </a:pathLst>
            </a:custGeom>
            <a:solidFill>
              <a:schemeClr val="bg1"/>
            </a:solidFill>
            <a:ln w="1688" cap="flat">
              <a:noFill/>
              <a:prstDash val="solid"/>
              <a:miter/>
            </a:ln>
          </p:spPr>
          <p:txBody>
            <a:bodyPr rtlCol="0" anchor="ctr"/>
            <a:lstStyle/>
            <a:p>
              <a:endParaRPr lang="en-US" sz="1350"/>
            </a:p>
          </p:txBody>
        </p:sp>
        <p:sp>
          <p:nvSpPr>
            <p:cNvPr id="119" name="Forma libre: forma 118">
              <a:extLst>
                <a:ext uri="{FF2B5EF4-FFF2-40B4-BE49-F238E27FC236}">
                  <a16:creationId xmlns:a16="http://schemas.microsoft.com/office/drawing/2014/main" id="{5EDA768D-B299-6537-3E62-D435D6222EBF}"/>
                </a:ext>
              </a:extLst>
            </p:cNvPr>
            <p:cNvSpPr/>
            <p:nvPr/>
          </p:nvSpPr>
          <p:spPr>
            <a:xfrm>
              <a:off x="6706518" y="903153"/>
              <a:ext cx="54473" cy="81479"/>
            </a:xfrm>
            <a:custGeom>
              <a:avLst/>
              <a:gdLst>
                <a:gd name="connsiteX0" fmla="*/ 48685 w 54473"/>
                <a:gd name="connsiteY0" fmla="*/ 81141 h 81479"/>
                <a:gd name="connsiteX1" fmla="*/ 47163 w 54473"/>
                <a:gd name="connsiteY1" fmla="*/ 80127 h 81479"/>
                <a:gd name="connsiteX2" fmla="*/ 30090 w 54473"/>
                <a:gd name="connsiteY2" fmla="*/ 44966 h 81479"/>
                <a:gd name="connsiteX3" fmla="*/ 28738 w 54473"/>
                <a:gd name="connsiteY3" fmla="*/ 44966 h 81479"/>
                <a:gd name="connsiteX4" fmla="*/ 7945 w 54473"/>
                <a:gd name="connsiteY4" fmla="*/ 44966 h 81479"/>
                <a:gd name="connsiteX5" fmla="*/ 7100 w 54473"/>
                <a:gd name="connsiteY5" fmla="*/ 45811 h 81479"/>
                <a:gd name="connsiteX6" fmla="*/ 7100 w 54473"/>
                <a:gd name="connsiteY6" fmla="*/ 80127 h 81479"/>
                <a:gd name="connsiteX7" fmla="*/ 5748 w 54473"/>
                <a:gd name="connsiteY7" fmla="*/ 81479 h 81479"/>
                <a:gd name="connsiteX8" fmla="*/ 1352 w 54473"/>
                <a:gd name="connsiteY8" fmla="*/ 81479 h 81479"/>
                <a:gd name="connsiteX9" fmla="*/ 0 w 54473"/>
                <a:gd name="connsiteY9" fmla="*/ 80127 h 81479"/>
                <a:gd name="connsiteX10" fmla="*/ 0 w 54473"/>
                <a:gd name="connsiteY10" fmla="*/ 1352 h 81479"/>
                <a:gd name="connsiteX11" fmla="*/ 1352 w 54473"/>
                <a:gd name="connsiteY11" fmla="*/ 0 h 81479"/>
                <a:gd name="connsiteX12" fmla="*/ 28399 w 54473"/>
                <a:gd name="connsiteY12" fmla="*/ 0 h 81479"/>
                <a:gd name="connsiteX13" fmla="*/ 53249 w 54473"/>
                <a:gd name="connsiteY13" fmla="*/ 22483 h 81479"/>
                <a:gd name="connsiteX14" fmla="*/ 36683 w 54473"/>
                <a:gd name="connsiteY14" fmla="*/ 43952 h 81479"/>
                <a:gd name="connsiteX15" fmla="*/ 54263 w 54473"/>
                <a:gd name="connsiteY15" fmla="*/ 79789 h 81479"/>
                <a:gd name="connsiteX16" fmla="*/ 53756 w 54473"/>
                <a:gd name="connsiteY16" fmla="*/ 81141 h 81479"/>
                <a:gd name="connsiteX17" fmla="*/ 48685 w 54473"/>
                <a:gd name="connsiteY17" fmla="*/ 81141 h 81479"/>
                <a:gd name="connsiteX18" fmla="*/ 48685 w 54473"/>
                <a:gd name="connsiteY18" fmla="*/ 81141 h 81479"/>
                <a:gd name="connsiteX19" fmla="*/ 46825 w 54473"/>
                <a:gd name="connsiteY19" fmla="*/ 22483 h 81479"/>
                <a:gd name="connsiteX20" fmla="*/ 28738 w 54473"/>
                <a:gd name="connsiteY20" fmla="*/ 6424 h 81479"/>
                <a:gd name="connsiteX21" fmla="*/ 8114 w 54473"/>
                <a:gd name="connsiteY21" fmla="*/ 6424 h 81479"/>
                <a:gd name="connsiteX22" fmla="*/ 7269 w 54473"/>
                <a:gd name="connsiteY22" fmla="*/ 7269 h 81479"/>
                <a:gd name="connsiteX23" fmla="*/ 7269 w 54473"/>
                <a:gd name="connsiteY23" fmla="*/ 37697 h 81479"/>
                <a:gd name="connsiteX24" fmla="*/ 8114 w 54473"/>
                <a:gd name="connsiteY24" fmla="*/ 38542 h 81479"/>
                <a:gd name="connsiteX25" fmla="*/ 28738 w 54473"/>
                <a:gd name="connsiteY25" fmla="*/ 38542 h 81479"/>
                <a:gd name="connsiteX26" fmla="*/ 46825 w 54473"/>
                <a:gd name="connsiteY26" fmla="*/ 22483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473" h="81479">
                  <a:moveTo>
                    <a:pt x="48685" y="81141"/>
                  </a:moveTo>
                  <a:cubicBezTo>
                    <a:pt x="47840" y="81141"/>
                    <a:pt x="47671" y="80803"/>
                    <a:pt x="47163" y="80127"/>
                  </a:cubicBezTo>
                  <a:lnTo>
                    <a:pt x="30090" y="44966"/>
                  </a:lnTo>
                  <a:lnTo>
                    <a:pt x="28738" y="44966"/>
                  </a:lnTo>
                  <a:lnTo>
                    <a:pt x="7945" y="44966"/>
                  </a:lnTo>
                  <a:cubicBezTo>
                    <a:pt x="7438" y="44966"/>
                    <a:pt x="7100" y="45304"/>
                    <a:pt x="7100" y="45811"/>
                  </a:cubicBezTo>
                  <a:lnTo>
                    <a:pt x="7100" y="80127"/>
                  </a:lnTo>
                  <a:cubicBezTo>
                    <a:pt x="7100" y="80972"/>
                    <a:pt x="6593" y="81479"/>
                    <a:pt x="5748" y="81479"/>
                  </a:cubicBezTo>
                  <a:lnTo>
                    <a:pt x="1352" y="81479"/>
                  </a:lnTo>
                  <a:cubicBezTo>
                    <a:pt x="507" y="81479"/>
                    <a:pt x="0" y="80972"/>
                    <a:pt x="0" y="80127"/>
                  </a:cubicBezTo>
                  <a:lnTo>
                    <a:pt x="0" y="1352"/>
                  </a:lnTo>
                  <a:cubicBezTo>
                    <a:pt x="0" y="507"/>
                    <a:pt x="507" y="0"/>
                    <a:pt x="1352" y="0"/>
                  </a:cubicBezTo>
                  <a:lnTo>
                    <a:pt x="28399" y="0"/>
                  </a:lnTo>
                  <a:cubicBezTo>
                    <a:pt x="43613" y="0"/>
                    <a:pt x="53249" y="8452"/>
                    <a:pt x="53249" y="22483"/>
                  </a:cubicBezTo>
                  <a:cubicBezTo>
                    <a:pt x="53249" y="33640"/>
                    <a:pt x="46994" y="41585"/>
                    <a:pt x="36683" y="43952"/>
                  </a:cubicBezTo>
                  <a:lnTo>
                    <a:pt x="54263" y="79789"/>
                  </a:lnTo>
                  <a:cubicBezTo>
                    <a:pt x="54770" y="80634"/>
                    <a:pt x="54263" y="81141"/>
                    <a:pt x="53756" y="81141"/>
                  </a:cubicBezTo>
                  <a:lnTo>
                    <a:pt x="48685" y="81141"/>
                  </a:lnTo>
                  <a:lnTo>
                    <a:pt x="48685" y="81141"/>
                  </a:lnTo>
                  <a:close/>
                  <a:moveTo>
                    <a:pt x="46825" y="22483"/>
                  </a:moveTo>
                  <a:cubicBezTo>
                    <a:pt x="46825" y="12340"/>
                    <a:pt x="40402" y="6424"/>
                    <a:pt x="28738" y="6424"/>
                  </a:cubicBezTo>
                  <a:lnTo>
                    <a:pt x="8114" y="6424"/>
                  </a:lnTo>
                  <a:cubicBezTo>
                    <a:pt x="7607" y="6424"/>
                    <a:pt x="7269" y="6762"/>
                    <a:pt x="7269" y="7269"/>
                  </a:cubicBezTo>
                  <a:lnTo>
                    <a:pt x="7269" y="37697"/>
                  </a:lnTo>
                  <a:cubicBezTo>
                    <a:pt x="7269" y="38204"/>
                    <a:pt x="7607" y="38542"/>
                    <a:pt x="8114" y="38542"/>
                  </a:cubicBezTo>
                  <a:lnTo>
                    <a:pt x="28738" y="38542"/>
                  </a:lnTo>
                  <a:cubicBezTo>
                    <a:pt x="40402" y="38542"/>
                    <a:pt x="46825" y="32795"/>
                    <a:pt x="46825" y="22483"/>
                  </a:cubicBezTo>
                  <a:close/>
                </a:path>
              </a:pathLst>
            </a:custGeom>
            <a:solidFill>
              <a:schemeClr val="bg1"/>
            </a:solidFill>
            <a:ln w="1688" cap="flat">
              <a:noFill/>
              <a:prstDash val="solid"/>
              <a:miter/>
            </a:ln>
          </p:spPr>
          <p:txBody>
            <a:bodyPr rtlCol="0" anchor="ctr"/>
            <a:lstStyle/>
            <a:p>
              <a:endParaRPr lang="en-US" sz="1350"/>
            </a:p>
          </p:txBody>
        </p:sp>
        <p:sp>
          <p:nvSpPr>
            <p:cNvPr id="120" name="Forma libre: forma 119">
              <a:extLst>
                <a:ext uri="{FF2B5EF4-FFF2-40B4-BE49-F238E27FC236}">
                  <a16:creationId xmlns:a16="http://schemas.microsoft.com/office/drawing/2014/main" id="{279D51BB-25CF-1E22-46F9-D5F60F66C030}"/>
                </a:ext>
              </a:extLst>
            </p:cNvPr>
            <p:cNvSpPr/>
            <p:nvPr/>
          </p:nvSpPr>
          <p:spPr>
            <a:xfrm>
              <a:off x="7873262" y="903153"/>
              <a:ext cx="54473" cy="81479"/>
            </a:xfrm>
            <a:custGeom>
              <a:avLst/>
              <a:gdLst>
                <a:gd name="connsiteX0" fmla="*/ 48685 w 54473"/>
                <a:gd name="connsiteY0" fmla="*/ 81141 h 81479"/>
                <a:gd name="connsiteX1" fmla="*/ 47163 w 54473"/>
                <a:gd name="connsiteY1" fmla="*/ 80127 h 81479"/>
                <a:gd name="connsiteX2" fmla="*/ 30090 w 54473"/>
                <a:gd name="connsiteY2" fmla="*/ 44966 h 81479"/>
                <a:gd name="connsiteX3" fmla="*/ 28738 w 54473"/>
                <a:gd name="connsiteY3" fmla="*/ 44966 h 81479"/>
                <a:gd name="connsiteX4" fmla="*/ 7945 w 54473"/>
                <a:gd name="connsiteY4" fmla="*/ 44966 h 81479"/>
                <a:gd name="connsiteX5" fmla="*/ 7100 w 54473"/>
                <a:gd name="connsiteY5" fmla="*/ 45811 h 81479"/>
                <a:gd name="connsiteX6" fmla="*/ 7100 w 54473"/>
                <a:gd name="connsiteY6" fmla="*/ 80127 h 81479"/>
                <a:gd name="connsiteX7" fmla="*/ 5748 w 54473"/>
                <a:gd name="connsiteY7" fmla="*/ 81479 h 81479"/>
                <a:gd name="connsiteX8" fmla="*/ 1352 w 54473"/>
                <a:gd name="connsiteY8" fmla="*/ 81479 h 81479"/>
                <a:gd name="connsiteX9" fmla="*/ 0 w 54473"/>
                <a:gd name="connsiteY9" fmla="*/ 80127 h 81479"/>
                <a:gd name="connsiteX10" fmla="*/ 0 w 54473"/>
                <a:gd name="connsiteY10" fmla="*/ 1352 h 81479"/>
                <a:gd name="connsiteX11" fmla="*/ 1352 w 54473"/>
                <a:gd name="connsiteY11" fmla="*/ 0 h 81479"/>
                <a:gd name="connsiteX12" fmla="*/ 28399 w 54473"/>
                <a:gd name="connsiteY12" fmla="*/ 0 h 81479"/>
                <a:gd name="connsiteX13" fmla="*/ 53249 w 54473"/>
                <a:gd name="connsiteY13" fmla="*/ 22483 h 81479"/>
                <a:gd name="connsiteX14" fmla="*/ 36683 w 54473"/>
                <a:gd name="connsiteY14" fmla="*/ 43952 h 81479"/>
                <a:gd name="connsiteX15" fmla="*/ 54263 w 54473"/>
                <a:gd name="connsiteY15" fmla="*/ 79789 h 81479"/>
                <a:gd name="connsiteX16" fmla="*/ 53756 w 54473"/>
                <a:gd name="connsiteY16" fmla="*/ 81141 h 81479"/>
                <a:gd name="connsiteX17" fmla="*/ 48685 w 54473"/>
                <a:gd name="connsiteY17" fmla="*/ 81141 h 81479"/>
                <a:gd name="connsiteX18" fmla="*/ 48685 w 54473"/>
                <a:gd name="connsiteY18" fmla="*/ 81141 h 81479"/>
                <a:gd name="connsiteX19" fmla="*/ 46825 w 54473"/>
                <a:gd name="connsiteY19" fmla="*/ 22483 h 81479"/>
                <a:gd name="connsiteX20" fmla="*/ 28738 w 54473"/>
                <a:gd name="connsiteY20" fmla="*/ 6424 h 81479"/>
                <a:gd name="connsiteX21" fmla="*/ 8114 w 54473"/>
                <a:gd name="connsiteY21" fmla="*/ 6424 h 81479"/>
                <a:gd name="connsiteX22" fmla="*/ 7269 w 54473"/>
                <a:gd name="connsiteY22" fmla="*/ 7269 h 81479"/>
                <a:gd name="connsiteX23" fmla="*/ 7269 w 54473"/>
                <a:gd name="connsiteY23" fmla="*/ 37697 h 81479"/>
                <a:gd name="connsiteX24" fmla="*/ 8114 w 54473"/>
                <a:gd name="connsiteY24" fmla="*/ 38542 h 81479"/>
                <a:gd name="connsiteX25" fmla="*/ 28738 w 54473"/>
                <a:gd name="connsiteY25" fmla="*/ 38542 h 81479"/>
                <a:gd name="connsiteX26" fmla="*/ 46825 w 54473"/>
                <a:gd name="connsiteY26" fmla="*/ 22483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473" h="81479">
                  <a:moveTo>
                    <a:pt x="48685" y="81141"/>
                  </a:moveTo>
                  <a:cubicBezTo>
                    <a:pt x="47840" y="81141"/>
                    <a:pt x="47671" y="80803"/>
                    <a:pt x="47163" y="80127"/>
                  </a:cubicBezTo>
                  <a:lnTo>
                    <a:pt x="30090" y="44966"/>
                  </a:lnTo>
                  <a:lnTo>
                    <a:pt x="28738" y="44966"/>
                  </a:lnTo>
                  <a:lnTo>
                    <a:pt x="7945" y="44966"/>
                  </a:lnTo>
                  <a:cubicBezTo>
                    <a:pt x="7438" y="44966"/>
                    <a:pt x="7100" y="45304"/>
                    <a:pt x="7100" y="45811"/>
                  </a:cubicBezTo>
                  <a:lnTo>
                    <a:pt x="7100" y="80127"/>
                  </a:lnTo>
                  <a:cubicBezTo>
                    <a:pt x="7100" y="80972"/>
                    <a:pt x="6593" y="81479"/>
                    <a:pt x="5748" y="81479"/>
                  </a:cubicBezTo>
                  <a:lnTo>
                    <a:pt x="1352" y="81479"/>
                  </a:lnTo>
                  <a:cubicBezTo>
                    <a:pt x="507" y="81479"/>
                    <a:pt x="0" y="80972"/>
                    <a:pt x="0" y="80127"/>
                  </a:cubicBezTo>
                  <a:lnTo>
                    <a:pt x="0" y="1352"/>
                  </a:lnTo>
                  <a:cubicBezTo>
                    <a:pt x="0" y="507"/>
                    <a:pt x="507" y="0"/>
                    <a:pt x="1352" y="0"/>
                  </a:cubicBezTo>
                  <a:lnTo>
                    <a:pt x="28399" y="0"/>
                  </a:lnTo>
                  <a:cubicBezTo>
                    <a:pt x="43613" y="0"/>
                    <a:pt x="53249" y="8452"/>
                    <a:pt x="53249" y="22483"/>
                  </a:cubicBezTo>
                  <a:cubicBezTo>
                    <a:pt x="53249" y="33640"/>
                    <a:pt x="46994" y="41585"/>
                    <a:pt x="36683" y="43952"/>
                  </a:cubicBezTo>
                  <a:lnTo>
                    <a:pt x="54263" y="79789"/>
                  </a:lnTo>
                  <a:cubicBezTo>
                    <a:pt x="54770" y="80634"/>
                    <a:pt x="54263" y="81141"/>
                    <a:pt x="53756" y="81141"/>
                  </a:cubicBezTo>
                  <a:lnTo>
                    <a:pt x="48685" y="81141"/>
                  </a:lnTo>
                  <a:lnTo>
                    <a:pt x="48685" y="81141"/>
                  </a:lnTo>
                  <a:close/>
                  <a:moveTo>
                    <a:pt x="46825" y="22483"/>
                  </a:moveTo>
                  <a:cubicBezTo>
                    <a:pt x="46825" y="12340"/>
                    <a:pt x="40402" y="6424"/>
                    <a:pt x="28738" y="6424"/>
                  </a:cubicBezTo>
                  <a:lnTo>
                    <a:pt x="8114" y="6424"/>
                  </a:lnTo>
                  <a:cubicBezTo>
                    <a:pt x="7607" y="6424"/>
                    <a:pt x="7269" y="6762"/>
                    <a:pt x="7269" y="7269"/>
                  </a:cubicBezTo>
                  <a:lnTo>
                    <a:pt x="7269" y="37697"/>
                  </a:lnTo>
                  <a:cubicBezTo>
                    <a:pt x="7269" y="38204"/>
                    <a:pt x="7607" y="38542"/>
                    <a:pt x="8114" y="38542"/>
                  </a:cubicBezTo>
                  <a:lnTo>
                    <a:pt x="28738" y="38542"/>
                  </a:lnTo>
                  <a:cubicBezTo>
                    <a:pt x="40402" y="38542"/>
                    <a:pt x="46825" y="32795"/>
                    <a:pt x="46825" y="22483"/>
                  </a:cubicBezTo>
                  <a:close/>
                </a:path>
              </a:pathLst>
            </a:custGeom>
            <a:solidFill>
              <a:schemeClr val="bg1"/>
            </a:solidFill>
            <a:ln w="1688" cap="flat">
              <a:noFill/>
              <a:prstDash val="solid"/>
              <a:miter/>
            </a:ln>
          </p:spPr>
          <p:txBody>
            <a:bodyPr rtlCol="0" anchor="ctr"/>
            <a:lstStyle/>
            <a:p>
              <a:endParaRPr lang="en-US" sz="1350"/>
            </a:p>
          </p:txBody>
        </p:sp>
        <p:sp>
          <p:nvSpPr>
            <p:cNvPr id="121" name="Forma libre: forma 120">
              <a:extLst>
                <a:ext uri="{FF2B5EF4-FFF2-40B4-BE49-F238E27FC236}">
                  <a16:creationId xmlns:a16="http://schemas.microsoft.com/office/drawing/2014/main" id="{7A445B2E-DA8D-69B7-AD28-D3052CFC8D45}"/>
                </a:ext>
              </a:extLst>
            </p:cNvPr>
            <p:cNvSpPr/>
            <p:nvPr/>
          </p:nvSpPr>
          <p:spPr>
            <a:xfrm>
              <a:off x="6940645" y="903153"/>
              <a:ext cx="49191" cy="82493"/>
            </a:xfrm>
            <a:custGeom>
              <a:avLst/>
              <a:gdLst>
                <a:gd name="connsiteX0" fmla="*/ 0 w 49191"/>
                <a:gd name="connsiteY0" fmla="*/ 1352 h 82493"/>
                <a:gd name="connsiteX1" fmla="*/ 1352 w 49191"/>
                <a:gd name="connsiteY1" fmla="*/ 0 h 82493"/>
                <a:gd name="connsiteX2" fmla="*/ 47840 w 49191"/>
                <a:gd name="connsiteY2" fmla="*/ 0 h 82493"/>
                <a:gd name="connsiteX3" fmla="*/ 49192 w 49191"/>
                <a:gd name="connsiteY3" fmla="*/ 1352 h 82493"/>
                <a:gd name="connsiteX4" fmla="*/ 49192 w 49191"/>
                <a:gd name="connsiteY4" fmla="*/ 5409 h 82493"/>
                <a:gd name="connsiteX5" fmla="*/ 47840 w 49191"/>
                <a:gd name="connsiteY5" fmla="*/ 6762 h 82493"/>
                <a:gd name="connsiteX6" fmla="*/ 7776 w 49191"/>
                <a:gd name="connsiteY6" fmla="*/ 6762 h 82493"/>
                <a:gd name="connsiteX7" fmla="*/ 6931 w 49191"/>
                <a:gd name="connsiteY7" fmla="*/ 7607 h 82493"/>
                <a:gd name="connsiteX8" fmla="*/ 6931 w 49191"/>
                <a:gd name="connsiteY8" fmla="*/ 36514 h 82493"/>
                <a:gd name="connsiteX9" fmla="*/ 7776 w 49191"/>
                <a:gd name="connsiteY9" fmla="*/ 37359 h 82493"/>
                <a:gd name="connsiteX10" fmla="*/ 42430 w 49191"/>
                <a:gd name="connsiteY10" fmla="*/ 37359 h 82493"/>
                <a:gd name="connsiteX11" fmla="*/ 43782 w 49191"/>
                <a:gd name="connsiteY11" fmla="*/ 38711 h 82493"/>
                <a:gd name="connsiteX12" fmla="*/ 43782 w 49191"/>
                <a:gd name="connsiteY12" fmla="*/ 42768 h 82493"/>
                <a:gd name="connsiteX13" fmla="*/ 42430 w 49191"/>
                <a:gd name="connsiteY13" fmla="*/ 44121 h 82493"/>
                <a:gd name="connsiteX14" fmla="*/ 7776 w 49191"/>
                <a:gd name="connsiteY14" fmla="*/ 44121 h 82493"/>
                <a:gd name="connsiteX15" fmla="*/ 6931 w 49191"/>
                <a:gd name="connsiteY15" fmla="*/ 44966 h 82493"/>
                <a:gd name="connsiteX16" fmla="*/ 6931 w 49191"/>
                <a:gd name="connsiteY16" fmla="*/ 74887 h 82493"/>
                <a:gd name="connsiteX17" fmla="*/ 7776 w 49191"/>
                <a:gd name="connsiteY17" fmla="*/ 75732 h 82493"/>
                <a:gd name="connsiteX18" fmla="*/ 47840 w 49191"/>
                <a:gd name="connsiteY18" fmla="*/ 75732 h 82493"/>
                <a:gd name="connsiteX19" fmla="*/ 49192 w 49191"/>
                <a:gd name="connsiteY19" fmla="*/ 77084 h 82493"/>
                <a:gd name="connsiteX20" fmla="*/ 49192 w 49191"/>
                <a:gd name="connsiteY20" fmla="*/ 81141 h 82493"/>
                <a:gd name="connsiteX21" fmla="*/ 47840 w 49191"/>
                <a:gd name="connsiteY21" fmla="*/ 82494 h 82493"/>
                <a:gd name="connsiteX22" fmla="*/ 1352 w 49191"/>
                <a:gd name="connsiteY22" fmla="*/ 82494 h 82493"/>
                <a:gd name="connsiteX23" fmla="*/ 0 w 49191"/>
                <a:gd name="connsiteY23" fmla="*/ 81141 h 82493"/>
                <a:gd name="connsiteX24" fmla="*/ 0 w 49191"/>
                <a:gd name="connsiteY24" fmla="*/ 1352 h 8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191" h="82493">
                  <a:moveTo>
                    <a:pt x="0" y="1352"/>
                  </a:moveTo>
                  <a:cubicBezTo>
                    <a:pt x="0" y="507"/>
                    <a:pt x="507" y="0"/>
                    <a:pt x="1352" y="0"/>
                  </a:cubicBezTo>
                  <a:lnTo>
                    <a:pt x="47840" y="0"/>
                  </a:lnTo>
                  <a:cubicBezTo>
                    <a:pt x="48685" y="0"/>
                    <a:pt x="49192" y="507"/>
                    <a:pt x="49192" y="1352"/>
                  </a:cubicBezTo>
                  <a:lnTo>
                    <a:pt x="49192" y="5409"/>
                  </a:lnTo>
                  <a:cubicBezTo>
                    <a:pt x="49192" y="6255"/>
                    <a:pt x="48685" y="6762"/>
                    <a:pt x="47840" y="6762"/>
                  </a:cubicBezTo>
                  <a:lnTo>
                    <a:pt x="7776" y="6762"/>
                  </a:lnTo>
                  <a:cubicBezTo>
                    <a:pt x="7269" y="6762"/>
                    <a:pt x="6931" y="7100"/>
                    <a:pt x="6931" y="7607"/>
                  </a:cubicBezTo>
                  <a:lnTo>
                    <a:pt x="6931" y="36514"/>
                  </a:lnTo>
                  <a:cubicBezTo>
                    <a:pt x="6931" y="37021"/>
                    <a:pt x="7269" y="37359"/>
                    <a:pt x="7776" y="37359"/>
                  </a:cubicBezTo>
                  <a:lnTo>
                    <a:pt x="42430" y="37359"/>
                  </a:lnTo>
                  <a:cubicBezTo>
                    <a:pt x="43275" y="37359"/>
                    <a:pt x="43782" y="37866"/>
                    <a:pt x="43782" y="38711"/>
                  </a:cubicBezTo>
                  <a:lnTo>
                    <a:pt x="43782" y="42768"/>
                  </a:lnTo>
                  <a:cubicBezTo>
                    <a:pt x="43782" y="43613"/>
                    <a:pt x="43275" y="44121"/>
                    <a:pt x="42430" y="44121"/>
                  </a:cubicBezTo>
                  <a:lnTo>
                    <a:pt x="7776" y="44121"/>
                  </a:lnTo>
                  <a:cubicBezTo>
                    <a:pt x="7269" y="44121"/>
                    <a:pt x="6931" y="44459"/>
                    <a:pt x="6931" y="44966"/>
                  </a:cubicBezTo>
                  <a:lnTo>
                    <a:pt x="6931" y="74887"/>
                  </a:lnTo>
                  <a:cubicBezTo>
                    <a:pt x="6931" y="75394"/>
                    <a:pt x="7269" y="75732"/>
                    <a:pt x="7776" y="75732"/>
                  </a:cubicBezTo>
                  <a:lnTo>
                    <a:pt x="47840" y="75732"/>
                  </a:lnTo>
                  <a:cubicBezTo>
                    <a:pt x="48685" y="75732"/>
                    <a:pt x="49192" y="76239"/>
                    <a:pt x="49192" y="77084"/>
                  </a:cubicBezTo>
                  <a:lnTo>
                    <a:pt x="49192" y="81141"/>
                  </a:lnTo>
                  <a:cubicBezTo>
                    <a:pt x="49192" y="81987"/>
                    <a:pt x="48685" y="82494"/>
                    <a:pt x="47840" y="82494"/>
                  </a:cubicBezTo>
                  <a:lnTo>
                    <a:pt x="1352" y="82494"/>
                  </a:lnTo>
                  <a:cubicBezTo>
                    <a:pt x="507" y="82494"/>
                    <a:pt x="0" y="81987"/>
                    <a:pt x="0" y="81141"/>
                  </a:cubicBezTo>
                  <a:lnTo>
                    <a:pt x="0" y="1352"/>
                  </a:lnTo>
                  <a:close/>
                </a:path>
              </a:pathLst>
            </a:custGeom>
            <a:solidFill>
              <a:schemeClr val="bg1"/>
            </a:solidFill>
            <a:ln w="1688" cap="flat">
              <a:noFill/>
              <a:prstDash val="solid"/>
              <a:miter/>
            </a:ln>
          </p:spPr>
          <p:txBody>
            <a:bodyPr rtlCol="0" anchor="ctr"/>
            <a:lstStyle/>
            <a:p>
              <a:endParaRPr lang="en-US" sz="1350"/>
            </a:p>
          </p:txBody>
        </p:sp>
        <p:sp>
          <p:nvSpPr>
            <p:cNvPr id="122" name="Forma libre: forma 121">
              <a:extLst>
                <a:ext uri="{FF2B5EF4-FFF2-40B4-BE49-F238E27FC236}">
                  <a16:creationId xmlns:a16="http://schemas.microsoft.com/office/drawing/2014/main" id="{C69C6711-4054-C53E-EB60-3F2F99E8D1D6}"/>
                </a:ext>
              </a:extLst>
            </p:cNvPr>
            <p:cNvSpPr/>
            <p:nvPr/>
          </p:nvSpPr>
          <p:spPr>
            <a:xfrm>
              <a:off x="8338641" y="903153"/>
              <a:ext cx="55953" cy="81479"/>
            </a:xfrm>
            <a:custGeom>
              <a:avLst/>
              <a:gdLst>
                <a:gd name="connsiteX0" fmla="*/ 0 w 55953"/>
                <a:gd name="connsiteY0" fmla="*/ 1352 h 81479"/>
                <a:gd name="connsiteX1" fmla="*/ 1352 w 55953"/>
                <a:gd name="connsiteY1" fmla="*/ 0 h 81479"/>
                <a:gd name="connsiteX2" fmla="*/ 5748 w 55953"/>
                <a:gd name="connsiteY2" fmla="*/ 0 h 81479"/>
                <a:gd name="connsiteX3" fmla="*/ 7100 w 55953"/>
                <a:gd name="connsiteY3" fmla="*/ 1352 h 81479"/>
                <a:gd name="connsiteX4" fmla="*/ 7100 w 55953"/>
                <a:gd name="connsiteY4" fmla="*/ 36175 h 81479"/>
                <a:gd name="connsiteX5" fmla="*/ 7945 w 55953"/>
                <a:gd name="connsiteY5" fmla="*/ 37021 h 81479"/>
                <a:gd name="connsiteX6" fmla="*/ 48009 w 55953"/>
                <a:gd name="connsiteY6" fmla="*/ 37021 h 81479"/>
                <a:gd name="connsiteX7" fmla="*/ 48854 w 55953"/>
                <a:gd name="connsiteY7" fmla="*/ 36175 h 81479"/>
                <a:gd name="connsiteX8" fmla="*/ 48854 w 55953"/>
                <a:gd name="connsiteY8" fmla="*/ 1352 h 81479"/>
                <a:gd name="connsiteX9" fmla="*/ 50206 w 55953"/>
                <a:gd name="connsiteY9" fmla="*/ 0 h 81479"/>
                <a:gd name="connsiteX10" fmla="*/ 54601 w 55953"/>
                <a:gd name="connsiteY10" fmla="*/ 0 h 81479"/>
                <a:gd name="connsiteX11" fmla="*/ 55954 w 55953"/>
                <a:gd name="connsiteY11" fmla="*/ 1352 h 81479"/>
                <a:gd name="connsiteX12" fmla="*/ 55954 w 55953"/>
                <a:gd name="connsiteY12" fmla="*/ 80127 h 81479"/>
                <a:gd name="connsiteX13" fmla="*/ 54601 w 55953"/>
                <a:gd name="connsiteY13" fmla="*/ 81479 h 81479"/>
                <a:gd name="connsiteX14" fmla="*/ 50206 w 55953"/>
                <a:gd name="connsiteY14" fmla="*/ 81479 h 81479"/>
                <a:gd name="connsiteX15" fmla="*/ 48854 w 55953"/>
                <a:gd name="connsiteY15" fmla="*/ 80127 h 81479"/>
                <a:gd name="connsiteX16" fmla="*/ 48854 w 55953"/>
                <a:gd name="connsiteY16" fmla="*/ 44290 h 81479"/>
                <a:gd name="connsiteX17" fmla="*/ 48009 w 55953"/>
                <a:gd name="connsiteY17" fmla="*/ 43444 h 81479"/>
                <a:gd name="connsiteX18" fmla="*/ 7945 w 55953"/>
                <a:gd name="connsiteY18" fmla="*/ 43444 h 81479"/>
                <a:gd name="connsiteX19" fmla="*/ 7100 w 55953"/>
                <a:gd name="connsiteY19" fmla="*/ 44290 h 81479"/>
                <a:gd name="connsiteX20" fmla="*/ 7100 w 55953"/>
                <a:gd name="connsiteY20" fmla="*/ 80127 h 81479"/>
                <a:gd name="connsiteX21" fmla="*/ 5748 w 55953"/>
                <a:gd name="connsiteY21" fmla="*/ 81479 h 81479"/>
                <a:gd name="connsiteX22" fmla="*/ 1352 w 55953"/>
                <a:gd name="connsiteY22" fmla="*/ 81479 h 81479"/>
                <a:gd name="connsiteX23" fmla="*/ 0 w 55953"/>
                <a:gd name="connsiteY23" fmla="*/ 80127 h 81479"/>
                <a:gd name="connsiteX24" fmla="*/ 0 w 55953"/>
                <a:gd name="connsiteY24" fmla="*/ 1352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53" h="81479">
                  <a:moveTo>
                    <a:pt x="0" y="1352"/>
                  </a:moveTo>
                  <a:cubicBezTo>
                    <a:pt x="0" y="507"/>
                    <a:pt x="507" y="0"/>
                    <a:pt x="1352" y="0"/>
                  </a:cubicBezTo>
                  <a:lnTo>
                    <a:pt x="5748" y="0"/>
                  </a:lnTo>
                  <a:cubicBezTo>
                    <a:pt x="6593" y="0"/>
                    <a:pt x="7100" y="507"/>
                    <a:pt x="7100" y="1352"/>
                  </a:cubicBezTo>
                  <a:lnTo>
                    <a:pt x="7100" y="36175"/>
                  </a:lnTo>
                  <a:cubicBezTo>
                    <a:pt x="7100" y="36683"/>
                    <a:pt x="7438" y="37021"/>
                    <a:pt x="7945" y="37021"/>
                  </a:cubicBezTo>
                  <a:lnTo>
                    <a:pt x="48009" y="37021"/>
                  </a:lnTo>
                  <a:cubicBezTo>
                    <a:pt x="48516" y="37021"/>
                    <a:pt x="48854" y="36683"/>
                    <a:pt x="48854" y="36175"/>
                  </a:cubicBezTo>
                  <a:lnTo>
                    <a:pt x="48854" y="1352"/>
                  </a:lnTo>
                  <a:cubicBezTo>
                    <a:pt x="48854" y="507"/>
                    <a:pt x="49361" y="0"/>
                    <a:pt x="50206" y="0"/>
                  </a:cubicBezTo>
                  <a:lnTo>
                    <a:pt x="54601" y="0"/>
                  </a:lnTo>
                  <a:cubicBezTo>
                    <a:pt x="55447" y="0"/>
                    <a:pt x="55954" y="507"/>
                    <a:pt x="55954" y="1352"/>
                  </a:cubicBezTo>
                  <a:lnTo>
                    <a:pt x="55954" y="80127"/>
                  </a:lnTo>
                  <a:cubicBezTo>
                    <a:pt x="55954" y="80972"/>
                    <a:pt x="55447" y="81479"/>
                    <a:pt x="54601" y="81479"/>
                  </a:cubicBezTo>
                  <a:lnTo>
                    <a:pt x="50206" y="81479"/>
                  </a:lnTo>
                  <a:cubicBezTo>
                    <a:pt x="49361" y="81479"/>
                    <a:pt x="48854" y="80972"/>
                    <a:pt x="48854" y="80127"/>
                  </a:cubicBezTo>
                  <a:lnTo>
                    <a:pt x="48854" y="44290"/>
                  </a:lnTo>
                  <a:cubicBezTo>
                    <a:pt x="48854" y="43782"/>
                    <a:pt x="48516" y="43444"/>
                    <a:pt x="48009" y="43444"/>
                  </a:cubicBezTo>
                  <a:lnTo>
                    <a:pt x="7945" y="43444"/>
                  </a:lnTo>
                  <a:cubicBezTo>
                    <a:pt x="7438" y="43444"/>
                    <a:pt x="7100" y="43782"/>
                    <a:pt x="7100" y="44290"/>
                  </a:cubicBezTo>
                  <a:lnTo>
                    <a:pt x="7100" y="80127"/>
                  </a:lnTo>
                  <a:cubicBezTo>
                    <a:pt x="7100" y="80972"/>
                    <a:pt x="6593" y="81479"/>
                    <a:pt x="5748" y="81479"/>
                  </a:cubicBezTo>
                  <a:lnTo>
                    <a:pt x="1352" y="81479"/>
                  </a:lnTo>
                  <a:cubicBezTo>
                    <a:pt x="507" y="81479"/>
                    <a:pt x="0" y="80972"/>
                    <a:pt x="0" y="80127"/>
                  </a:cubicBezTo>
                  <a:lnTo>
                    <a:pt x="0" y="1352"/>
                  </a:lnTo>
                  <a:close/>
                </a:path>
              </a:pathLst>
            </a:custGeom>
            <a:solidFill>
              <a:schemeClr val="bg1"/>
            </a:solidFill>
            <a:ln w="1688" cap="flat">
              <a:noFill/>
              <a:prstDash val="solid"/>
              <a:miter/>
            </a:ln>
          </p:spPr>
          <p:txBody>
            <a:bodyPr rtlCol="0" anchor="ctr"/>
            <a:lstStyle/>
            <a:p>
              <a:endParaRPr lang="en-US" sz="1350"/>
            </a:p>
          </p:txBody>
        </p:sp>
      </p:grpSp>
      <p:sp>
        <p:nvSpPr>
          <p:cNvPr id="164" name="Title 7">
            <a:extLst>
              <a:ext uri="{FF2B5EF4-FFF2-40B4-BE49-F238E27FC236}">
                <a16:creationId xmlns:a16="http://schemas.microsoft.com/office/drawing/2014/main" id="{7A08E5AC-F7E3-C1FE-8EA9-AD55F93BC0BC}"/>
              </a:ext>
            </a:extLst>
          </p:cNvPr>
          <p:cNvSpPr txBox="1">
            <a:spLocks/>
          </p:cNvSpPr>
          <p:nvPr/>
        </p:nvSpPr>
        <p:spPr>
          <a:xfrm>
            <a:off x="4992073" y="4831972"/>
            <a:ext cx="2618608" cy="92333"/>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lnSpc>
                <a:spcPct val="100000"/>
              </a:lnSpc>
              <a:defRPr/>
            </a:pPr>
            <a:r>
              <a:rPr lang="es-CL" sz="600" spc="56">
                <a:solidFill>
                  <a:srgbClr val="95A6B5"/>
                </a:solidFill>
                <a:latin typeface="Montserrat" pitchFamily="2" charset="0"/>
                <a:ea typeface="Roboto" panose="02000000000000000000" pitchFamily="2" charset="0"/>
              </a:rPr>
              <a:t>CONNECT THROUGH </a:t>
            </a:r>
            <a:r>
              <a:rPr lang="es-CL" sz="600" spc="85">
                <a:solidFill>
                  <a:srgbClr val="95A6B5"/>
                </a:solidFill>
                <a:latin typeface="Montserrat Medium" pitchFamily="2" charset="0"/>
                <a:ea typeface="Roboto" panose="02000000000000000000" pitchFamily="2" charset="0"/>
              </a:rPr>
              <a:t>LINKEDIN</a:t>
            </a:r>
          </a:p>
        </p:txBody>
      </p:sp>
      <p:sp>
        <p:nvSpPr>
          <p:cNvPr id="167" name="Rectángulo 24">
            <a:extLst>
              <a:ext uri="{FF2B5EF4-FFF2-40B4-BE49-F238E27FC236}">
                <a16:creationId xmlns:a16="http://schemas.microsoft.com/office/drawing/2014/main" id="{13730DB6-FDB7-135A-E87E-AE1271CA46ED}"/>
              </a:ext>
            </a:extLst>
          </p:cNvPr>
          <p:cNvSpPr/>
          <p:nvPr/>
        </p:nvSpPr>
        <p:spPr>
          <a:xfrm>
            <a:off x="886627" y="4597313"/>
            <a:ext cx="6012013" cy="215444"/>
          </a:xfrm>
          <a:prstGeom prst="rect">
            <a:avLst/>
          </a:prstGeom>
        </p:spPr>
        <p:txBody>
          <a:bodyPr wrap="square" lIns="0" tIns="0" rIns="0" bIns="0" anchor="t">
            <a:spAutoFit/>
          </a:bodyPr>
          <a:lstStyle/>
          <a:p>
            <a:pPr defTabSz="514350">
              <a:spcAft>
                <a:spcPts val="150"/>
              </a:spcAft>
              <a:defRPr/>
            </a:pPr>
            <a:r>
              <a:rPr lang="en-US" sz="1400" b="1" dirty="0">
                <a:solidFill>
                  <a:srgbClr val="08061A"/>
                </a:solidFill>
                <a:latin typeface="Montserrat SemiBold" pitchFamily="2" charset="0"/>
                <a:ea typeface="Roboto" panose="02000000000000000000" pitchFamily="2" charset="0"/>
              </a:rPr>
              <a:t>Luis Ramos  </a:t>
            </a:r>
            <a:r>
              <a:rPr lang="en-US" sz="1400" dirty="0">
                <a:solidFill>
                  <a:srgbClr val="08061A"/>
                </a:solidFill>
                <a:latin typeface="Roboto Light" panose="02000000000000000000" pitchFamily="2" charset="0"/>
                <a:ea typeface="Roboto Light" panose="02000000000000000000" pitchFamily="2" charset="0"/>
                <a:cs typeface="Roboto"/>
              </a:rPr>
              <a:t>|  </a:t>
            </a:r>
            <a:r>
              <a:rPr lang="en-US" sz="1400" dirty="0" err="1">
                <a:solidFill>
                  <a:srgbClr val="08061A"/>
                </a:solidFill>
                <a:latin typeface="Roboto Light" panose="02000000000000000000" pitchFamily="2" charset="0"/>
                <a:ea typeface="Roboto Light" panose="02000000000000000000" pitchFamily="2" charset="0"/>
                <a:cs typeface="Roboto"/>
              </a:rPr>
              <a:t>Gerente</a:t>
            </a:r>
            <a:r>
              <a:rPr lang="en-US" sz="1400" dirty="0">
                <a:solidFill>
                  <a:srgbClr val="08061A"/>
                </a:solidFill>
                <a:latin typeface="Roboto Light" panose="02000000000000000000" pitchFamily="2" charset="0"/>
                <a:ea typeface="Roboto Light" panose="02000000000000000000" pitchFamily="2" charset="0"/>
                <a:cs typeface="Roboto"/>
              </a:rPr>
              <a:t> de </a:t>
            </a:r>
            <a:r>
              <a:rPr lang="en-US" sz="1400" dirty="0" err="1">
                <a:solidFill>
                  <a:srgbClr val="08061A"/>
                </a:solidFill>
                <a:latin typeface="Roboto Light" panose="02000000000000000000" pitchFamily="2" charset="0"/>
                <a:ea typeface="Roboto Light" panose="02000000000000000000" pitchFamily="2" charset="0"/>
                <a:cs typeface="Roboto"/>
              </a:rPr>
              <a:t>Estrategia</a:t>
            </a:r>
            <a:r>
              <a:rPr lang="en-US" sz="1400" dirty="0">
                <a:solidFill>
                  <a:srgbClr val="08061A"/>
                </a:solidFill>
                <a:latin typeface="Roboto Light" panose="02000000000000000000" pitchFamily="2" charset="0"/>
                <a:ea typeface="Roboto Light" panose="02000000000000000000" pitchFamily="2" charset="0"/>
                <a:cs typeface="Roboto"/>
              </a:rPr>
              <a:t> </a:t>
            </a:r>
            <a:r>
              <a:rPr lang="en-US" sz="1400" dirty="0" err="1">
                <a:solidFill>
                  <a:srgbClr val="08061A"/>
                </a:solidFill>
                <a:latin typeface="Roboto Light" panose="02000000000000000000" pitchFamily="2" charset="0"/>
                <a:ea typeface="Roboto Light" panose="02000000000000000000" pitchFamily="2" charset="0"/>
                <a:cs typeface="Roboto"/>
              </a:rPr>
              <a:t>Renta</a:t>
            </a:r>
            <a:r>
              <a:rPr lang="en-US" sz="1400" dirty="0">
                <a:solidFill>
                  <a:srgbClr val="08061A"/>
                </a:solidFill>
                <a:latin typeface="Roboto Light" panose="02000000000000000000" pitchFamily="2" charset="0"/>
                <a:ea typeface="Roboto Light" panose="02000000000000000000" pitchFamily="2" charset="0"/>
                <a:cs typeface="Roboto"/>
              </a:rPr>
              <a:t> Variable, </a:t>
            </a:r>
            <a:r>
              <a:rPr lang="en-US" sz="1400" dirty="0" err="1">
                <a:solidFill>
                  <a:srgbClr val="08061A"/>
                </a:solidFill>
                <a:latin typeface="Roboto Light" panose="02000000000000000000" pitchFamily="2" charset="0"/>
                <a:ea typeface="Roboto Light" panose="02000000000000000000" pitchFamily="2" charset="0"/>
                <a:cs typeface="Roboto"/>
              </a:rPr>
              <a:t>LarrainVial</a:t>
            </a:r>
            <a:r>
              <a:rPr lang="en-US" sz="1400" dirty="0">
                <a:solidFill>
                  <a:srgbClr val="08061A"/>
                </a:solidFill>
                <a:latin typeface="Roboto Light" panose="02000000000000000000" pitchFamily="2" charset="0"/>
                <a:ea typeface="Roboto Light" panose="02000000000000000000" pitchFamily="2" charset="0"/>
                <a:cs typeface="Roboto"/>
              </a:rPr>
              <a:t> Research</a:t>
            </a:r>
          </a:p>
        </p:txBody>
      </p:sp>
      <p:sp>
        <p:nvSpPr>
          <p:cNvPr id="23" name="Rectángulo 22">
            <a:extLst>
              <a:ext uri="{FF2B5EF4-FFF2-40B4-BE49-F238E27FC236}">
                <a16:creationId xmlns:a16="http://schemas.microsoft.com/office/drawing/2014/main" id="{BF66CEBC-6DBE-4BBB-2543-287F822FB43D}"/>
              </a:ext>
            </a:extLst>
          </p:cNvPr>
          <p:cNvSpPr/>
          <p:nvPr/>
        </p:nvSpPr>
        <p:spPr>
          <a:xfrm>
            <a:off x="0" y="4962736"/>
            <a:ext cx="6667500" cy="183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Rectángulo 135">
            <a:extLst>
              <a:ext uri="{FF2B5EF4-FFF2-40B4-BE49-F238E27FC236}">
                <a16:creationId xmlns:a16="http://schemas.microsoft.com/office/drawing/2014/main" id="{5A8D68AE-AF35-2EC0-24DB-699877919DD4}"/>
              </a:ext>
            </a:extLst>
          </p:cNvPr>
          <p:cNvSpPr/>
          <p:nvPr/>
        </p:nvSpPr>
        <p:spPr>
          <a:xfrm>
            <a:off x="5965011" y="4831972"/>
            <a:ext cx="3159632" cy="303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ángulo 16">
            <a:extLst>
              <a:ext uri="{FF2B5EF4-FFF2-40B4-BE49-F238E27FC236}">
                <a16:creationId xmlns:a16="http://schemas.microsoft.com/office/drawing/2014/main" id="{B71D7EAA-E64A-2CEB-F7A0-B3EEA27E9755}"/>
              </a:ext>
            </a:extLst>
          </p:cNvPr>
          <p:cNvSpPr/>
          <p:nvPr/>
        </p:nvSpPr>
        <p:spPr>
          <a:xfrm rot="19245587">
            <a:off x="6891148" y="-1681647"/>
            <a:ext cx="2357771" cy="4396146"/>
          </a:xfrm>
          <a:prstGeom prst="rect">
            <a:avLst/>
          </a:prstGeom>
          <a:gradFill>
            <a:gsLst>
              <a:gs pos="0">
                <a:srgbClr val="08061A">
                  <a:alpha val="0"/>
                </a:srgbClr>
              </a:gs>
              <a:gs pos="100000">
                <a:srgbClr val="08061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áfico 2">
            <a:extLst>
              <a:ext uri="{FF2B5EF4-FFF2-40B4-BE49-F238E27FC236}">
                <a16:creationId xmlns:a16="http://schemas.microsoft.com/office/drawing/2014/main" id="{C8D37CAC-57F6-CF7E-A329-0463446D07C1}"/>
              </a:ext>
            </a:extLst>
          </p:cNvPr>
          <p:cNvGrpSpPr/>
          <p:nvPr/>
        </p:nvGrpSpPr>
        <p:grpSpPr>
          <a:xfrm>
            <a:off x="7156142" y="578335"/>
            <a:ext cx="1417436" cy="367164"/>
            <a:chOff x="6703814" y="496094"/>
            <a:chExt cx="1889915" cy="489552"/>
          </a:xfrm>
          <a:solidFill>
            <a:schemeClr val="bg1"/>
          </a:solidFill>
        </p:grpSpPr>
        <p:grpSp>
          <p:nvGrpSpPr>
            <p:cNvPr id="20" name="Gráfico 2">
              <a:extLst>
                <a:ext uri="{FF2B5EF4-FFF2-40B4-BE49-F238E27FC236}">
                  <a16:creationId xmlns:a16="http://schemas.microsoft.com/office/drawing/2014/main" id="{FBCA0A60-50C5-8863-1BF2-88D819931DFA}"/>
                </a:ext>
              </a:extLst>
            </p:cNvPr>
            <p:cNvGrpSpPr/>
            <p:nvPr/>
          </p:nvGrpSpPr>
          <p:grpSpPr>
            <a:xfrm>
              <a:off x="6703814" y="496094"/>
              <a:ext cx="1889915" cy="340286"/>
              <a:chOff x="6703814" y="496094"/>
              <a:chExt cx="1889915" cy="340286"/>
            </a:xfrm>
            <a:solidFill>
              <a:schemeClr val="bg1"/>
            </a:solidFill>
          </p:grpSpPr>
          <p:sp>
            <p:nvSpPr>
              <p:cNvPr id="33" name="Forma libre: forma 32">
                <a:extLst>
                  <a:ext uri="{FF2B5EF4-FFF2-40B4-BE49-F238E27FC236}">
                    <a16:creationId xmlns:a16="http://schemas.microsoft.com/office/drawing/2014/main" id="{4488EE67-A436-DE9C-07AB-CD8D3F507429}"/>
                  </a:ext>
                </a:extLst>
              </p:cNvPr>
              <p:cNvSpPr/>
              <p:nvPr/>
            </p:nvSpPr>
            <p:spPr>
              <a:xfrm>
                <a:off x="8465425" y="496094"/>
                <a:ext cx="128304" cy="128304"/>
              </a:xfrm>
              <a:custGeom>
                <a:avLst/>
                <a:gdLst>
                  <a:gd name="connsiteX0" fmla="*/ 0 w 128304"/>
                  <a:gd name="connsiteY0" fmla="*/ 0 h 128304"/>
                  <a:gd name="connsiteX1" fmla="*/ 128305 w 128304"/>
                  <a:gd name="connsiteY1" fmla="*/ 0 h 128304"/>
                  <a:gd name="connsiteX2" fmla="*/ 128305 w 128304"/>
                  <a:gd name="connsiteY2" fmla="*/ 128305 h 128304"/>
                  <a:gd name="connsiteX3" fmla="*/ 0 w 128304"/>
                  <a:gd name="connsiteY3" fmla="*/ 128305 h 128304"/>
                </a:gdLst>
                <a:ahLst/>
                <a:cxnLst>
                  <a:cxn ang="0">
                    <a:pos x="connsiteX0" y="connsiteY0"/>
                  </a:cxn>
                  <a:cxn ang="0">
                    <a:pos x="connsiteX1" y="connsiteY1"/>
                  </a:cxn>
                  <a:cxn ang="0">
                    <a:pos x="connsiteX2" y="connsiteY2"/>
                  </a:cxn>
                  <a:cxn ang="0">
                    <a:pos x="connsiteX3" y="connsiteY3"/>
                  </a:cxn>
                </a:cxnLst>
                <a:rect l="l" t="t" r="r" b="b"/>
                <a:pathLst>
                  <a:path w="128304" h="128304">
                    <a:moveTo>
                      <a:pt x="0" y="0"/>
                    </a:moveTo>
                    <a:lnTo>
                      <a:pt x="128305" y="0"/>
                    </a:lnTo>
                    <a:lnTo>
                      <a:pt x="128305" y="128305"/>
                    </a:lnTo>
                    <a:lnTo>
                      <a:pt x="0" y="128305"/>
                    </a:lnTo>
                    <a:close/>
                  </a:path>
                </a:pathLst>
              </a:custGeom>
              <a:solidFill>
                <a:srgbClr val="CF0A2C"/>
              </a:solidFill>
              <a:ln w="1688" cap="flat">
                <a:noFill/>
                <a:prstDash val="solid"/>
                <a:miter/>
              </a:ln>
            </p:spPr>
            <p:txBody>
              <a:bodyPr rtlCol="0" anchor="ctr"/>
              <a:lstStyle/>
              <a:p>
                <a:endParaRPr lang="en-US" sz="1350"/>
              </a:p>
            </p:txBody>
          </p:sp>
          <p:sp>
            <p:nvSpPr>
              <p:cNvPr id="34" name="Forma libre: forma 33">
                <a:extLst>
                  <a:ext uri="{FF2B5EF4-FFF2-40B4-BE49-F238E27FC236}">
                    <a16:creationId xmlns:a16="http://schemas.microsoft.com/office/drawing/2014/main" id="{82913155-E8B7-D931-4FD2-11678866D574}"/>
                  </a:ext>
                </a:extLst>
              </p:cNvPr>
              <p:cNvSpPr/>
              <p:nvPr/>
            </p:nvSpPr>
            <p:spPr>
              <a:xfrm>
                <a:off x="6703814" y="496094"/>
                <a:ext cx="191020" cy="335214"/>
              </a:xfrm>
              <a:custGeom>
                <a:avLst/>
                <a:gdLst>
                  <a:gd name="connsiteX0" fmla="*/ 0 w 191020"/>
                  <a:gd name="connsiteY0" fmla="*/ 4902 h 335214"/>
                  <a:gd name="connsiteX1" fmla="*/ 4564 w 191020"/>
                  <a:gd name="connsiteY1" fmla="*/ 0 h 335214"/>
                  <a:gd name="connsiteX2" fmla="*/ 21807 w 191020"/>
                  <a:gd name="connsiteY2" fmla="*/ 0 h 335214"/>
                  <a:gd name="connsiteX3" fmla="*/ 26371 w 191020"/>
                  <a:gd name="connsiteY3" fmla="*/ 4902 h 335214"/>
                  <a:gd name="connsiteX4" fmla="*/ 26371 w 191020"/>
                  <a:gd name="connsiteY4" fmla="*/ 305632 h 335214"/>
                  <a:gd name="connsiteX5" fmla="*/ 29245 w 191020"/>
                  <a:gd name="connsiteY5" fmla="*/ 308675 h 335214"/>
                  <a:gd name="connsiteX6" fmla="*/ 186456 w 191020"/>
                  <a:gd name="connsiteY6" fmla="*/ 308675 h 335214"/>
                  <a:gd name="connsiteX7" fmla="*/ 191020 w 191020"/>
                  <a:gd name="connsiteY7" fmla="*/ 313577 h 335214"/>
                  <a:gd name="connsiteX8" fmla="*/ 191020 w 191020"/>
                  <a:gd name="connsiteY8" fmla="*/ 330313 h 335214"/>
                  <a:gd name="connsiteX9" fmla="*/ 186456 w 191020"/>
                  <a:gd name="connsiteY9" fmla="*/ 335215 h 335214"/>
                  <a:gd name="connsiteX10" fmla="*/ 4564 w 191020"/>
                  <a:gd name="connsiteY10" fmla="*/ 335215 h 335214"/>
                  <a:gd name="connsiteX11" fmla="*/ 0 w 191020"/>
                  <a:gd name="connsiteY11" fmla="*/ 330313 h 335214"/>
                  <a:gd name="connsiteX12" fmla="*/ 0 w 191020"/>
                  <a:gd name="connsiteY12" fmla="*/ 4902 h 33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020" h="335214">
                    <a:moveTo>
                      <a:pt x="0" y="4902"/>
                    </a:moveTo>
                    <a:cubicBezTo>
                      <a:pt x="0" y="2029"/>
                      <a:pt x="1859" y="0"/>
                      <a:pt x="4564" y="0"/>
                    </a:cubicBezTo>
                    <a:lnTo>
                      <a:pt x="21807" y="0"/>
                    </a:lnTo>
                    <a:cubicBezTo>
                      <a:pt x="24680" y="0"/>
                      <a:pt x="26371" y="2029"/>
                      <a:pt x="26371" y="4902"/>
                    </a:cubicBezTo>
                    <a:lnTo>
                      <a:pt x="26371" y="305632"/>
                    </a:lnTo>
                    <a:cubicBezTo>
                      <a:pt x="26371" y="307661"/>
                      <a:pt x="27385" y="308675"/>
                      <a:pt x="29245" y="308675"/>
                    </a:cubicBezTo>
                    <a:lnTo>
                      <a:pt x="186456" y="308675"/>
                    </a:lnTo>
                    <a:cubicBezTo>
                      <a:pt x="189330" y="308675"/>
                      <a:pt x="191020" y="310704"/>
                      <a:pt x="191020" y="313577"/>
                    </a:cubicBezTo>
                    <a:lnTo>
                      <a:pt x="191020" y="330313"/>
                    </a:lnTo>
                    <a:cubicBezTo>
                      <a:pt x="191020" y="333356"/>
                      <a:pt x="189161" y="335215"/>
                      <a:pt x="186456" y="335215"/>
                    </a:cubicBezTo>
                    <a:lnTo>
                      <a:pt x="4564" y="335215"/>
                    </a:lnTo>
                    <a:cubicBezTo>
                      <a:pt x="1690" y="335215"/>
                      <a:pt x="0" y="333186"/>
                      <a:pt x="0" y="330313"/>
                    </a:cubicBezTo>
                    <a:lnTo>
                      <a:pt x="0" y="4902"/>
                    </a:lnTo>
                    <a:close/>
                  </a:path>
                </a:pathLst>
              </a:custGeom>
              <a:solidFill>
                <a:schemeClr val="bg1"/>
              </a:solidFill>
              <a:ln w="1688" cap="flat">
                <a:noFill/>
                <a:prstDash val="solid"/>
                <a:miter/>
              </a:ln>
            </p:spPr>
            <p:txBody>
              <a:bodyPr rtlCol="0" anchor="ctr"/>
              <a:lstStyle/>
              <a:p>
                <a:endParaRPr lang="en-US" sz="1350"/>
              </a:p>
            </p:txBody>
          </p:sp>
          <p:sp>
            <p:nvSpPr>
              <p:cNvPr id="35" name="Forma libre: forma 34">
                <a:extLst>
                  <a:ext uri="{FF2B5EF4-FFF2-40B4-BE49-F238E27FC236}">
                    <a16:creationId xmlns:a16="http://schemas.microsoft.com/office/drawing/2014/main" id="{8D75CAA9-9D40-358F-7977-6BBB67D27B58}"/>
                  </a:ext>
                </a:extLst>
              </p:cNvPr>
              <p:cNvSpPr/>
              <p:nvPr/>
            </p:nvSpPr>
            <p:spPr>
              <a:xfrm>
                <a:off x="6904131" y="591097"/>
                <a:ext cx="168706" cy="245283"/>
              </a:xfrm>
              <a:custGeom>
                <a:avLst/>
                <a:gdLst>
                  <a:gd name="connsiteX0" fmla="*/ 143519 w 168706"/>
                  <a:gd name="connsiteY0" fmla="*/ 167861 h 245283"/>
                  <a:gd name="connsiteX1" fmla="*/ 143519 w 168706"/>
                  <a:gd name="connsiteY1" fmla="*/ 131855 h 245283"/>
                  <a:gd name="connsiteX2" fmla="*/ 140645 w 168706"/>
                  <a:gd name="connsiteY2" fmla="*/ 128981 h 245283"/>
                  <a:gd name="connsiteX3" fmla="*/ 87227 w 168706"/>
                  <a:gd name="connsiteY3" fmla="*/ 128981 h 245283"/>
                  <a:gd name="connsiteX4" fmla="*/ 24004 w 168706"/>
                  <a:gd name="connsiteY4" fmla="*/ 175130 h 245283"/>
                  <a:gd name="connsiteX5" fmla="*/ 79282 w 168706"/>
                  <a:gd name="connsiteY5" fmla="*/ 220603 h 245283"/>
                  <a:gd name="connsiteX6" fmla="*/ 143519 w 168706"/>
                  <a:gd name="connsiteY6" fmla="*/ 167861 h 245283"/>
                  <a:gd name="connsiteX7" fmla="*/ 29414 w 168706"/>
                  <a:gd name="connsiteY7" fmla="*/ 42599 h 245283"/>
                  <a:gd name="connsiteX8" fmla="*/ 22483 w 168706"/>
                  <a:gd name="connsiteY8" fmla="*/ 42092 h 245283"/>
                  <a:gd name="connsiteX9" fmla="*/ 14538 w 168706"/>
                  <a:gd name="connsiteY9" fmla="*/ 29752 h 245283"/>
                  <a:gd name="connsiteX10" fmla="*/ 15890 w 168706"/>
                  <a:gd name="connsiteY10" fmla="*/ 22821 h 245283"/>
                  <a:gd name="connsiteX11" fmla="*/ 87058 w 168706"/>
                  <a:gd name="connsiteY11" fmla="*/ 0 h 245283"/>
                  <a:gd name="connsiteX12" fmla="*/ 168706 w 168706"/>
                  <a:gd name="connsiteY12" fmla="*/ 77929 h 245283"/>
                  <a:gd name="connsiteX13" fmla="*/ 168706 w 168706"/>
                  <a:gd name="connsiteY13" fmla="*/ 235141 h 245283"/>
                  <a:gd name="connsiteX14" fmla="*/ 164142 w 168706"/>
                  <a:gd name="connsiteY14" fmla="*/ 240043 h 245283"/>
                  <a:gd name="connsiteX15" fmla="*/ 149097 w 168706"/>
                  <a:gd name="connsiteY15" fmla="*/ 240043 h 245283"/>
                  <a:gd name="connsiteX16" fmla="*/ 144533 w 168706"/>
                  <a:gd name="connsiteY16" fmla="*/ 235141 h 245283"/>
                  <a:gd name="connsiteX17" fmla="*/ 144533 w 168706"/>
                  <a:gd name="connsiteY17" fmla="*/ 210629 h 245283"/>
                  <a:gd name="connsiteX18" fmla="*/ 144026 w 168706"/>
                  <a:gd name="connsiteY18" fmla="*/ 210629 h 245283"/>
                  <a:gd name="connsiteX19" fmla="*/ 74887 w 168706"/>
                  <a:gd name="connsiteY19" fmla="*/ 245283 h 245283"/>
                  <a:gd name="connsiteX20" fmla="*/ 0 w 168706"/>
                  <a:gd name="connsiteY20" fmla="*/ 175806 h 245283"/>
                  <a:gd name="connsiteX21" fmla="*/ 84691 w 168706"/>
                  <a:gd name="connsiteY21" fmla="*/ 106329 h 245283"/>
                  <a:gd name="connsiteX22" fmla="*/ 141152 w 168706"/>
                  <a:gd name="connsiteY22" fmla="*/ 106329 h 245283"/>
                  <a:gd name="connsiteX23" fmla="*/ 144026 w 168706"/>
                  <a:gd name="connsiteY23" fmla="*/ 103455 h 245283"/>
                  <a:gd name="connsiteX24" fmla="*/ 144026 w 168706"/>
                  <a:gd name="connsiteY24" fmla="*/ 79113 h 245283"/>
                  <a:gd name="connsiteX25" fmla="*/ 85875 w 168706"/>
                  <a:gd name="connsiteY25" fmla="*/ 24850 h 245283"/>
                  <a:gd name="connsiteX26" fmla="*/ 29414 w 168706"/>
                  <a:gd name="connsiteY26" fmla="*/ 42599 h 2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06" h="245283">
                    <a:moveTo>
                      <a:pt x="143519" y="167861"/>
                    </a:moveTo>
                    <a:lnTo>
                      <a:pt x="143519" y="131855"/>
                    </a:lnTo>
                    <a:cubicBezTo>
                      <a:pt x="143519" y="129826"/>
                      <a:pt x="142504" y="128981"/>
                      <a:pt x="140645" y="128981"/>
                    </a:cubicBezTo>
                    <a:lnTo>
                      <a:pt x="87227" y="128981"/>
                    </a:lnTo>
                    <a:cubicBezTo>
                      <a:pt x="42768" y="128981"/>
                      <a:pt x="24004" y="144195"/>
                      <a:pt x="24004" y="175130"/>
                    </a:cubicBezTo>
                    <a:cubicBezTo>
                      <a:pt x="24004" y="204882"/>
                      <a:pt x="43613" y="220603"/>
                      <a:pt x="79282" y="220603"/>
                    </a:cubicBezTo>
                    <a:cubicBezTo>
                      <a:pt x="117993" y="220434"/>
                      <a:pt x="143519" y="199810"/>
                      <a:pt x="143519" y="167861"/>
                    </a:cubicBezTo>
                    <a:moveTo>
                      <a:pt x="29414" y="42599"/>
                    </a:moveTo>
                    <a:cubicBezTo>
                      <a:pt x="27047" y="44628"/>
                      <a:pt x="24173" y="44628"/>
                      <a:pt x="22483" y="42092"/>
                    </a:cubicBezTo>
                    <a:lnTo>
                      <a:pt x="14538" y="29752"/>
                    </a:lnTo>
                    <a:cubicBezTo>
                      <a:pt x="13185" y="27216"/>
                      <a:pt x="13524" y="24850"/>
                      <a:pt x="15890" y="22821"/>
                    </a:cubicBezTo>
                    <a:cubicBezTo>
                      <a:pt x="31780" y="8452"/>
                      <a:pt x="55616" y="0"/>
                      <a:pt x="87058" y="0"/>
                    </a:cubicBezTo>
                    <a:cubicBezTo>
                      <a:pt x="145209" y="0"/>
                      <a:pt x="168706" y="20116"/>
                      <a:pt x="168706" y="77929"/>
                    </a:cubicBezTo>
                    <a:lnTo>
                      <a:pt x="168706" y="235141"/>
                    </a:lnTo>
                    <a:cubicBezTo>
                      <a:pt x="168706" y="238184"/>
                      <a:pt x="166847" y="240043"/>
                      <a:pt x="164142" y="240043"/>
                    </a:cubicBezTo>
                    <a:lnTo>
                      <a:pt x="149097" y="240043"/>
                    </a:lnTo>
                    <a:cubicBezTo>
                      <a:pt x="146223" y="240043"/>
                      <a:pt x="144533" y="238014"/>
                      <a:pt x="144533" y="235141"/>
                    </a:cubicBezTo>
                    <a:lnTo>
                      <a:pt x="144533" y="210629"/>
                    </a:lnTo>
                    <a:lnTo>
                      <a:pt x="144026" y="210629"/>
                    </a:lnTo>
                    <a:cubicBezTo>
                      <a:pt x="135066" y="230238"/>
                      <a:pt x="111231" y="245283"/>
                      <a:pt x="74887" y="245283"/>
                    </a:cubicBezTo>
                    <a:cubicBezTo>
                      <a:pt x="29921" y="245283"/>
                      <a:pt x="0" y="221448"/>
                      <a:pt x="0" y="175806"/>
                    </a:cubicBezTo>
                    <a:cubicBezTo>
                      <a:pt x="0" y="129150"/>
                      <a:pt x="30428" y="106329"/>
                      <a:pt x="84691" y="106329"/>
                    </a:cubicBezTo>
                    <a:lnTo>
                      <a:pt x="141152" y="106329"/>
                    </a:lnTo>
                    <a:cubicBezTo>
                      <a:pt x="143012" y="106329"/>
                      <a:pt x="144026" y="105315"/>
                      <a:pt x="144026" y="103455"/>
                    </a:cubicBezTo>
                    <a:lnTo>
                      <a:pt x="144026" y="79113"/>
                    </a:lnTo>
                    <a:cubicBezTo>
                      <a:pt x="144026" y="40571"/>
                      <a:pt x="131347" y="24850"/>
                      <a:pt x="85875" y="24850"/>
                    </a:cubicBezTo>
                    <a:cubicBezTo>
                      <a:pt x="58320" y="24850"/>
                      <a:pt x="42599" y="31273"/>
                      <a:pt x="29414" y="42599"/>
                    </a:cubicBezTo>
                  </a:path>
                </a:pathLst>
              </a:custGeom>
              <a:solidFill>
                <a:schemeClr val="bg1"/>
              </a:solidFill>
              <a:ln w="1688" cap="flat">
                <a:noFill/>
                <a:prstDash val="solid"/>
                <a:miter/>
              </a:ln>
            </p:spPr>
            <p:txBody>
              <a:bodyPr rtlCol="0" anchor="ctr"/>
              <a:lstStyle/>
              <a:p>
                <a:endParaRPr lang="en-US" sz="1350"/>
              </a:p>
            </p:txBody>
          </p:sp>
          <p:sp>
            <p:nvSpPr>
              <p:cNvPr id="36" name="Forma libre: forma 35">
                <a:extLst>
                  <a:ext uri="{FF2B5EF4-FFF2-40B4-BE49-F238E27FC236}">
                    <a16:creationId xmlns:a16="http://schemas.microsoft.com/office/drawing/2014/main" id="{50957A4C-362A-FF46-B661-7CB2F090DD11}"/>
                  </a:ext>
                </a:extLst>
              </p:cNvPr>
              <p:cNvSpPr/>
              <p:nvPr/>
            </p:nvSpPr>
            <p:spPr>
              <a:xfrm>
                <a:off x="7109689" y="590928"/>
                <a:ext cx="132645" cy="240550"/>
              </a:xfrm>
              <a:custGeom>
                <a:avLst/>
                <a:gdLst>
                  <a:gd name="connsiteX0" fmla="*/ 4564 w 132645"/>
                  <a:gd name="connsiteY0" fmla="*/ 240550 h 240550"/>
                  <a:gd name="connsiteX1" fmla="*/ 0 w 132645"/>
                  <a:gd name="connsiteY1" fmla="*/ 235648 h 240550"/>
                  <a:gd name="connsiteX2" fmla="*/ 0 w 132645"/>
                  <a:gd name="connsiteY2" fmla="*/ 10143 h 240550"/>
                  <a:gd name="connsiteX3" fmla="*/ 4564 w 132645"/>
                  <a:gd name="connsiteY3" fmla="*/ 5240 h 240550"/>
                  <a:gd name="connsiteX4" fmla="*/ 20623 w 132645"/>
                  <a:gd name="connsiteY4" fmla="*/ 5240 h 240550"/>
                  <a:gd name="connsiteX5" fmla="*/ 25188 w 132645"/>
                  <a:gd name="connsiteY5" fmla="*/ 10143 h 240550"/>
                  <a:gd name="connsiteX6" fmla="*/ 25188 w 132645"/>
                  <a:gd name="connsiteY6" fmla="*/ 40064 h 240550"/>
                  <a:gd name="connsiteX7" fmla="*/ 25695 w 132645"/>
                  <a:gd name="connsiteY7" fmla="*/ 40064 h 240550"/>
                  <a:gd name="connsiteX8" fmla="*/ 85536 w 132645"/>
                  <a:gd name="connsiteY8" fmla="*/ 0 h 240550"/>
                  <a:gd name="connsiteX9" fmla="*/ 130502 w 132645"/>
                  <a:gd name="connsiteY9" fmla="*/ 16228 h 240550"/>
                  <a:gd name="connsiteX10" fmla="*/ 131516 w 132645"/>
                  <a:gd name="connsiteY10" fmla="*/ 22652 h 240550"/>
                  <a:gd name="connsiteX11" fmla="*/ 122219 w 132645"/>
                  <a:gd name="connsiteY11" fmla="*/ 36345 h 240550"/>
                  <a:gd name="connsiteX12" fmla="*/ 115288 w 132645"/>
                  <a:gd name="connsiteY12" fmla="*/ 37359 h 240550"/>
                  <a:gd name="connsiteX13" fmla="*/ 79620 w 132645"/>
                  <a:gd name="connsiteY13" fmla="*/ 25526 h 240550"/>
                  <a:gd name="connsiteX14" fmla="*/ 25357 w 132645"/>
                  <a:gd name="connsiteY14" fmla="*/ 104977 h 240550"/>
                  <a:gd name="connsiteX15" fmla="*/ 25357 w 132645"/>
                  <a:gd name="connsiteY15" fmla="*/ 235141 h 240550"/>
                  <a:gd name="connsiteX16" fmla="*/ 20792 w 132645"/>
                  <a:gd name="connsiteY16" fmla="*/ 240043 h 240550"/>
                  <a:gd name="connsiteX17" fmla="*/ 4564 w 132645"/>
                  <a:gd name="connsiteY17" fmla="*/ 240043 h 240550"/>
                  <a:gd name="connsiteX18" fmla="*/ 4564 w 132645"/>
                  <a:gd name="connsiteY18" fmla="*/ 240550 h 24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645" h="240550">
                    <a:moveTo>
                      <a:pt x="4564" y="240550"/>
                    </a:moveTo>
                    <a:cubicBezTo>
                      <a:pt x="1690" y="240550"/>
                      <a:pt x="0" y="238522"/>
                      <a:pt x="0" y="235648"/>
                    </a:cubicBezTo>
                    <a:lnTo>
                      <a:pt x="0" y="10143"/>
                    </a:lnTo>
                    <a:cubicBezTo>
                      <a:pt x="0" y="7269"/>
                      <a:pt x="1859" y="5240"/>
                      <a:pt x="4564" y="5240"/>
                    </a:cubicBezTo>
                    <a:lnTo>
                      <a:pt x="20623" y="5240"/>
                    </a:lnTo>
                    <a:cubicBezTo>
                      <a:pt x="23497" y="5240"/>
                      <a:pt x="25188" y="7269"/>
                      <a:pt x="25188" y="10143"/>
                    </a:cubicBezTo>
                    <a:lnTo>
                      <a:pt x="25188" y="40064"/>
                    </a:lnTo>
                    <a:lnTo>
                      <a:pt x="25695" y="40064"/>
                    </a:lnTo>
                    <a:cubicBezTo>
                      <a:pt x="34147" y="16904"/>
                      <a:pt x="54432" y="0"/>
                      <a:pt x="85536" y="0"/>
                    </a:cubicBezTo>
                    <a:cubicBezTo>
                      <a:pt x="103286" y="0"/>
                      <a:pt x="119683" y="6424"/>
                      <a:pt x="130502" y="16228"/>
                    </a:cubicBezTo>
                    <a:cubicBezTo>
                      <a:pt x="132869" y="17750"/>
                      <a:pt x="133376" y="20116"/>
                      <a:pt x="131516" y="22652"/>
                    </a:cubicBezTo>
                    <a:lnTo>
                      <a:pt x="122219" y="36345"/>
                    </a:lnTo>
                    <a:cubicBezTo>
                      <a:pt x="120360" y="38880"/>
                      <a:pt x="118162" y="38880"/>
                      <a:pt x="115288" y="37359"/>
                    </a:cubicBezTo>
                    <a:cubicBezTo>
                      <a:pt x="104977" y="30428"/>
                      <a:pt x="93820" y="25526"/>
                      <a:pt x="79620" y="25526"/>
                    </a:cubicBezTo>
                    <a:cubicBezTo>
                      <a:pt x="40402" y="25526"/>
                      <a:pt x="25357" y="61363"/>
                      <a:pt x="25357" y="104977"/>
                    </a:cubicBezTo>
                    <a:lnTo>
                      <a:pt x="25357" y="235141"/>
                    </a:lnTo>
                    <a:cubicBezTo>
                      <a:pt x="25357" y="238184"/>
                      <a:pt x="23497" y="240043"/>
                      <a:pt x="20792" y="240043"/>
                    </a:cubicBezTo>
                    <a:lnTo>
                      <a:pt x="4564" y="240043"/>
                    </a:lnTo>
                    <a:lnTo>
                      <a:pt x="4564" y="240550"/>
                    </a:lnTo>
                    <a:close/>
                  </a:path>
                </a:pathLst>
              </a:custGeom>
              <a:solidFill>
                <a:schemeClr val="bg1"/>
              </a:solidFill>
              <a:ln w="1688" cap="flat">
                <a:noFill/>
                <a:prstDash val="solid"/>
                <a:miter/>
              </a:ln>
            </p:spPr>
            <p:txBody>
              <a:bodyPr rtlCol="0" anchor="ctr"/>
              <a:lstStyle/>
              <a:p>
                <a:endParaRPr lang="en-US" sz="1350"/>
              </a:p>
            </p:txBody>
          </p:sp>
          <p:sp>
            <p:nvSpPr>
              <p:cNvPr id="37" name="Forma libre: forma 36">
                <a:extLst>
                  <a:ext uri="{FF2B5EF4-FFF2-40B4-BE49-F238E27FC236}">
                    <a16:creationId xmlns:a16="http://schemas.microsoft.com/office/drawing/2014/main" id="{40EB4D2B-5C29-FB02-72E8-539FD847B724}"/>
                  </a:ext>
                </a:extLst>
              </p:cNvPr>
              <p:cNvSpPr/>
              <p:nvPr/>
            </p:nvSpPr>
            <p:spPr>
              <a:xfrm>
                <a:off x="7257265" y="590928"/>
                <a:ext cx="132645" cy="240550"/>
              </a:xfrm>
              <a:custGeom>
                <a:avLst/>
                <a:gdLst>
                  <a:gd name="connsiteX0" fmla="*/ 4564 w 132645"/>
                  <a:gd name="connsiteY0" fmla="*/ 240550 h 240550"/>
                  <a:gd name="connsiteX1" fmla="*/ 0 w 132645"/>
                  <a:gd name="connsiteY1" fmla="*/ 235648 h 240550"/>
                  <a:gd name="connsiteX2" fmla="*/ 0 w 132645"/>
                  <a:gd name="connsiteY2" fmla="*/ 10143 h 240550"/>
                  <a:gd name="connsiteX3" fmla="*/ 4564 w 132645"/>
                  <a:gd name="connsiteY3" fmla="*/ 5240 h 240550"/>
                  <a:gd name="connsiteX4" fmla="*/ 20623 w 132645"/>
                  <a:gd name="connsiteY4" fmla="*/ 5240 h 240550"/>
                  <a:gd name="connsiteX5" fmla="*/ 25188 w 132645"/>
                  <a:gd name="connsiteY5" fmla="*/ 10143 h 240550"/>
                  <a:gd name="connsiteX6" fmla="*/ 25188 w 132645"/>
                  <a:gd name="connsiteY6" fmla="*/ 40064 h 240550"/>
                  <a:gd name="connsiteX7" fmla="*/ 25695 w 132645"/>
                  <a:gd name="connsiteY7" fmla="*/ 40064 h 240550"/>
                  <a:gd name="connsiteX8" fmla="*/ 85536 w 132645"/>
                  <a:gd name="connsiteY8" fmla="*/ 0 h 240550"/>
                  <a:gd name="connsiteX9" fmla="*/ 130502 w 132645"/>
                  <a:gd name="connsiteY9" fmla="*/ 16228 h 240550"/>
                  <a:gd name="connsiteX10" fmla="*/ 131517 w 132645"/>
                  <a:gd name="connsiteY10" fmla="*/ 22652 h 240550"/>
                  <a:gd name="connsiteX11" fmla="*/ 122219 w 132645"/>
                  <a:gd name="connsiteY11" fmla="*/ 36345 h 240550"/>
                  <a:gd name="connsiteX12" fmla="*/ 115288 w 132645"/>
                  <a:gd name="connsiteY12" fmla="*/ 37359 h 240550"/>
                  <a:gd name="connsiteX13" fmla="*/ 79620 w 132645"/>
                  <a:gd name="connsiteY13" fmla="*/ 25526 h 240550"/>
                  <a:gd name="connsiteX14" fmla="*/ 25357 w 132645"/>
                  <a:gd name="connsiteY14" fmla="*/ 104977 h 240550"/>
                  <a:gd name="connsiteX15" fmla="*/ 25357 w 132645"/>
                  <a:gd name="connsiteY15" fmla="*/ 235141 h 240550"/>
                  <a:gd name="connsiteX16" fmla="*/ 20792 w 132645"/>
                  <a:gd name="connsiteY16" fmla="*/ 240043 h 240550"/>
                  <a:gd name="connsiteX17" fmla="*/ 4564 w 132645"/>
                  <a:gd name="connsiteY17" fmla="*/ 240043 h 240550"/>
                  <a:gd name="connsiteX18" fmla="*/ 4564 w 132645"/>
                  <a:gd name="connsiteY18" fmla="*/ 240550 h 24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645" h="240550">
                    <a:moveTo>
                      <a:pt x="4564" y="240550"/>
                    </a:moveTo>
                    <a:cubicBezTo>
                      <a:pt x="1690" y="240550"/>
                      <a:pt x="0" y="238522"/>
                      <a:pt x="0" y="235648"/>
                    </a:cubicBezTo>
                    <a:lnTo>
                      <a:pt x="0" y="10143"/>
                    </a:lnTo>
                    <a:cubicBezTo>
                      <a:pt x="0" y="7269"/>
                      <a:pt x="1859" y="5240"/>
                      <a:pt x="4564" y="5240"/>
                    </a:cubicBezTo>
                    <a:lnTo>
                      <a:pt x="20623" y="5240"/>
                    </a:lnTo>
                    <a:cubicBezTo>
                      <a:pt x="23497" y="5240"/>
                      <a:pt x="25188" y="7269"/>
                      <a:pt x="25188" y="10143"/>
                    </a:cubicBezTo>
                    <a:lnTo>
                      <a:pt x="25188" y="40064"/>
                    </a:lnTo>
                    <a:lnTo>
                      <a:pt x="25695" y="40064"/>
                    </a:lnTo>
                    <a:cubicBezTo>
                      <a:pt x="34147" y="16904"/>
                      <a:pt x="54432" y="0"/>
                      <a:pt x="85536" y="0"/>
                    </a:cubicBezTo>
                    <a:cubicBezTo>
                      <a:pt x="103286" y="0"/>
                      <a:pt x="119683" y="6424"/>
                      <a:pt x="130502" y="16228"/>
                    </a:cubicBezTo>
                    <a:cubicBezTo>
                      <a:pt x="132869" y="17750"/>
                      <a:pt x="133376" y="20116"/>
                      <a:pt x="131517" y="22652"/>
                    </a:cubicBezTo>
                    <a:lnTo>
                      <a:pt x="122219" y="36345"/>
                    </a:lnTo>
                    <a:cubicBezTo>
                      <a:pt x="120360" y="38880"/>
                      <a:pt x="118162" y="38880"/>
                      <a:pt x="115288" y="37359"/>
                    </a:cubicBezTo>
                    <a:cubicBezTo>
                      <a:pt x="104977" y="30428"/>
                      <a:pt x="93820" y="25526"/>
                      <a:pt x="79620" y="25526"/>
                    </a:cubicBezTo>
                    <a:cubicBezTo>
                      <a:pt x="40402" y="25526"/>
                      <a:pt x="25357" y="61363"/>
                      <a:pt x="25357" y="104977"/>
                    </a:cubicBezTo>
                    <a:lnTo>
                      <a:pt x="25357" y="235141"/>
                    </a:lnTo>
                    <a:cubicBezTo>
                      <a:pt x="25357" y="238184"/>
                      <a:pt x="23497" y="240043"/>
                      <a:pt x="20792" y="240043"/>
                    </a:cubicBezTo>
                    <a:lnTo>
                      <a:pt x="4564" y="240043"/>
                    </a:lnTo>
                    <a:lnTo>
                      <a:pt x="4564" y="240550"/>
                    </a:lnTo>
                    <a:close/>
                  </a:path>
                </a:pathLst>
              </a:custGeom>
              <a:solidFill>
                <a:schemeClr val="bg1"/>
              </a:solidFill>
              <a:ln w="1688" cap="flat">
                <a:noFill/>
                <a:prstDash val="solid"/>
                <a:miter/>
              </a:ln>
            </p:spPr>
            <p:txBody>
              <a:bodyPr rtlCol="0" anchor="ctr"/>
              <a:lstStyle/>
              <a:p>
                <a:endParaRPr lang="en-US" sz="1350"/>
              </a:p>
            </p:txBody>
          </p:sp>
          <p:sp>
            <p:nvSpPr>
              <p:cNvPr id="38" name="Forma libre: forma 37">
                <a:extLst>
                  <a:ext uri="{FF2B5EF4-FFF2-40B4-BE49-F238E27FC236}">
                    <a16:creationId xmlns:a16="http://schemas.microsoft.com/office/drawing/2014/main" id="{275850A5-5D7E-41D9-392E-B652B16F596E}"/>
                  </a:ext>
                </a:extLst>
              </p:cNvPr>
              <p:cNvSpPr/>
              <p:nvPr/>
            </p:nvSpPr>
            <p:spPr>
              <a:xfrm>
                <a:off x="7391486" y="591097"/>
                <a:ext cx="168706" cy="245283"/>
              </a:xfrm>
              <a:custGeom>
                <a:avLst/>
                <a:gdLst>
                  <a:gd name="connsiteX0" fmla="*/ 144026 w 168706"/>
                  <a:gd name="connsiteY0" fmla="*/ 167861 h 245283"/>
                  <a:gd name="connsiteX1" fmla="*/ 144026 w 168706"/>
                  <a:gd name="connsiteY1" fmla="*/ 131855 h 245283"/>
                  <a:gd name="connsiteX2" fmla="*/ 141152 w 168706"/>
                  <a:gd name="connsiteY2" fmla="*/ 128981 h 245283"/>
                  <a:gd name="connsiteX3" fmla="*/ 87734 w 168706"/>
                  <a:gd name="connsiteY3" fmla="*/ 128981 h 245283"/>
                  <a:gd name="connsiteX4" fmla="*/ 24511 w 168706"/>
                  <a:gd name="connsiteY4" fmla="*/ 175130 h 245283"/>
                  <a:gd name="connsiteX5" fmla="*/ 79789 w 168706"/>
                  <a:gd name="connsiteY5" fmla="*/ 220603 h 245283"/>
                  <a:gd name="connsiteX6" fmla="*/ 144026 w 168706"/>
                  <a:gd name="connsiteY6" fmla="*/ 167861 h 245283"/>
                  <a:gd name="connsiteX7" fmla="*/ 29583 w 168706"/>
                  <a:gd name="connsiteY7" fmla="*/ 42599 h 245283"/>
                  <a:gd name="connsiteX8" fmla="*/ 22652 w 168706"/>
                  <a:gd name="connsiteY8" fmla="*/ 42092 h 245283"/>
                  <a:gd name="connsiteX9" fmla="*/ 14707 w 168706"/>
                  <a:gd name="connsiteY9" fmla="*/ 29752 h 245283"/>
                  <a:gd name="connsiteX10" fmla="*/ 16059 w 168706"/>
                  <a:gd name="connsiteY10" fmla="*/ 22821 h 245283"/>
                  <a:gd name="connsiteX11" fmla="*/ 87058 w 168706"/>
                  <a:gd name="connsiteY11" fmla="*/ 0 h 245283"/>
                  <a:gd name="connsiteX12" fmla="*/ 168706 w 168706"/>
                  <a:gd name="connsiteY12" fmla="*/ 77929 h 245283"/>
                  <a:gd name="connsiteX13" fmla="*/ 168706 w 168706"/>
                  <a:gd name="connsiteY13" fmla="*/ 235141 h 245283"/>
                  <a:gd name="connsiteX14" fmla="*/ 164142 w 168706"/>
                  <a:gd name="connsiteY14" fmla="*/ 240043 h 245283"/>
                  <a:gd name="connsiteX15" fmla="*/ 149097 w 168706"/>
                  <a:gd name="connsiteY15" fmla="*/ 240043 h 245283"/>
                  <a:gd name="connsiteX16" fmla="*/ 144533 w 168706"/>
                  <a:gd name="connsiteY16" fmla="*/ 235141 h 245283"/>
                  <a:gd name="connsiteX17" fmla="*/ 144533 w 168706"/>
                  <a:gd name="connsiteY17" fmla="*/ 210629 h 245283"/>
                  <a:gd name="connsiteX18" fmla="*/ 144026 w 168706"/>
                  <a:gd name="connsiteY18" fmla="*/ 210629 h 245283"/>
                  <a:gd name="connsiteX19" fmla="*/ 74887 w 168706"/>
                  <a:gd name="connsiteY19" fmla="*/ 245283 h 245283"/>
                  <a:gd name="connsiteX20" fmla="*/ 0 w 168706"/>
                  <a:gd name="connsiteY20" fmla="*/ 175806 h 245283"/>
                  <a:gd name="connsiteX21" fmla="*/ 84691 w 168706"/>
                  <a:gd name="connsiteY21" fmla="*/ 106329 h 245283"/>
                  <a:gd name="connsiteX22" fmla="*/ 141152 w 168706"/>
                  <a:gd name="connsiteY22" fmla="*/ 106329 h 245283"/>
                  <a:gd name="connsiteX23" fmla="*/ 144026 w 168706"/>
                  <a:gd name="connsiteY23" fmla="*/ 103455 h 245283"/>
                  <a:gd name="connsiteX24" fmla="*/ 144026 w 168706"/>
                  <a:gd name="connsiteY24" fmla="*/ 79113 h 245283"/>
                  <a:gd name="connsiteX25" fmla="*/ 85875 w 168706"/>
                  <a:gd name="connsiteY25" fmla="*/ 24850 h 245283"/>
                  <a:gd name="connsiteX26" fmla="*/ 29583 w 168706"/>
                  <a:gd name="connsiteY26" fmla="*/ 42599 h 2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06" h="245283">
                    <a:moveTo>
                      <a:pt x="144026" y="167861"/>
                    </a:moveTo>
                    <a:lnTo>
                      <a:pt x="144026" y="131855"/>
                    </a:lnTo>
                    <a:cubicBezTo>
                      <a:pt x="144026" y="129826"/>
                      <a:pt x="143012" y="128981"/>
                      <a:pt x="141152" y="128981"/>
                    </a:cubicBezTo>
                    <a:lnTo>
                      <a:pt x="87734" y="128981"/>
                    </a:lnTo>
                    <a:cubicBezTo>
                      <a:pt x="43275" y="128981"/>
                      <a:pt x="24511" y="144195"/>
                      <a:pt x="24511" y="175130"/>
                    </a:cubicBezTo>
                    <a:cubicBezTo>
                      <a:pt x="24511" y="204882"/>
                      <a:pt x="44121" y="220603"/>
                      <a:pt x="79789" y="220603"/>
                    </a:cubicBezTo>
                    <a:cubicBezTo>
                      <a:pt x="118162" y="220434"/>
                      <a:pt x="144026" y="199810"/>
                      <a:pt x="144026" y="167861"/>
                    </a:cubicBezTo>
                    <a:moveTo>
                      <a:pt x="29583" y="42599"/>
                    </a:moveTo>
                    <a:cubicBezTo>
                      <a:pt x="27216" y="44628"/>
                      <a:pt x="24342" y="44628"/>
                      <a:pt x="22652" y="42092"/>
                    </a:cubicBezTo>
                    <a:lnTo>
                      <a:pt x="14707" y="29752"/>
                    </a:lnTo>
                    <a:cubicBezTo>
                      <a:pt x="13355" y="27216"/>
                      <a:pt x="13693" y="24850"/>
                      <a:pt x="16059" y="22821"/>
                    </a:cubicBezTo>
                    <a:cubicBezTo>
                      <a:pt x="31949" y="8452"/>
                      <a:pt x="55616" y="0"/>
                      <a:pt x="87058" y="0"/>
                    </a:cubicBezTo>
                    <a:cubicBezTo>
                      <a:pt x="145209" y="0"/>
                      <a:pt x="168706" y="20116"/>
                      <a:pt x="168706" y="77929"/>
                    </a:cubicBezTo>
                    <a:lnTo>
                      <a:pt x="168706" y="235141"/>
                    </a:lnTo>
                    <a:cubicBezTo>
                      <a:pt x="168706" y="238184"/>
                      <a:pt x="166847" y="240043"/>
                      <a:pt x="164142" y="240043"/>
                    </a:cubicBezTo>
                    <a:lnTo>
                      <a:pt x="149097" y="240043"/>
                    </a:lnTo>
                    <a:cubicBezTo>
                      <a:pt x="146223" y="240043"/>
                      <a:pt x="144533" y="238014"/>
                      <a:pt x="144533" y="235141"/>
                    </a:cubicBezTo>
                    <a:lnTo>
                      <a:pt x="144533" y="210629"/>
                    </a:lnTo>
                    <a:lnTo>
                      <a:pt x="144026" y="210629"/>
                    </a:lnTo>
                    <a:cubicBezTo>
                      <a:pt x="135235" y="230238"/>
                      <a:pt x="111231" y="245283"/>
                      <a:pt x="74887" y="245283"/>
                    </a:cubicBezTo>
                    <a:cubicBezTo>
                      <a:pt x="29921" y="245283"/>
                      <a:pt x="0" y="221448"/>
                      <a:pt x="0" y="175806"/>
                    </a:cubicBezTo>
                    <a:cubicBezTo>
                      <a:pt x="0" y="129150"/>
                      <a:pt x="30428" y="106329"/>
                      <a:pt x="84691" y="106329"/>
                    </a:cubicBezTo>
                    <a:lnTo>
                      <a:pt x="141152" y="106329"/>
                    </a:lnTo>
                    <a:cubicBezTo>
                      <a:pt x="143012" y="106329"/>
                      <a:pt x="144026" y="105315"/>
                      <a:pt x="144026" y="103455"/>
                    </a:cubicBezTo>
                    <a:lnTo>
                      <a:pt x="144026" y="79113"/>
                    </a:lnTo>
                    <a:cubicBezTo>
                      <a:pt x="144026" y="40571"/>
                      <a:pt x="131347" y="24850"/>
                      <a:pt x="85875" y="24850"/>
                    </a:cubicBezTo>
                    <a:cubicBezTo>
                      <a:pt x="58658" y="24850"/>
                      <a:pt x="42768" y="31273"/>
                      <a:pt x="29583" y="42599"/>
                    </a:cubicBezTo>
                  </a:path>
                </a:pathLst>
              </a:custGeom>
              <a:solidFill>
                <a:schemeClr val="bg1"/>
              </a:solidFill>
              <a:ln w="1688" cap="flat">
                <a:noFill/>
                <a:prstDash val="solid"/>
                <a:miter/>
              </a:ln>
            </p:spPr>
            <p:txBody>
              <a:bodyPr rtlCol="0" anchor="ctr"/>
              <a:lstStyle/>
              <a:p>
                <a:endParaRPr lang="en-US" sz="1350"/>
              </a:p>
            </p:txBody>
          </p:sp>
          <p:sp>
            <p:nvSpPr>
              <p:cNvPr id="39" name="Forma libre: forma 38">
                <a:extLst>
                  <a:ext uri="{FF2B5EF4-FFF2-40B4-BE49-F238E27FC236}">
                    <a16:creationId xmlns:a16="http://schemas.microsoft.com/office/drawing/2014/main" id="{6FD7BE59-CDAA-EF71-13B8-D6F0E2567A8E}"/>
                  </a:ext>
                </a:extLst>
              </p:cNvPr>
              <p:cNvSpPr/>
              <p:nvPr/>
            </p:nvSpPr>
            <p:spPr>
              <a:xfrm>
                <a:off x="7596706" y="596169"/>
                <a:ext cx="25187" cy="235309"/>
              </a:xfrm>
              <a:custGeom>
                <a:avLst/>
                <a:gdLst>
                  <a:gd name="connsiteX0" fmla="*/ 4564 w 25187"/>
                  <a:gd name="connsiteY0" fmla="*/ 235310 h 235309"/>
                  <a:gd name="connsiteX1" fmla="*/ 0 w 25187"/>
                  <a:gd name="connsiteY1" fmla="*/ 230407 h 235309"/>
                  <a:gd name="connsiteX2" fmla="*/ 0 w 25187"/>
                  <a:gd name="connsiteY2" fmla="*/ 4902 h 235309"/>
                  <a:gd name="connsiteX3" fmla="*/ 4564 w 25187"/>
                  <a:gd name="connsiteY3" fmla="*/ 0 h 235309"/>
                  <a:gd name="connsiteX4" fmla="*/ 20623 w 25187"/>
                  <a:gd name="connsiteY4" fmla="*/ 0 h 235309"/>
                  <a:gd name="connsiteX5" fmla="*/ 25188 w 25187"/>
                  <a:gd name="connsiteY5" fmla="*/ 4902 h 235309"/>
                  <a:gd name="connsiteX6" fmla="*/ 25188 w 25187"/>
                  <a:gd name="connsiteY6" fmla="*/ 230238 h 235309"/>
                  <a:gd name="connsiteX7" fmla="*/ 20623 w 25187"/>
                  <a:gd name="connsiteY7" fmla="*/ 235141 h 235309"/>
                  <a:gd name="connsiteX8" fmla="*/ 4564 w 25187"/>
                  <a:gd name="connsiteY8" fmla="*/ 235141 h 23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 h="235309">
                    <a:moveTo>
                      <a:pt x="4564" y="235310"/>
                    </a:moveTo>
                    <a:cubicBezTo>
                      <a:pt x="1690" y="235310"/>
                      <a:pt x="0" y="233281"/>
                      <a:pt x="0" y="230407"/>
                    </a:cubicBezTo>
                    <a:lnTo>
                      <a:pt x="0" y="4902"/>
                    </a:lnTo>
                    <a:cubicBezTo>
                      <a:pt x="0" y="2029"/>
                      <a:pt x="1859" y="0"/>
                      <a:pt x="4564" y="0"/>
                    </a:cubicBezTo>
                    <a:lnTo>
                      <a:pt x="20623" y="0"/>
                    </a:lnTo>
                    <a:cubicBezTo>
                      <a:pt x="23497" y="0"/>
                      <a:pt x="25188" y="2029"/>
                      <a:pt x="25188" y="4902"/>
                    </a:cubicBezTo>
                    <a:lnTo>
                      <a:pt x="25188" y="230238"/>
                    </a:lnTo>
                    <a:cubicBezTo>
                      <a:pt x="25188" y="233281"/>
                      <a:pt x="23328" y="235141"/>
                      <a:pt x="20623" y="235141"/>
                    </a:cubicBezTo>
                    <a:lnTo>
                      <a:pt x="4564" y="235141"/>
                    </a:lnTo>
                    <a:close/>
                  </a:path>
                </a:pathLst>
              </a:custGeom>
              <a:solidFill>
                <a:schemeClr val="bg1"/>
              </a:solidFill>
              <a:ln w="1688" cap="flat">
                <a:noFill/>
                <a:prstDash val="solid"/>
                <a:miter/>
              </a:ln>
            </p:spPr>
            <p:txBody>
              <a:bodyPr rtlCol="0" anchor="ctr"/>
              <a:lstStyle/>
              <a:p>
                <a:endParaRPr lang="en-US" sz="1350"/>
              </a:p>
            </p:txBody>
          </p:sp>
          <p:sp>
            <p:nvSpPr>
              <p:cNvPr id="40" name="Forma libre: forma 39">
                <a:extLst>
                  <a:ext uri="{FF2B5EF4-FFF2-40B4-BE49-F238E27FC236}">
                    <a16:creationId xmlns:a16="http://schemas.microsoft.com/office/drawing/2014/main" id="{9E8DE294-17E4-B25F-4433-C719553FD986}"/>
                  </a:ext>
                </a:extLst>
              </p:cNvPr>
              <p:cNvSpPr/>
              <p:nvPr/>
            </p:nvSpPr>
            <p:spPr>
              <a:xfrm>
                <a:off x="7660097" y="591435"/>
                <a:ext cx="170058" cy="240212"/>
              </a:xfrm>
              <a:custGeom>
                <a:avLst/>
                <a:gdLst>
                  <a:gd name="connsiteX0" fmla="*/ 149266 w 170058"/>
                  <a:gd name="connsiteY0" fmla="*/ 240043 h 240212"/>
                  <a:gd name="connsiteX1" fmla="*/ 144702 w 170058"/>
                  <a:gd name="connsiteY1" fmla="*/ 235141 h 240212"/>
                  <a:gd name="connsiteX2" fmla="*/ 144702 w 170058"/>
                  <a:gd name="connsiteY2" fmla="*/ 96186 h 240212"/>
                  <a:gd name="connsiteX3" fmla="*/ 86044 w 170058"/>
                  <a:gd name="connsiteY3" fmla="*/ 25695 h 240212"/>
                  <a:gd name="connsiteX4" fmla="*/ 25188 w 170058"/>
                  <a:gd name="connsiteY4" fmla="*/ 91284 h 240212"/>
                  <a:gd name="connsiteX5" fmla="*/ 25188 w 170058"/>
                  <a:gd name="connsiteY5" fmla="*/ 235310 h 240212"/>
                  <a:gd name="connsiteX6" fmla="*/ 20623 w 170058"/>
                  <a:gd name="connsiteY6" fmla="*/ 240212 h 240212"/>
                  <a:gd name="connsiteX7" fmla="*/ 4564 w 170058"/>
                  <a:gd name="connsiteY7" fmla="*/ 240212 h 240212"/>
                  <a:gd name="connsiteX8" fmla="*/ 0 w 170058"/>
                  <a:gd name="connsiteY8" fmla="*/ 235310 h 240212"/>
                  <a:gd name="connsiteX9" fmla="*/ 0 w 170058"/>
                  <a:gd name="connsiteY9" fmla="*/ 9974 h 240212"/>
                  <a:gd name="connsiteX10" fmla="*/ 4564 w 170058"/>
                  <a:gd name="connsiteY10" fmla="*/ 5071 h 240212"/>
                  <a:gd name="connsiteX11" fmla="*/ 20623 w 170058"/>
                  <a:gd name="connsiteY11" fmla="*/ 5071 h 240212"/>
                  <a:gd name="connsiteX12" fmla="*/ 25188 w 170058"/>
                  <a:gd name="connsiteY12" fmla="*/ 9974 h 240212"/>
                  <a:gd name="connsiteX13" fmla="*/ 25188 w 170058"/>
                  <a:gd name="connsiteY13" fmla="*/ 38035 h 240212"/>
                  <a:gd name="connsiteX14" fmla="*/ 25695 w 170058"/>
                  <a:gd name="connsiteY14" fmla="*/ 38035 h 240212"/>
                  <a:gd name="connsiteX15" fmla="*/ 91791 w 170058"/>
                  <a:gd name="connsiteY15" fmla="*/ 0 h 240212"/>
                  <a:gd name="connsiteX16" fmla="*/ 170059 w 170058"/>
                  <a:gd name="connsiteY16" fmla="*/ 89932 h 240212"/>
                  <a:gd name="connsiteX17" fmla="*/ 170059 w 170058"/>
                  <a:gd name="connsiteY17" fmla="*/ 235310 h 240212"/>
                  <a:gd name="connsiteX18" fmla="*/ 165494 w 170058"/>
                  <a:gd name="connsiteY18" fmla="*/ 240212 h 240212"/>
                  <a:gd name="connsiteX19" fmla="*/ 149435 w 170058"/>
                  <a:gd name="connsiteY19" fmla="*/ 240212 h 240212"/>
                  <a:gd name="connsiteX20" fmla="*/ 149435 w 170058"/>
                  <a:gd name="connsiteY20" fmla="*/ 240043 h 2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058" h="240212">
                    <a:moveTo>
                      <a:pt x="149266" y="240043"/>
                    </a:moveTo>
                    <a:cubicBezTo>
                      <a:pt x="146392" y="240043"/>
                      <a:pt x="144702" y="238014"/>
                      <a:pt x="144702" y="235141"/>
                    </a:cubicBezTo>
                    <a:lnTo>
                      <a:pt x="144702" y="96186"/>
                    </a:lnTo>
                    <a:cubicBezTo>
                      <a:pt x="144702" y="49530"/>
                      <a:pt x="125093" y="25695"/>
                      <a:pt x="86044" y="25695"/>
                    </a:cubicBezTo>
                    <a:cubicBezTo>
                      <a:pt x="51897" y="25695"/>
                      <a:pt x="25188" y="50544"/>
                      <a:pt x="25188" y="91284"/>
                    </a:cubicBezTo>
                    <a:lnTo>
                      <a:pt x="25188" y="235310"/>
                    </a:lnTo>
                    <a:cubicBezTo>
                      <a:pt x="25188" y="238353"/>
                      <a:pt x="23328" y="240212"/>
                      <a:pt x="20623" y="240212"/>
                    </a:cubicBezTo>
                    <a:lnTo>
                      <a:pt x="4564" y="240212"/>
                    </a:lnTo>
                    <a:cubicBezTo>
                      <a:pt x="1690" y="240212"/>
                      <a:pt x="0" y="238184"/>
                      <a:pt x="0" y="235310"/>
                    </a:cubicBezTo>
                    <a:lnTo>
                      <a:pt x="0" y="9974"/>
                    </a:lnTo>
                    <a:cubicBezTo>
                      <a:pt x="0" y="7100"/>
                      <a:pt x="1859" y="5071"/>
                      <a:pt x="4564" y="5071"/>
                    </a:cubicBezTo>
                    <a:lnTo>
                      <a:pt x="20623" y="5071"/>
                    </a:lnTo>
                    <a:cubicBezTo>
                      <a:pt x="23497" y="5071"/>
                      <a:pt x="25188" y="7100"/>
                      <a:pt x="25188" y="9974"/>
                    </a:cubicBezTo>
                    <a:lnTo>
                      <a:pt x="25188" y="38035"/>
                    </a:lnTo>
                    <a:lnTo>
                      <a:pt x="25695" y="38035"/>
                    </a:lnTo>
                    <a:cubicBezTo>
                      <a:pt x="37021" y="14876"/>
                      <a:pt x="60349" y="0"/>
                      <a:pt x="91791" y="0"/>
                    </a:cubicBezTo>
                    <a:cubicBezTo>
                      <a:pt x="141321" y="0"/>
                      <a:pt x="170059" y="32457"/>
                      <a:pt x="170059" y="89932"/>
                    </a:cubicBezTo>
                    <a:lnTo>
                      <a:pt x="170059" y="235310"/>
                    </a:lnTo>
                    <a:cubicBezTo>
                      <a:pt x="170059" y="238353"/>
                      <a:pt x="168199" y="240212"/>
                      <a:pt x="165494" y="240212"/>
                    </a:cubicBezTo>
                    <a:lnTo>
                      <a:pt x="149435" y="240212"/>
                    </a:lnTo>
                    <a:lnTo>
                      <a:pt x="149435" y="240043"/>
                    </a:lnTo>
                    <a:close/>
                  </a:path>
                </a:pathLst>
              </a:custGeom>
              <a:solidFill>
                <a:schemeClr val="bg1"/>
              </a:solidFill>
              <a:ln w="1688" cap="flat">
                <a:noFill/>
                <a:prstDash val="solid"/>
                <a:miter/>
              </a:ln>
            </p:spPr>
            <p:txBody>
              <a:bodyPr rtlCol="0" anchor="ctr"/>
              <a:lstStyle/>
              <a:p>
                <a:endParaRPr lang="en-US" sz="1350"/>
              </a:p>
            </p:txBody>
          </p:sp>
          <p:sp>
            <p:nvSpPr>
              <p:cNvPr id="41" name="Forma libre: forma 40">
                <a:extLst>
                  <a:ext uri="{FF2B5EF4-FFF2-40B4-BE49-F238E27FC236}">
                    <a16:creationId xmlns:a16="http://schemas.microsoft.com/office/drawing/2014/main" id="{3CD9E1D7-6467-73F8-EFA5-C64FBF6F3275}"/>
                  </a:ext>
                </a:extLst>
              </p:cNvPr>
              <p:cNvSpPr/>
              <p:nvPr/>
            </p:nvSpPr>
            <p:spPr>
              <a:xfrm>
                <a:off x="7820292" y="496094"/>
                <a:ext cx="238011" cy="335384"/>
              </a:xfrm>
              <a:custGeom>
                <a:avLst/>
                <a:gdLst>
                  <a:gd name="connsiteX0" fmla="*/ 111122 w 238011"/>
                  <a:gd name="connsiteY0" fmla="*/ 335384 h 335384"/>
                  <a:gd name="connsiteX1" fmla="*/ 105882 w 238011"/>
                  <a:gd name="connsiteY1" fmla="*/ 330482 h 335384"/>
                  <a:gd name="connsiteX2" fmla="*/ 736 w 238011"/>
                  <a:gd name="connsiteY2" fmla="*/ 6931 h 335384"/>
                  <a:gd name="connsiteX3" fmla="*/ 4117 w 238011"/>
                  <a:gd name="connsiteY3" fmla="*/ 0 h 335384"/>
                  <a:gd name="connsiteX4" fmla="*/ 20683 w 238011"/>
                  <a:gd name="connsiteY4" fmla="*/ 0 h 335384"/>
                  <a:gd name="connsiteX5" fmla="*/ 27614 w 238011"/>
                  <a:gd name="connsiteY5" fmla="*/ 4902 h 335384"/>
                  <a:gd name="connsiteX6" fmla="*/ 119743 w 238011"/>
                  <a:gd name="connsiteY6" fmla="*/ 288390 h 335384"/>
                  <a:gd name="connsiteX7" fmla="*/ 120758 w 238011"/>
                  <a:gd name="connsiteY7" fmla="*/ 288390 h 335384"/>
                  <a:gd name="connsiteX8" fmla="*/ 210520 w 238011"/>
                  <a:gd name="connsiteY8" fmla="*/ 4902 h 335384"/>
                  <a:gd name="connsiteX9" fmla="*/ 216944 w 238011"/>
                  <a:gd name="connsiteY9" fmla="*/ 0 h 335384"/>
                  <a:gd name="connsiteX10" fmla="*/ 233679 w 238011"/>
                  <a:gd name="connsiteY10" fmla="*/ 0 h 335384"/>
                  <a:gd name="connsiteX11" fmla="*/ 237567 w 238011"/>
                  <a:gd name="connsiteY11" fmla="*/ 6931 h 335384"/>
                  <a:gd name="connsiteX12" fmla="*/ 132760 w 238011"/>
                  <a:gd name="connsiteY12" fmla="*/ 330482 h 335384"/>
                  <a:gd name="connsiteX13" fmla="*/ 127012 w 238011"/>
                  <a:gd name="connsiteY13" fmla="*/ 335384 h 335384"/>
                  <a:gd name="connsiteX14" fmla="*/ 111122 w 238011"/>
                  <a:gd name="connsiteY14" fmla="*/ 335384 h 3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011" h="335384">
                    <a:moveTo>
                      <a:pt x="111122" y="335384"/>
                    </a:moveTo>
                    <a:cubicBezTo>
                      <a:pt x="108248" y="335384"/>
                      <a:pt x="107065" y="333356"/>
                      <a:pt x="105882" y="330482"/>
                    </a:cubicBezTo>
                    <a:lnTo>
                      <a:pt x="736" y="6931"/>
                    </a:lnTo>
                    <a:cubicBezTo>
                      <a:pt x="-1123" y="2536"/>
                      <a:pt x="736" y="0"/>
                      <a:pt x="4117" y="0"/>
                    </a:cubicBezTo>
                    <a:lnTo>
                      <a:pt x="20683" y="0"/>
                    </a:lnTo>
                    <a:cubicBezTo>
                      <a:pt x="24740" y="0"/>
                      <a:pt x="26431" y="1014"/>
                      <a:pt x="27614" y="4902"/>
                    </a:cubicBezTo>
                    <a:lnTo>
                      <a:pt x="119743" y="288390"/>
                    </a:lnTo>
                    <a:lnTo>
                      <a:pt x="120758" y="288390"/>
                    </a:lnTo>
                    <a:lnTo>
                      <a:pt x="210520" y="4902"/>
                    </a:lnTo>
                    <a:cubicBezTo>
                      <a:pt x="211872" y="1014"/>
                      <a:pt x="213394" y="0"/>
                      <a:pt x="216944" y="0"/>
                    </a:cubicBezTo>
                    <a:lnTo>
                      <a:pt x="233679" y="0"/>
                    </a:lnTo>
                    <a:cubicBezTo>
                      <a:pt x="237060" y="0"/>
                      <a:pt x="238920" y="2536"/>
                      <a:pt x="237567" y="6931"/>
                    </a:cubicBezTo>
                    <a:lnTo>
                      <a:pt x="132760" y="330482"/>
                    </a:lnTo>
                    <a:cubicBezTo>
                      <a:pt x="131746" y="333525"/>
                      <a:pt x="129886" y="335384"/>
                      <a:pt x="127012" y="335384"/>
                    </a:cubicBezTo>
                    <a:lnTo>
                      <a:pt x="111122" y="335384"/>
                    </a:lnTo>
                    <a:close/>
                  </a:path>
                </a:pathLst>
              </a:custGeom>
              <a:solidFill>
                <a:schemeClr val="bg1"/>
              </a:solidFill>
              <a:ln w="1688" cap="flat">
                <a:noFill/>
                <a:prstDash val="solid"/>
                <a:miter/>
              </a:ln>
            </p:spPr>
            <p:txBody>
              <a:bodyPr rtlCol="0" anchor="ctr"/>
              <a:lstStyle/>
              <a:p>
                <a:endParaRPr lang="en-US" sz="1350"/>
              </a:p>
            </p:txBody>
          </p:sp>
          <p:sp>
            <p:nvSpPr>
              <p:cNvPr id="42" name="Forma libre: forma 41">
                <a:extLst>
                  <a:ext uri="{FF2B5EF4-FFF2-40B4-BE49-F238E27FC236}">
                    <a16:creationId xmlns:a16="http://schemas.microsoft.com/office/drawing/2014/main" id="{B24BA9D2-53D6-C5CC-5432-021FD638EC20}"/>
                  </a:ext>
                </a:extLst>
              </p:cNvPr>
              <p:cNvSpPr/>
              <p:nvPr/>
            </p:nvSpPr>
            <p:spPr>
              <a:xfrm>
                <a:off x="8076961" y="596169"/>
                <a:ext cx="25187" cy="235309"/>
              </a:xfrm>
              <a:custGeom>
                <a:avLst/>
                <a:gdLst>
                  <a:gd name="connsiteX0" fmla="*/ 4564 w 25187"/>
                  <a:gd name="connsiteY0" fmla="*/ 235310 h 235309"/>
                  <a:gd name="connsiteX1" fmla="*/ 0 w 25187"/>
                  <a:gd name="connsiteY1" fmla="*/ 230407 h 235309"/>
                  <a:gd name="connsiteX2" fmla="*/ 0 w 25187"/>
                  <a:gd name="connsiteY2" fmla="*/ 4902 h 235309"/>
                  <a:gd name="connsiteX3" fmla="*/ 4564 w 25187"/>
                  <a:gd name="connsiteY3" fmla="*/ 0 h 235309"/>
                  <a:gd name="connsiteX4" fmla="*/ 20623 w 25187"/>
                  <a:gd name="connsiteY4" fmla="*/ 0 h 235309"/>
                  <a:gd name="connsiteX5" fmla="*/ 25188 w 25187"/>
                  <a:gd name="connsiteY5" fmla="*/ 4902 h 235309"/>
                  <a:gd name="connsiteX6" fmla="*/ 25188 w 25187"/>
                  <a:gd name="connsiteY6" fmla="*/ 230238 h 235309"/>
                  <a:gd name="connsiteX7" fmla="*/ 20623 w 25187"/>
                  <a:gd name="connsiteY7" fmla="*/ 235141 h 235309"/>
                  <a:gd name="connsiteX8" fmla="*/ 4564 w 25187"/>
                  <a:gd name="connsiteY8" fmla="*/ 235141 h 23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 h="235309">
                    <a:moveTo>
                      <a:pt x="4564" y="235310"/>
                    </a:moveTo>
                    <a:cubicBezTo>
                      <a:pt x="1690" y="235310"/>
                      <a:pt x="0" y="233281"/>
                      <a:pt x="0" y="230407"/>
                    </a:cubicBezTo>
                    <a:lnTo>
                      <a:pt x="0" y="4902"/>
                    </a:lnTo>
                    <a:cubicBezTo>
                      <a:pt x="0" y="2029"/>
                      <a:pt x="1860" y="0"/>
                      <a:pt x="4564" y="0"/>
                    </a:cubicBezTo>
                    <a:lnTo>
                      <a:pt x="20623" y="0"/>
                    </a:lnTo>
                    <a:cubicBezTo>
                      <a:pt x="23497" y="0"/>
                      <a:pt x="25188" y="2029"/>
                      <a:pt x="25188" y="4902"/>
                    </a:cubicBezTo>
                    <a:lnTo>
                      <a:pt x="25188" y="230238"/>
                    </a:lnTo>
                    <a:cubicBezTo>
                      <a:pt x="25188" y="233281"/>
                      <a:pt x="23328" y="235141"/>
                      <a:pt x="20623" y="235141"/>
                    </a:cubicBezTo>
                    <a:lnTo>
                      <a:pt x="4564" y="235141"/>
                    </a:lnTo>
                    <a:close/>
                  </a:path>
                </a:pathLst>
              </a:custGeom>
              <a:solidFill>
                <a:schemeClr val="bg1"/>
              </a:solidFill>
              <a:ln w="1688" cap="flat">
                <a:noFill/>
                <a:prstDash val="solid"/>
                <a:miter/>
              </a:ln>
            </p:spPr>
            <p:txBody>
              <a:bodyPr rtlCol="0" anchor="ctr"/>
              <a:lstStyle/>
              <a:p>
                <a:endParaRPr lang="en-US" sz="1350"/>
              </a:p>
            </p:txBody>
          </p:sp>
          <p:sp>
            <p:nvSpPr>
              <p:cNvPr id="43" name="Forma libre: forma 42">
                <a:extLst>
                  <a:ext uri="{FF2B5EF4-FFF2-40B4-BE49-F238E27FC236}">
                    <a16:creationId xmlns:a16="http://schemas.microsoft.com/office/drawing/2014/main" id="{9DD523E6-AF15-3EE8-99EF-045D6AD2A042}"/>
                  </a:ext>
                </a:extLst>
              </p:cNvPr>
              <p:cNvSpPr/>
              <p:nvPr/>
            </p:nvSpPr>
            <p:spPr>
              <a:xfrm>
                <a:off x="8126829" y="591097"/>
                <a:ext cx="168706" cy="245283"/>
              </a:xfrm>
              <a:custGeom>
                <a:avLst/>
                <a:gdLst>
                  <a:gd name="connsiteX0" fmla="*/ 143688 w 168706"/>
                  <a:gd name="connsiteY0" fmla="*/ 167861 h 245283"/>
                  <a:gd name="connsiteX1" fmla="*/ 143688 w 168706"/>
                  <a:gd name="connsiteY1" fmla="*/ 131855 h 245283"/>
                  <a:gd name="connsiteX2" fmla="*/ 140814 w 168706"/>
                  <a:gd name="connsiteY2" fmla="*/ 128981 h 245283"/>
                  <a:gd name="connsiteX3" fmla="*/ 87396 w 168706"/>
                  <a:gd name="connsiteY3" fmla="*/ 128981 h 245283"/>
                  <a:gd name="connsiteX4" fmla="*/ 24173 w 168706"/>
                  <a:gd name="connsiteY4" fmla="*/ 175130 h 245283"/>
                  <a:gd name="connsiteX5" fmla="*/ 79451 w 168706"/>
                  <a:gd name="connsiteY5" fmla="*/ 220603 h 245283"/>
                  <a:gd name="connsiteX6" fmla="*/ 143688 w 168706"/>
                  <a:gd name="connsiteY6" fmla="*/ 167861 h 245283"/>
                  <a:gd name="connsiteX7" fmla="*/ 29583 w 168706"/>
                  <a:gd name="connsiteY7" fmla="*/ 42599 h 245283"/>
                  <a:gd name="connsiteX8" fmla="*/ 22652 w 168706"/>
                  <a:gd name="connsiteY8" fmla="*/ 42092 h 245283"/>
                  <a:gd name="connsiteX9" fmla="*/ 14707 w 168706"/>
                  <a:gd name="connsiteY9" fmla="*/ 29752 h 245283"/>
                  <a:gd name="connsiteX10" fmla="*/ 16059 w 168706"/>
                  <a:gd name="connsiteY10" fmla="*/ 22821 h 245283"/>
                  <a:gd name="connsiteX11" fmla="*/ 87058 w 168706"/>
                  <a:gd name="connsiteY11" fmla="*/ 0 h 245283"/>
                  <a:gd name="connsiteX12" fmla="*/ 168706 w 168706"/>
                  <a:gd name="connsiteY12" fmla="*/ 77929 h 245283"/>
                  <a:gd name="connsiteX13" fmla="*/ 168706 w 168706"/>
                  <a:gd name="connsiteY13" fmla="*/ 235141 h 245283"/>
                  <a:gd name="connsiteX14" fmla="*/ 164142 w 168706"/>
                  <a:gd name="connsiteY14" fmla="*/ 240043 h 245283"/>
                  <a:gd name="connsiteX15" fmla="*/ 149097 w 168706"/>
                  <a:gd name="connsiteY15" fmla="*/ 240043 h 245283"/>
                  <a:gd name="connsiteX16" fmla="*/ 144533 w 168706"/>
                  <a:gd name="connsiteY16" fmla="*/ 235141 h 245283"/>
                  <a:gd name="connsiteX17" fmla="*/ 144533 w 168706"/>
                  <a:gd name="connsiteY17" fmla="*/ 210629 h 245283"/>
                  <a:gd name="connsiteX18" fmla="*/ 144026 w 168706"/>
                  <a:gd name="connsiteY18" fmla="*/ 210629 h 245283"/>
                  <a:gd name="connsiteX19" fmla="*/ 74887 w 168706"/>
                  <a:gd name="connsiteY19" fmla="*/ 245283 h 245283"/>
                  <a:gd name="connsiteX20" fmla="*/ 0 w 168706"/>
                  <a:gd name="connsiteY20" fmla="*/ 175806 h 245283"/>
                  <a:gd name="connsiteX21" fmla="*/ 84691 w 168706"/>
                  <a:gd name="connsiteY21" fmla="*/ 106329 h 245283"/>
                  <a:gd name="connsiteX22" fmla="*/ 141490 w 168706"/>
                  <a:gd name="connsiteY22" fmla="*/ 106329 h 245283"/>
                  <a:gd name="connsiteX23" fmla="*/ 144364 w 168706"/>
                  <a:gd name="connsiteY23" fmla="*/ 103455 h 245283"/>
                  <a:gd name="connsiteX24" fmla="*/ 144364 w 168706"/>
                  <a:gd name="connsiteY24" fmla="*/ 79113 h 245283"/>
                  <a:gd name="connsiteX25" fmla="*/ 86213 w 168706"/>
                  <a:gd name="connsiteY25" fmla="*/ 24850 h 245283"/>
                  <a:gd name="connsiteX26" fmla="*/ 29583 w 168706"/>
                  <a:gd name="connsiteY26" fmla="*/ 42599 h 2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06" h="245283">
                    <a:moveTo>
                      <a:pt x="143688" y="167861"/>
                    </a:moveTo>
                    <a:lnTo>
                      <a:pt x="143688" y="131855"/>
                    </a:lnTo>
                    <a:cubicBezTo>
                      <a:pt x="143688" y="129826"/>
                      <a:pt x="142673" y="128981"/>
                      <a:pt x="140814" y="128981"/>
                    </a:cubicBezTo>
                    <a:lnTo>
                      <a:pt x="87396" y="128981"/>
                    </a:lnTo>
                    <a:cubicBezTo>
                      <a:pt x="42937" y="128981"/>
                      <a:pt x="24173" y="144195"/>
                      <a:pt x="24173" y="175130"/>
                    </a:cubicBezTo>
                    <a:cubicBezTo>
                      <a:pt x="24173" y="204882"/>
                      <a:pt x="43783" y="220603"/>
                      <a:pt x="79451" y="220603"/>
                    </a:cubicBezTo>
                    <a:cubicBezTo>
                      <a:pt x="118162" y="220434"/>
                      <a:pt x="143688" y="199810"/>
                      <a:pt x="143688" y="167861"/>
                    </a:cubicBezTo>
                    <a:moveTo>
                      <a:pt x="29583" y="42599"/>
                    </a:moveTo>
                    <a:cubicBezTo>
                      <a:pt x="27216" y="44628"/>
                      <a:pt x="24342" y="44628"/>
                      <a:pt x="22652" y="42092"/>
                    </a:cubicBezTo>
                    <a:lnTo>
                      <a:pt x="14707" y="29752"/>
                    </a:lnTo>
                    <a:cubicBezTo>
                      <a:pt x="13355" y="27216"/>
                      <a:pt x="13693" y="24850"/>
                      <a:pt x="16059" y="22821"/>
                    </a:cubicBezTo>
                    <a:cubicBezTo>
                      <a:pt x="31780" y="8452"/>
                      <a:pt x="55616" y="0"/>
                      <a:pt x="87058" y="0"/>
                    </a:cubicBezTo>
                    <a:cubicBezTo>
                      <a:pt x="145209" y="0"/>
                      <a:pt x="168706" y="20116"/>
                      <a:pt x="168706" y="77929"/>
                    </a:cubicBezTo>
                    <a:lnTo>
                      <a:pt x="168706" y="235141"/>
                    </a:lnTo>
                    <a:cubicBezTo>
                      <a:pt x="168706" y="238184"/>
                      <a:pt x="166847" y="240043"/>
                      <a:pt x="164142" y="240043"/>
                    </a:cubicBezTo>
                    <a:lnTo>
                      <a:pt x="149097" y="240043"/>
                    </a:lnTo>
                    <a:cubicBezTo>
                      <a:pt x="146223" y="240043"/>
                      <a:pt x="144533" y="238014"/>
                      <a:pt x="144533" y="235141"/>
                    </a:cubicBezTo>
                    <a:lnTo>
                      <a:pt x="144533" y="210629"/>
                    </a:lnTo>
                    <a:lnTo>
                      <a:pt x="144026" y="210629"/>
                    </a:lnTo>
                    <a:cubicBezTo>
                      <a:pt x="135066" y="230238"/>
                      <a:pt x="111231" y="245283"/>
                      <a:pt x="74887" y="245283"/>
                    </a:cubicBezTo>
                    <a:cubicBezTo>
                      <a:pt x="29921" y="245283"/>
                      <a:pt x="0" y="221448"/>
                      <a:pt x="0" y="175806"/>
                    </a:cubicBezTo>
                    <a:cubicBezTo>
                      <a:pt x="0" y="129150"/>
                      <a:pt x="30428" y="106329"/>
                      <a:pt x="84691" y="106329"/>
                    </a:cubicBezTo>
                    <a:lnTo>
                      <a:pt x="141490" y="106329"/>
                    </a:lnTo>
                    <a:cubicBezTo>
                      <a:pt x="143350" y="106329"/>
                      <a:pt x="144364" y="105315"/>
                      <a:pt x="144364" y="103455"/>
                    </a:cubicBezTo>
                    <a:lnTo>
                      <a:pt x="144364" y="79113"/>
                    </a:lnTo>
                    <a:cubicBezTo>
                      <a:pt x="144364" y="40571"/>
                      <a:pt x="131686" y="24850"/>
                      <a:pt x="86213" y="24850"/>
                    </a:cubicBezTo>
                    <a:cubicBezTo>
                      <a:pt x="58489" y="24850"/>
                      <a:pt x="42768" y="31273"/>
                      <a:pt x="29583" y="42599"/>
                    </a:cubicBezTo>
                  </a:path>
                </a:pathLst>
              </a:custGeom>
              <a:solidFill>
                <a:schemeClr val="bg1"/>
              </a:solidFill>
              <a:ln w="1688" cap="flat">
                <a:noFill/>
                <a:prstDash val="solid"/>
                <a:miter/>
              </a:ln>
            </p:spPr>
            <p:txBody>
              <a:bodyPr rtlCol="0" anchor="ctr"/>
              <a:lstStyle/>
              <a:p>
                <a:endParaRPr lang="en-US" sz="1350"/>
              </a:p>
            </p:txBody>
          </p:sp>
          <p:sp>
            <p:nvSpPr>
              <p:cNvPr id="44" name="Forma libre: forma 43">
                <a:extLst>
                  <a:ext uri="{FF2B5EF4-FFF2-40B4-BE49-F238E27FC236}">
                    <a16:creationId xmlns:a16="http://schemas.microsoft.com/office/drawing/2014/main" id="{8879ED8A-D86F-9F7F-04C0-57FE8F6DED83}"/>
                  </a:ext>
                </a:extLst>
              </p:cNvPr>
              <p:cNvSpPr/>
              <p:nvPr/>
            </p:nvSpPr>
            <p:spPr>
              <a:xfrm>
                <a:off x="8331711" y="496094"/>
                <a:ext cx="61701" cy="336567"/>
              </a:xfrm>
              <a:custGeom>
                <a:avLst/>
                <a:gdLst>
                  <a:gd name="connsiteX0" fmla="*/ 46487 w 61701"/>
                  <a:gd name="connsiteY0" fmla="*/ 336567 h 336567"/>
                  <a:gd name="connsiteX1" fmla="*/ 0 w 61701"/>
                  <a:gd name="connsiteY1" fmla="*/ 281290 h 336567"/>
                  <a:gd name="connsiteX2" fmla="*/ 0 w 61701"/>
                  <a:gd name="connsiteY2" fmla="*/ 4902 h 336567"/>
                  <a:gd name="connsiteX3" fmla="*/ 4564 w 61701"/>
                  <a:gd name="connsiteY3" fmla="*/ 0 h 336567"/>
                  <a:gd name="connsiteX4" fmla="*/ 20623 w 61701"/>
                  <a:gd name="connsiteY4" fmla="*/ 0 h 336567"/>
                  <a:gd name="connsiteX5" fmla="*/ 25188 w 61701"/>
                  <a:gd name="connsiteY5" fmla="*/ 4902 h 336567"/>
                  <a:gd name="connsiteX6" fmla="*/ 25188 w 61701"/>
                  <a:gd name="connsiteY6" fmla="*/ 280445 h 336567"/>
                  <a:gd name="connsiteX7" fmla="*/ 49192 w 61701"/>
                  <a:gd name="connsiteY7" fmla="*/ 310873 h 336567"/>
                  <a:gd name="connsiteX8" fmla="*/ 57137 w 61701"/>
                  <a:gd name="connsiteY8" fmla="*/ 310873 h 336567"/>
                  <a:gd name="connsiteX9" fmla="*/ 61701 w 61701"/>
                  <a:gd name="connsiteY9" fmla="*/ 315775 h 336567"/>
                  <a:gd name="connsiteX10" fmla="*/ 61701 w 61701"/>
                  <a:gd name="connsiteY10" fmla="*/ 331496 h 336567"/>
                  <a:gd name="connsiteX11" fmla="*/ 57137 w 61701"/>
                  <a:gd name="connsiteY11" fmla="*/ 336398 h 336567"/>
                  <a:gd name="connsiteX12" fmla="*/ 46487 w 61701"/>
                  <a:gd name="connsiteY12" fmla="*/ 336398 h 336567"/>
                  <a:gd name="connsiteX13" fmla="*/ 46487 w 61701"/>
                  <a:gd name="connsiteY13" fmla="*/ 336567 h 33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1" h="336567">
                    <a:moveTo>
                      <a:pt x="46487" y="336567"/>
                    </a:moveTo>
                    <a:cubicBezTo>
                      <a:pt x="12678" y="336567"/>
                      <a:pt x="0" y="320339"/>
                      <a:pt x="0" y="281290"/>
                    </a:cubicBezTo>
                    <a:lnTo>
                      <a:pt x="0" y="4902"/>
                    </a:lnTo>
                    <a:cubicBezTo>
                      <a:pt x="0" y="2029"/>
                      <a:pt x="1859" y="0"/>
                      <a:pt x="4564" y="0"/>
                    </a:cubicBezTo>
                    <a:lnTo>
                      <a:pt x="20623" y="0"/>
                    </a:lnTo>
                    <a:cubicBezTo>
                      <a:pt x="23497" y="0"/>
                      <a:pt x="25188" y="2029"/>
                      <a:pt x="25188" y="4902"/>
                    </a:cubicBezTo>
                    <a:lnTo>
                      <a:pt x="25188" y="280445"/>
                    </a:lnTo>
                    <a:cubicBezTo>
                      <a:pt x="25188" y="303604"/>
                      <a:pt x="32118" y="310873"/>
                      <a:pt x="49192" y="310873"/>
                    </a:cubicBezTo>
                    <a:lnTo>
                      <a:pt x="57137" y="310873"/>
                    </a:lnTo>
                    <a:cubicBezTo>
                      <a:pt x="60011" y="310873"/>
                      <a:pt x="61701" y="312901"/>
                      <a:pt x="61701" y="315775"/>
                    </a:cubicBezTo>
                    <a:lnTo>
                      <a:pt x="61701" y="331496"/>
                    </a:lnTo>
                    <a:cubicBezTo>
                      <a:pt x="61701" y="334539"/>
                      <a:pt x="59842" y="336398"/>
                      <a:pt x="57137" y="336398"/>
                    </a:cubicBezTo>
                    <a:lnTo>
                      <a:pt x="46487" y="336398"/>
                    </a:lnTo>
                    <a:lnTo>
                      <a:pt x="46487" y="336567"/>
                    </a:lnTo>
                    <a:close/>
                  </a:path>
                </a:pathLst>
              </a:custGeom>
              <a:solidFill>
                <a:schemeClr val="bg1"/>
              </a:solidFill>
              <a:ln w="1688" cap="flat">
                <a:noFill/>
                <a:prstDash val="solid"/>
                <a:miter/>
              </a:ln>
            </p:spPr>
            <p:txBody>
              <a:bodyPr rtlCol="0" anchor="ctr"/>
              <a:lstStyle/>
              <a:p>
                <a:endParaRPr lang="en-US" sz="1350"/>
              </a:p>
            </p:txBody>
          </p:sp>
        </p:grpSp>
        <p:sp>
          <p:nvSpPr>
            <p:cNvPr id="21" name="Forma libre: forma 20">
              <a:extLst>
                <a:ext uri="{FF2B5EF4-FFF2-40B4-BE49-F238E27FC236}">
                  <a16:creationId xmlns:a16="http://schemas.microsoft.com/office/drawing/2014/main" id="{77054D01-4BDB-89AE-E6A6-3AD4A29905B5}"/>
                </a:ext>
              </a:extLst>
            </p:cNvPr>
            <p:cNvSpPr/>
            <p:nvPr/>
          </p:nvSpPr>
          <p:spPr>
            <a:xfrm>
              <a:off x="7168474" y="902308"/>
              <a:ext cx="56503" cy="83169"/>
            </a:xfrm>
            <a:custGeom>
              <a:avLst/>
              <a:gdLst>
                <a:gd name="connsiteX0" fmla="*/ 380 w 56503"/>
                <a:gd name="connsiteY0" fmla="*/ 73703 h 83169"/>
                <a:gd name="connsiteX1" fmla="*/ 380 w 56503"/>
                <a:gd name="connsiteY1" fmla="*/ 72182 h 83169"/>
                <a:gd name="connsiteX2" fmla="*/ 3254 w 56503"/>
                <a:gd name="connsiteY2" fmla="*/ 68632 h 83169"/>
                <a:gd name="connsiteX3" fmla="*/ 4776 w 56503"/>
                <a:gd name="connsiteY3" fmla="*/ 68632 h 83169"/>
                <a:gd name="connsiteX4" fmla="*/ 27935 w 56503"/>
                <a:gd name="connsiteY4" fmla="*/ 76915 h 83169"/>
                <a:gd name="connsiteX5" fmla="*/ 48896 w 56503"/>
                <a:gd name="connsiteY5" fmla="*/ 60349 h 83169"/>
                <a:gd name="connsiteX6" fmla="*/ 29456 w 56503"/>
                <a:gd name="connsiteY6" fmla="*/ 44628 h 83169"/>
                <a:gd name="connsiteX7" fmla="*/ 25906 w 56503"/>
                <a:gd name="connsiteY7" fmla="*/ 44121 h 83169"/>
                <a:gd name="connsiteX8" fmla="*/ 2747 w 56503"/>
                <a:gd name="connsiteY8" fmla="*/ 22652 h 83169"/>
                <a:gd name="connsiteX9" fmla="*/ 28273 w 56503"/>
                <a:gd name="connsiteY9" fmla="*/ 0 h 83169"/>
                <a:gd name="connsiteX10" fmla="*/ 51432 w 56503"/>
                <a:gd name="connsiteY10" fmla="*/ 6762 h 83169"/>
                <a:gd name="connsiteX11" fmla="*/ 51770 w 56503"/>
                <a:gd name="connsiteY11" fmla="*/ 8283 h 83169"/>
                <a:gd name="connsiteX12" fmla="*/ 49403 w 56503"/>
                <a:gd name="connsiteY12" fmla="*/ 11833 h 83169"/>
                <a:gd name="connsiteX13" fmla="*/ 47882 w 56503"/>
                <a:gd name="connsiteY13" fmla="*/ 12171 h 83169"/>
                <a:gd name="connsiteX14" fmla="*/ 28273 w 56503"/>
                <a:gd name="connsiteY14" fmla="*/ 6255 h 83169"/>
                <a:gd name="connsiteX15" fmla="*/ 10016 w 56503"/>
                <a:gd name="connsiteY15" fmla="*/ 21976 h 83169"/>
                <a:gd name="connsiteX16" fmla="*/ 29118 w 56503"/>
                <a:gd name="connsiteY16" fmla="*/ 37528 h 83169"/>
                <a:gd name="connsiteX17" fmla="*/ 32668 w 56503"/>
                <a:gd name="connsiteY17" fmla="*/ 38035 h 83169"/>
                <a:gd name="connsiteX18" fmla="*/ 56503 w 56503"/>
                <a:gd name="connsiteY18" fmla="*/ 59673 h 83169"/>
                <a:gd name="connsiteX19" fmla="*/ 27766 w 56503"/>
                <a:gd name="connsiteY19" fmla="*/ 83170 h 83169"/>
                <a:gd name="connsiteX20" fmla="*/ 380 w 56503"/>
                <a:gd name="connsiteY20" fmla="*/ 73703 h 8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03" h="83169">
                  <a:moveTo>
                    <a:pt x="380" y="73703"/>
                  </a:moveTo>
                  <a:cubicBezTo>
                    <a:pt x="-127" y="73196"/>
                    <a:pt x="-127" y="72351"/>
                    <a:pt x="380" y="72182"/>
                  </a:cubicBezTo>
                  <a:lnTo>
                    <a:pt x="3254" y="68632"/>
                  </a:lnTo>
                  <a:cubicBezTo>
                    <a:pt x="3761" y="68125"/>
                    <a:pt x="4606" y="68125"/>
                    <a:pt x="4776" y="68632"/>
                  </a:cubicBezTo>
                  <a:cubicBezTo>
                    <a:pt x="10185" y="72689"/>
                    <a:pt x="18637" y="76915"/>
                    <a:pt x="27935" y="76915"/>
                  </a:cubicBezTo>
                  <a:cubicBezTo>
                    <a:pt x="40782" y="76915"/>
                    <a:pt x="48896" y="70491"/>
                    <a:pt x="48896" y="60349"/>
                  </a:cubicBezTo>
                  <a:cubicBezTo>
                    <a:pt x="48896" y="52404"/>
                    <a:pt x="44332" y="46487"/>
                    <a:pt x="29456" y="44628"/>
                  </a:cubicBezTo>
                  <a:lnTo>
                    <a:pt x="25906" y="44121"/>
                  </a:lnTo>
                  <a:cubicBezTo>
                    <a:pt x="10185" y="42092"/>
                    <a:pt x="2747" y="34485"/>
                    <a:pt x="2747" y="22652"/>
                  </a:cubicBezTo>
                  <a:cubicBezTo>
                    <a:pt x="2747" y="8790"/>
                    <a:pt x="12890" y="0"/>
                    <a:pt x="28273" y="0"/>
                  </a:cubicBezTo>
                  <a:cubicBezTo>
                    <a:pt x="37232" y="0"/>
                    <a:pt x="45853" y="2874"/>
                    <a:pt x="51432" y="6762"/>
                  </a:cubicBezTo>
                  <a:cubicBezTo>
                    <a:pt x="51939" y="7100"/>
                    <a:pt x="52277" y="7776"/>
                    <a:pt x="51770" y="8283"/>
                  </a:cubicBezTo>
                  <a:lnTo>
                    <a:pt x="49403" y="11833"/>
                  </a:lnTo>
                  <a:cubicBezTo>
                    <a:pt x="48896" y="12340"/>
                    <a:pt x="48389" y="12340"/>
                    <a:pt x="47882" y="12171"/>
                  </a:cubicBezTo>
                  <a:cubicBezTo>
                    <a:pt x="41458" y="8283"/>
                    <a:pt x="35204" y="6255"/>
                    <a:pt x="28273" y="6255"/>
                  </a:cubicBezTo>
                  <a:cubicBezTo>
                    <a:pt x="16609" y="6255"/>
                    <a:pt x="10016" y="12678"/>
                    <a:pt x="10016" y="21976"/>
                  </a:cubicBezTo>
                  <a:cubicBezTo>
                    <a:pt x="10016" y="30259"/>
                    <a:pt x="15256" y="35668"/>
                    <a:pt x="29118" y="37528"/>
                  </a:cubicBezTo>
                  <a:lnTo>
                    <a:pt x="32668" y="38035"/>
                  </a:lnTo>
                  <a:cubicBezTo>
                    <a:pt x="49234" y="40063"/>
                    <a:pt x="56503" y="47840"/>
                    <a:pt x="56503" y="59673"/>
                  </a:cubicBezTo>
                  <a:cubicBezTo>
                    <a:pt x="56503" y="73365"/>
                    <a:pt x="46699" y="83170"/>
                    <a:pt x="27766" y="83170"/>
                  </a:cubicBezTo>
                  <a:cubicBezTo>
                    <a:pt x="16609" y="83001"/>
                    <a:pt x="5790" y="78606"/>
                    <a:pt x="380" y="73703"/>
                  </a:cubicBezTo>
                  <a:close/>
                </a:path>
              </a:pathLst>
            </a:custGeom>
            <a:solidFill>
              <a:schemeClr val="bg1"/>
            </a:solidFill>
            <a:ln w="1688" cap="flat">
              <a:noFill/>
              <a:prstDash val="solid"/>
              <a:miter/>
            </a:ln>
          </p:spPr>
          <p:txBody>
            <a:bodyPr rtlCol="0" anchor="ctr"/>
            <a:lstStyle/>
            <a:p>
              <a:endParaRPr lang="en-US" sz="1350"/>
            </a:p>
          </p:txBody>
        </p:sp>
        <p:sp>
          <p:nvSpPr>
            <p:cNvPr id="22" name="Forma libre: forma 21">
              <a:extLst>
                <a:ext uri="{FF2B5EF4-FFF2-40B4-BE49-F238E27FC236}">
                  <a16:creationId xmlns:a16="http://schemas.microsoft.com/office/drawing/2014/main" id="{20048478-9062-8B6E-617D-54B243924CBE}"/>
                </a:ext>
              </a:extLst>
            </p:cNvPr>
            <p:cNvSpPr/>
            <p:nvPr/>
          </p:nvSpPr>
          <p:spPr>
            <a:xfrm>
              <a:off x="7403150" y="903153"/>
              <a:ext cx="49022" cy="82493"/>
            </a:xfrm>
            <a:custGeom>
              <a:avLst/>
              <a:gdLst>
                <a:gd name="connsiteX0" fmla="*/ 169 w 49022"/>
                <a:gd name="connsiteY0" fmla="*/ 1352 h 82493"/>
                <a:gd name="connsiteX1" fmla="*/ 1521 w 49022"/>
                <a:gd name="connsiteY1" fmla="*/ 0 h 82493"/>
                <a:gd name="connsiteX2" fmla="*/ 47670 w 49022"/>
                <a:gd name="connsiteY2" fmla="*/ 0 h 82493"/>
                <a:gd name="connsiteX3" fmla="*/ 49023 w 49022"/>
                <a:gd name="connsiteY3" fmla="*/ 1352 h 82493"/>
                <a:gd name="connsiteX4" fmla="*/ 49023 w 49022"/>
                <a:gd name="connsiteY4" fmla="*/ 5409 h 82493"/>
                <a:gd name="connsiteX5" fmla="*/ 47670 w 49022"/>
                <a:gd name="connsiteY5" fmla="*/ 6762 h 82493"/>
                <a:gd name="connsiteX6" fmla="*/ 7607 w 49022"/>
                <a:gd name="connsiteY6" fmla="*/ 6762 h 82493"/>
                <a:gd name="connsiteX7" fmla="*/ 6762 w 49022"/>
                <a:gd name="connsiteY7" fmla="*/ 7607 h 82493"/>
                <a:gd name="connsiteX8" fmla="*/ 6762 w 49022"/>
                <a:gd name="connsiteY8" fmla="*/ 36514 h 82493"/>
                <a:gd name="connsiteX9" fmla="*/ 7607 w 49022"/>
                <a:gd name="connsiteY9" fmla="*/ 37359 h 82493"/>
                <a:gd name="connsiteX10" fmla="*/ 41923 w 49022"/>
                <a:gd name="connsiteY10" fmla="*/ 37359 h 82493"/>
                <a:gd name="connsiteX11" fmla="*/ 43275 w 49022"/>
                <a:gd name="connsiteY11" fmla="*/ 38711 h 82493"/>
                <a:gd name="connsiteX12" fmla="*/ 43275 w 49022"/>
                <a:gd name="connsiteY12" fmla="*/ 42768 h 82493"/>
                <a:gd name="connsiteX13" fmla="*/ 41923 w 49022"/>
                <a:gd name="connsiteY13" fmla="*/ 44121 h 82493"/>
                <a:gd name="connsiteX14" fmla="*/ 7607 w 49022"/>
                <a:gd name="connsiteY14" fmla="*/ 44121 h 82493"/>
                <a:gd name="connsiteX15" fmla="*/ 6762 w 49022"/>
                <a:gd name="connsiteY15" fmla="*/ 44966 h 82493"/>
                <a:gd name="connsiteX16" fmla="*/ 6762 w 49022"/>
                <a:gd name="connsiteY16" fmla="*/ 74887 h 82493"/>
                <a:gd name="connsiteX17" fmla="*/ 7607 w 49022"/>
                <a:gd name="connsiteY17" fmla="*/ 75732 h 82493"/>
                <a:gd name="connsiteX18" fmla="*/ 47670 w 49022"/>
                <a:gd name="connsiteY18" fmla="*/ 75732 h 82493"/>
                <a:gd name="connsiteX19" fmla="*/ 49023 w 49022"/>
                <a:gd name="connsiteY19" fmla="*/ 77084 h 82493"/>
                <a:gd name="connsiteX20" fmla="*/ 49023 w 49022"/>
                <a:gd name="connsiteY20" fmla="*/ 81141 h 82493"/>
                <a:gd name="connsiteX21" fmla="*/ 47670 w 49022"/>
                <a:gd name="connsiteY21" fmla="*/ 82494 h 82493"/>
                <a:gd name="connsiteX22" fmla="*/ 1352 w 49022"/>
                <a:gd name="connsiteY22" fmla="*/ 82494 h 82493"/>
                <a:gd name="connsiteX23" fmla="*/ 0 w 49022"/>
                <a:gd name="connsiteY23" fmla="*/ 81141 h 82493"/>
                <a:gd name="connsiteX24" fmla="*/ 0 w 49022"/>
                <a:gd name="connsiteY24" fmla="*/ 1352 h 8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22" h="82493">
                  <a:moveTo>
                    <a:pt x="169" y="1352"/>
                  </a:moveTo>
                  <a:cubicBezTo>
                    <a:pt x="169" y="507"/>
                    <a:pt x="676" y="0"/>
                    <a:pt x="1521" y="0"/>
                  </a:cubicBezTo>
                  <a:lnTo>
                    <a:pt x="47670" y="0"/>
                  </a:lnTo>
                  <a:cubicBezTo>
                    <a:pt x="48516" y="0"/>
                    <a:pt x="49023" y="507"/>
                    <a:pt x="49023" y="1352"/>
                  </a:cubicBezTo>
                  <a:lnTo>
                    <a:pt x="49023" y="5409"/>
                  </a:lnTo>
                  <a:cubicBezTo>
                    <a:pt x="49023" y="6255"/>
                    <a:pt x="48516" y="6762"/>
                    <a:pt x="47670" y="6762"/>
                  </a:cubicBezTo>
                  <a:lnTo>
                    <a:pt x="7607" y="6762"/>
                  </a:lnTo>
                  <a:cubicBezTo>
                    <a:pt x="7100" y="6762"/>
                    <a:pt x="6762" y="7100"/>
                    <a:pt x="6762" y="7607"/>
                  </a:cubicBezTo>
                  <a:lnTo>
                    <a:pt x="6762" y="36514"/>
                  </a:lnTo>
                  <a:cubicBezTo>
                    <a:pt x="6762" y="37021"/>
                    <a:pt x="7100" y="37359"/>
                    <a:pt x="7607" y="37359"/>
                  </a:cubicBezTo>
                  <a:lnTo>
                    <a:pt x="41923" y="37359"/>
                  </a:lnTo>
                  <a:cubicBezTo>
                    <a:pt x="42768" y="37359"/>
                    <a:pt x="43275" y="37866"/>
                    <a:pt x="43275" y="38711"/>
                  </a:cubicBezTo>
                  <a:lnTo>
                    <a:pt x="43275" y="42768"/>
                  </a:lnTo>
                  <a:cubicBezTo>
                    <a:pt x="43275" y="43613"/>
                    <a:pt x="42768" y="44121"/>
                    <a:pt x="41923" y="44121"/>
                  </a:cubicBezTo>
                  <a:lnTo>
                    <a:pt x="7607" y="44121"/>
                  </a:lnTo>
                  <a:cubicBezTo>
                    <a:pt x="7100" y="44121"/>
                    <a:pt x="6762" y="44459"/>
                    <a:pt x="6762" y="44966"/>
                  </a:cubicBezTo>
                  <a:lnTo>
                    <a:pt x="6762" y="74887"/>
                  </a:lnTo>
                  <a:cubicBezTo>
                    <a:pt x="6762" y="75394"/>
                    <a:pt x="7100" y="75732"/>
                    <a:pt x="7607" y="75732"/>
                  </a:cubicBezTo>
                  <a:lnTo>
                    <a:pt x="47670" y="75732"/>
                  </a:lnTo>
                  <a:cubicBezTo>
                    <a:pt x="48516" y="75732"/>
                    <a:pt x="49023" y="76239"/>
                    <a:pt x="49023" y="77084"/>
                  </a:cubicBezTo>
                  <a:lnTo>
                    <a:pt x="49023" y="81141"/>
                  </a:lnTo>
                  <a:cubicBezTo>
                    <a:pt x="49023" y="81987"/>
                    <a:pt x="48516" y="82494"/>
                    <a:pt x="47670" y="82494"/>
                  </a:cubicBezTo>
                  <a:lnTo>
                    <a:pt x="1352" y="82494"/>
                  </a:lnTo>
                  <a:cubicBezTo>
                    <a:pt x="507" y="82494"/>
                    <a:pt x="0" y="81987"/>
                    <a:pt x="0" y="81141"/>
                  </a:cubicBezTo>
                  <a:lnTo>
                    <a:pt x="0" y="1352"/>
                  </a:lnTo>
                  <a:close/>
                </a:path>
              </a:pathLst>
            </a:custGeom>
            <a:solidFill>
              <a:schemeClr val="bg1"/>
            </a:solidFill>
            <a:ln w="1688" cap="flat">
              <a:noFill/>
              <a:prstDash val="solid"/>
              <a:miter/>
            </a:ln>
          </p:spPr>
          <p:txBody>
            <a:bodyPr rtlCol="0" anchor="ctr"/>
            <a:lstStyle/>
            <a:p>
              <a:endParaRPr lang="en-US" sz="1350"/>
            </a:p>
          </p:txBody>
        </p:sp>
        <p:sp>
          <p:nvSpPr>
            <p:cNvPr id="27" name="Forma libre: forma 26">
              <a:extLst>
                <a:ext uri="{FF2B5EF4-FFF2-40B4-BE49-F238E27FC236}">
                  <a16:creationId xmlns:a16="http://schemas.microsoft.com/office/drawing/2014/main" id="{E66A571B-AE4D-3474-5234-9BDCB30371A4}"/>
                </a:ext>
              </a:extLst>
            </p:cNvPr>
            <p:cNvSpPr/>
            <p:nvPr/>
          </p:nvSpPr>
          <p:spPr>
            <a:xfrm>
              <a:off x="7631132" y="903153"/>
              <a:ext cx="63918" cy="81479"/>
            </a:xfrm>
            <a:custGeom>
              <a:avLst/>
              <a:gdLst>
                <a:gd name="connsiteX0" fmla="*/ 28289 w 63918"/>
                <a:gd name="connsiteY0" fmla="*/ 1352 h 81479"/>
                <a:gd name="connsiteX1" fmla="*/ 29811 w 63918"/>
                <a:gd name="connsiteY1" fmla="*/ 0 h 81479"/>
                <a:gd name="connsiteX2" fmla="*/ 34206 w 63918"/>
                <a:gd name="connsiteY2" fmla="*/ 0 h 81479"/>
                <a:gd name="connsiteX3" fmla="*/ 35727 w 63918"/>
                <a:gd name="connsiteY3" fmla="*/ 1352 h 81479"/>
                <a:gd name="connsiteX4" fmla="*/ 63789 w 63918"/>
                <a:gd name="connsiteY4" fmla="*/ 80127 h 81479"/>
                <a:gd name="connsiteX5" fmla="*/ 62943 w 63918"/>
                <a:gd name="connsiteY5" fmla="*/ 81479 h 81479"/>
                <a:gd name="connsiteX6" fmla="*/ 58379 w 63918"/>
                <a:gd name="connsiteY6" fmla="*/ 81479 h 81479"/>
                <a:gd name="connsiteX7" fmla="*/ 56858 w 63918"/>
                <a:gd name="connsiteY7" fmla="*/ 80127 h 81479"/>
                <a:gd name="connsiteX8" fmla="*/ 49589 w 63918"/>
                <a:gd name="connsiteY8" fmla="*/ 60180 h 81479"/>
                <a:gd name="connsiteX9" fmla="*/ 14259 w 63918"/>
                <a:gd name="connsiteY9" fmla="*/ 60180 h 81479"/>
                <a:gd name="connsiteX10" fmla="*/ 6990 w 63918"/>
                <a:gd name="connsiteY10" fmla="*/ 80127 h 81479"/>
                <a:gd name="connsiteX11" fmla="*/ 5468 w 63918"/>
                <a:gd name="connsiteY11" fmla="*/ 81479 h 81479"/>
                <a:gd name="connsiteX12" fmla="*/ 904 w 63918"/>
                <a:gd name="connsiteY12" fmla="*/ 81479 h 81479"/>
                <a:gd name="connsiteX13" fmla="*/ 59 w 63918"/>
                <a:gd name="connsiteY13" fmla="*/ 80127 h 81479"/>
                <a:gd name="connsiteX14" fmla="*/ 28289 w 63918"/>
                <a:gd name="connsiteY14" fmla="*/ 1352 h 81479"/>
                <a:gd name="connsiteX15" fmla="*/ 47053 w 63918"/>
                <a:gd name="connsiteY15" fmla="*/ 53587 h 81479"/>
                <a:gd name="connsiteX16" fmla="*/ 31839 w 63918"/>
                <a:gd name="connsiteY16" fmla="*/ 11326 h 81479"/>
                <a:gd name="connsiteX17" fmla="*/ 31501 w 63918"/>
                <a:gd name="connsiteY17" fmla="*/ 11326 h 81479"/>
                <a:gd name="connsiteX18" fmla="*/ 16287 w 63918"/>
                <a:gd name="connsiteY18" fmla="*/ 53587 h 81479"/>
                <a:gd name="connsiteX19" fmla="*/ 47053 w 63918"/>
                <a:gd name="connsiteY19" fmla="*/ 53587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918" h="81479">
                  <a:moveTo>
                    <a:pt x="28289" y="1352"/>
                  </a:moveTo>
                  <a:cubicBezTo>
                    <a:pt x="28627" y="507"/>
                    <a:pt x="29135" y="0"/>
                    <a:pt x="29811" y="0"/>
                  </a:cubicBezTo>
                  <a:lnTo>
                    <a:pt x="34206" y="0"/>
                  </a:lnTo>
                  <a:cubicBezTo>
                    <a:pt x="35051" y="0"/>
                    <a:pt x="35558" y="507"/>
                    <a:pt x="35727" y="1352"/>
                  </a:cubicBezTo>
                  <a:lnTo>
                    <a:pt x="63789" y="80127"/>
                  </a:lnTo>
                  <a:cubicBezTo>
                    <a:pt x="64127" y="80972"/>
                    <a:pt x="63789" y="81479"/>
                    <a:pt x="62943" y="81479"/>
                  </a:cubicBezTo>
                  <a:lnTo>
                    <a:pt x="58379" y="81479"/>
                  </a:lnTo>
                  <a:cubicBezTo>
                    <a:pt x="57534" y="81479"/>
                    <a:pt x="57027" y="81141"/>
                    <a:pt x="56858" y="80127"/>
                  </a:cubicBezTo>
                  <a:lnTo>
                    <a:pt x="49589" y="60180"/>
                  </a:lnTo>
                  <a:lnTo>
                    <a:pt x="14259" y="60180"/>
                  </a:lnTo>
                  <a:lnTo>
                    <a:pt x="6990" y="80127"/>
                  </a:lnTo>
                  <a:cubicBezTo>
                    <a:pt x="6652" y="81141"/>
                    <a:pt x="6145" y="81479"/>
                    <a:pt x="5468" y="81479"/>
                  </a:cubicBezTo>
                  <a:lnTo>
                    <a:pt x="904" y="81479"/>
                  </a:lnTo>
                  <a:cubicBezTo>
                    <a:pt x="59" y="81479"/>
                    <a:pt x="-110" y="80972"/>
                    <a:pt x="59" y="80127"/>
                  </a:cubicBezTo>
                  <a:lnTo>
                    <a:pt x="28289" y="1352"/>
                  </a:lnTo>
                  <a:close/>
                  <a:moveTo>
                    <a:pt x="47053" y="53587"/>
                  </a:moveTo>
                  <a:lnTo>
                    <a:pt x="31839" y="11326"/>
                  </a:lnTo>
                  <a:lnTo>
                    <a:pt x="31501" y="11326"/>
                  </a:lnTo>
                  <a:lnTo>
                    <a:pt x="16287" y="53587"/>
                  </a:lnTo>
                  <a:lnTo>
                    <a:pt x="47053" y="53587"/>
                  </a:lnTo>
                  <a:close/>
                </a:path>
              </a:pathLst>
            </a:custGeom>
            <a:solidFill>
              <a:schemeClr val="bg1"/>
            </a:solidFill>
            <a:ln w="1688" cap="flat">
              <a:noFill/>
              <a:prstDash val="solid"/>
              <a:miter/>
            </a:ln>
          </p:spPr>
          <p:txBody>
            <a:bodyPr rtlCol="0" anchor="ctr"/>
            <a:lstStyle/>
            <a:p>
              <a:endParaRPr lang="en-US" sz="1350"/>
            </a:p>
          </p:txBody>
        </p:sp>
        <p:sp>
          <p:nvSpPr>
            <p:cNvPr id="28" name="Forma libre: forma 27">
              <a:extLst>
                <a:ext uri="{FF2B5EF4-FFF2-40B4-BE49-F238E27FC236}">
                  <a16:creationId xmlns:a16="http://schemas.microsoft.com/office/drawing/2014/main" id="{776E5ED2-3988-8728-F252-9D4C1188741A}"/>
                </a:ext>
              </a:extLst>
            </p:cNvPr>
            <p:cNvSpPr/>
            <p:nvPr/>
          </p:nvSpPr>
          <p:spPr>
            <a:xfrm>
              <a:off x="8107051" y="901801"/>
              <a:ext cx="52287" cy="83169"/>
            </a:xfrm>
            <a:custGeom>
              <a:avLst/>
              <a:gdLst>
                <a:gd name="connsiteX0" fmla="*/ 0 w 52287"/>
                <a:gd name="connsiteY0" fmla="*/ 41923 h 83169"/>
                <a:gd name="connsiteX1" fmla="*/ 2029 w 52287"/>
                <a:gd name="connsiteY1" fmla="*/ 18088 h 83169"/>
                <a:gd name="connsiteX2" fmla="*/ 27554 w 52287"/>
                <a:gd name="connsiteY2" fmla="*/ 0 h 83169"/>
                <a:gd name="connsiteX3" fmla="*/ 52066 w 52287"/>
                <a:gd name="connsiteY3" fmla="*/ 15045 h 83169"/>
                <a:gd name="connsiteX4" fmla="*/ 51728 w 52287"/>
                <a:gd name="connsiteY4" fmla="*/ 16566 h 83169"/>
                <a:gd name="connsiteX5" fmla="*/ 47840 w 52287"/>
                <a:gd name="connsiteY5" fmla="*/ 18426 h 83169"/>
                <a:gd name="connsiteX6" fmla="*/ 46318 w 52287"/>
                <a:gd name="connsiteY6" fmla="*/ 17919 h 83169"/>
                <a:gd name="connsiteX7" fmla="*/ 27723 w 52287"/>
                <a:gd name="connsiteY7" fmla="*/ 6255 h 83169"/>
                <a:gd name="connsiteX8" fmla="*/ 8621 w 52287"/>
                <a:gd name="connsiteY8" fmla="*/ 19609 h 83169"/>
                <a:gd name="connsiteX9" fmla="*/ 6762 w 52287"/>
                <a:gd name="connsiteY9" fmla="*/ 41585 h 83169"/>
                <a:gd name="connsiteX10" fmla="*/ 8621 w 52287"/>
                <a:gd name="connsiteY10" fmla="*/ 63561 h 83169"/>
                <a:gd name="connsiteX11" fmla="*/ 27723 w 52287"/>
                <a:gd name="connsiteY11" fmla="*/ 76915 h 83169"/>
                <a:gd name="connsiteX12" fmla="*/ 46318 w 52287"/>
                <a:gd name="connsiteY12" fmla="*/ 65251 h 83169"/>
                <a:gd name="connsiteX13" fmla="*/ 47840 w 52287"/>
                <a:gd name="connsiteY13" fmla="*/ 64744 h 83169"/>
                <a:gd name="connsiteX14" fmla="*/ 51728 w 52287"/>
                <a:gd name="connsiteY14" fmla="*/ 66604 h 83169"/>
                <a:gd name="connsiteX15" fmla="*/ 52066 w 52287"/>
                <a:gd name="connsiteY15" fmla="*/ 68125 h 83169"/>
                <a:gd name="connsiteX16" fmla="*/ 27554 w 52287"/>
                <a:gd name="connsiteY16" fmla="*/ 83170 h 83169"/>
                <a:gd name="connsiteX17" fmla="*/ 2029 w 52287"/>
                <a:gd name="connsiteY17" fmla="*/ 65082 h 83169"/>
                <a:gd name="connsiteX18" fmla="*/ 0 w 52287"/>
                <a:gd name="connsiteY18" fmla="*/ 41923 h 8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287" h="83169">
                  <a:moveTo>
                    <a:pt x="0" y="41923"/>
                  </a:moveTo>
                  <a:cubicBezTo>
                    <a:pt x="0" y="27723"/>
                    <a:pt x="845" y="22314"/>
                    <a:pt x="2029" y="18088"/>
                  </a:cubicBezTo>
                  <a:cubicBezTo>
                    <a:pt x="6086" y="5917"/>
                    <a:pt x="14876" y="0"/>
                    <a:pt x="27554" y="0"/>
                  </a:cubicBezTo>
                  <a:cubicBezTo>
                    <a:pt x="38711" y="0"/>
                    <a:pt x="47502" y="5240"/>
                    <a:pt x="52066" y="15045"/>
                  </a:cubicBezTo>
                  <a:cubicBezTo>
                    <a:pt x="52404" y="15552"/>
                    <a:pt x="52404" y="16397"/>
                    <a:pt x="51728" y="16566"/>
                  </a:cubicBezTo>
                  <a:lnTo>
                    <a:pt x="47840" y="18426"/>
                  </a:lnTo>
                  <a:cubicBezTo>
                    <a:pt x="47332" y="18764"/>
                    <a:pt x="46487" y="18426"/>
                    <a:pt x="46318" y="17919"/>
                  </a:cubicBezTo>
                  <a:cubicBezTo>
                    <a:pt x="42768" y="10988"/>
                    <a:pt x="36683" y="6255"/>
                    <a:pt x="27723" y="6255"/>
                  </a:cubicBezTo>
                  <a:cubicBezTo>
                    <a:pt x="17919" y="6255"/>
                    <a:pt x="11664" y="10819"/>
                    <a:pt x="8621" y="19609"/>
                  </a:cubicBezTo>
                  <a:cubicBezTo>
                    <a:pt x="7607" y="22652"/>
                    <a:pt x="6762" y="27892"/>
                    <a:pt x="6762" y="41585"/>
                  </a:cubicBezTo>
                  <a:cubicBezTo>
                    <a:pt x="6762" y="55278"/>
                    <a:pt x="7607" y="60180"/>
                    <a:pt x="8621" y="63561"/>
                  </a:cubicBezTo>
                  <a:cubicBezTo>
                    <a:pt x="11664" y="72351"/>
                    <a:pt x="17919" y="76915"/>
                    <a:pt x="27723" y="76915"/>
                  </a:cubicBezTo>
                  <a:cubicBezTo>
                    <a:pt x="37021" y="76915"/>
                    <a:pt x="42768" y="72351"/>
                    <a:pt x="46318" y="65251"/>
                  </a:cubicBezTo>
                  <a:cubicBezTo>
                    <a:pt x="46656" y="64744"/>
                    <a:pt x="47332" y="64406"/>
                    <a:pt x="47840" y="64744"/>
                  </a:cubicBezTo>
                  <a:lnTo>
                    <a:pt x="51728" y="66604"/>
                  </a:lnTo>
                  <a:cubicBezTo>
                    <a:pt x="52235" y="66942"/>
                    <a:pt x="52235" y="67618"/>
                    <a:pt x="52066" y="68125"/>
                  </a:cubicBezTo>
                  <a:cubicBezTo>
                    <a:pt x="47502" y="77929"/>
                    <a:pt x="38711" y="83170"/>
                    <a:pt x="27554" y="83170"/>
                  </a:cubicBezTo>
                  <a:cubicBezTo>
                    <a:pt x="14876" y="83170"/>
                    <a:pt x="5917" y="77253"/>
                    <a:pt x="2029" y="65082"/>
                  </a:cubicBezTo>
                  <a:cubicBezTo>
                    <a:pt x="1014" y="61532"/>
                    <a:pt x="0" y="56123"/>
                    <a:pt x="0" y="41923"/>
                  </a:cubicBezTo>
                  <a:close/>
                </a:path>
              </a:pathLst>
            </a:custGeom>
            <a:solidFill>
              <a:schemeClr val="bg1"/>
            </a:solidFill>
            <a:ln w="1688" cap="flat">
              <a:noFill/>
              <a:prstDash val="solid"/>
              <a:miter/>
            </a:ln>
          </p:spPr>
          <p:txBody>
            <a:bodyPr rtlCol="0" anchor="ctr"/>
            <a:lstStyle/>
            <a:p>
              <a:endParaRPr lang="en-US" sz="1350"/>
            </a:p>
          </p:txBody>
        </p:sp>
        <p:sp>
          <p:nvSpPr>
            <p:cNvPr id="29" name="Forma libre: forma 28">
              <a:extLst>
                <a:ext uri="{FF2B5EF4-FFF2-40B4-BE49-F238E27FC236}">
                  <a16:creationId xmlns:a16="http://schemas.microsoft.com/office/drawing/2014/main" id="{FEDAD44D-8101-879B-434F-9F99ED57C35C}"/>
                </a:ext>
              </a:extLst>
            </p:cNvPr>
            <p:cNvSpPr/>
            <p:nvPr/>
          </p:nvSpPr>
          <p:spPr>
            <a:xfrm>
              <a:off x="6706518" y="903153"/>
              <a:ext cx="54473" cy="81479"/>
            </a:xfrm>
            <a:custGeom>
              <a:avLst/>
              <a:gdLst>
                <a:gd name="connsiteX0" fmla="*/ 48685 w 54473"/>
                <a:gd name="connsiteY0" fmla="*/ 81141 h 81479"/>
                <a:gd name="connsiteX1" fmla="*/ 47163 w 54473"/>
                <a:gd name="connsiteY1" fmla="*/ 80127 h 81479"/>
                <a:gd name="connsiteX2" fmla="*/ 30090 w 54473"/>
                <a:gd name="connsiteY2" fmla="*/ 44966 h 81479"/>
                <a:gd name="connsiteX3" fmla="*/ 28738 w 54473"/>
                <a:gd name="connsiteY3" fmla="*/ 44966 h 81479"/>
                <a:gd name="connsiteX4" fmla="*/ 7945 w 54473"/>
                <a:gd name="connsiteY4" fmla="*/ 44966 h 81479"/>
                <a:gd name="connsiteX5" fmla="*/ 7100 w 54473"/>
                <a:gd name="connsiteY5" fmla="*/ 45811 h 81479"/>
                <a:gd name="connsiteX6" fmla="*/ 7100 w 54473"/>
                <a:gd name="connsiteY6" fmla="*/ 80127 h 81479"/>
                <a:gd name="connsiteX7" fmla="*/ 5748 w 54473"/>
                <a:gd name="connsiteY7" fmla="*/ 81479 h 81479"/>
                <a:gd name="connsiteX8" fmla="*/ 1352 w 54473"/>
                <a:gd name="connsiteY8" fmla="*/ 81479 h 81479"/>
                <a:gd name="connsiteX9" fmla="*/ 0 w 54473"/>
                <a:gd name="connsiteY9" fmla="*/ 80127 h 81479"/>
                <a:gd name="connsiteX10" fmla="*/ 0 w 54473"/>
                <a:gd name="connsiteY10" fmla="*/ 1352 h 81479"/>
                <a:gd name="connsiteX11" fmla="*/ 1352 w 54473"/>
                <a:gd name="connsiteY11" fmla="*/ 0 h 81479"/>
                <a:gd name="connsiteX12" fmla="*/ 28399 w 54473"/>
                <a:gd name="connsiteY12" fmla="*/ 0 h 81479"/>
                <a:gd name="connsiteX13" fmla="*/ 53249 w 54473"/>
                <a:gd name="connsiteY13" fmla="*/ 22483 h 81479"/>
                <a:gd name="connsiteX14" fmla="*/ 36683 w 54473"/>
                <a:gd name="connsiteY14" fmla="*/ 43952 h 81479"/>
                <a:gd name="connsiteX15" fmla="*/ 54263 w 54473"/>
                <a:gd name="connsiteY15" fmla="*/ 79789 h 81479"/>
                <a:gd name="connsiteX16" fmla="*/ 53756 w 54473"/>
                <a:gd name="connsiteY16" fmla="*/ 81141 h 81479"/>
                <a:gd name="connsiteX17" fmla="*/ 48685 w 54473"/>
                <a:gd name="connsiteY17" fmla="*/ 81141 h 81479"/>
                <a:gd name="connsiteX18" fmla="*/ 48685 w 54473"/>
                <a:gd name="connsiteY18" fmla="*/ 81141 h 81479"/>
                <a:gd name="connsiteX19" fmla="*/ 46825 w 54473"/>
                <a:gd name="connsiteY19" fmla="*/ 22483 h 81479"/>
                <a:gd name="connsiteX20" fmla="*/ 28738 w 54473"/>
                <a:gd name="connsiteY20" fmla="*/ 6424 h 81479"/>
                <a:gd name="connsiteX21" fmla="*/ 8114 w 54473"/>
                <a:gd name="connsiteY21" fmla="*/ 6424 h 81479"/>
                <a:gd name="connsiteX22" fmla="*/ 7269 w 54473"/>
                <a:gd name="connsiteY22" fmla="*/ 7269 h 81479"/>
                <a:gd name="connsiteX23" fmla="*/ 7269 w 54473"/>
                <a:gd name="connsiteY23" fmla="*/ 37697 h 81479"/>
                <a:gd name="connsiteX24" fmla="*/ 8114 w 54473"/>
                <a:gd name="connsiteY24" fmla="*/ 38542 h 81479"/>
                <a:gd name="connsiteX25" fmla="*/ 28738 w 54473"/>
                <a:gd name="connsiteY25" fmla="*/ 38542 h 81479"/>
                <a:gd name="connsiteX26" fmla="*/ 46825 w 54473"/>
                <a:gd name="connsiteY26" fmla="*/ 22483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473" h="81479">
                  <a:moveTo>
                    <a:pt x="48685" y="81141"/>
                  </a:moveTo>
                  <a:cubicBezTo>
                    <a:pt x="47840" y="81141"/>
                    <a:pt x="47671" y="80803"/>
                    <a:pt x="47163" y="80127"/>
                  </a:cubicBezTo>
                  <a:lnTo>
                    <a:pt x="30090" y="44966"/>
                  </a:lnTo>
                  <a:lnTo>
                    <a:pt x="28738" y="44966"/>
                  </a:lnTo>
                  <a:lnTo>
                    <a:pt x="7945" y="44966"/>
                  </a:lnTo>
                  <a:cubicBezTo>
                    <a:pt x="7438" y="44966"/>
                    <a:pt x="7100" y="45304"/>
                    <a:pt x="7100" y="45811"/>
                  </a:cubicBezTo>
                  <a:lnTo>
                    <a:pt x="7100" y="80127"/>
                  </a:lnTo>
                  <a:cubicBezTo>
                    <a:pt x="7100" y="80972"/>
                    <a:pt x="6593" y="81479"/>
                    <a:pt x="5748" y="81479"/>
                  </a:cubicBezTo>
                  <a:lnTo>
                    <a:pt x="1352" y="81479"/>
                  </a:lnTo>
                  <a:cubicBezTo>
                    <a:pt x="507" y="81479"/>
                    <a:pt x="0" y="80972"/>
                    <a:pt x="0" y="80127"/>
                  </a:cubicBezTo>
                  <a:lnTo>
                    <a:pt x="0" y="1352"/>
                  </a:lnTo>
                  <a:cubicBezTo>
                    <a:pt x="0" y="507"/>
                    <a:pt x="507" y="0"/>
                    <a:pt x="1352" y="0"/>
                  </a:cubicBezTo>
                  <a:lnTo>
                    <a:pt x="28399" y="0"/>
                  </a:lnTo>
                  <a:cubicBezTo>
                    <a:pt x="43613" y="0"/>
                    <a:pt x="53249" y="8452"/>
                    <a:pt x="53249" y="22483"/>
                  </a:cubicBezTo>
                  <a:cubicBezTo>
                    <a:pt x="53249" y="33640"/>
                    <a:pt x="46994" y="41585"/>
                    <a:pt x="36683" y="43952"/>
                  </a:cubicBezTo>
                  <a:lnTo>
                    <a:pt x="54263" y="79789"/>
                  </a:lnTo>
                  <a:cubicBezTo>
                    <a:pt x="54770" y="80634"/>
                    <a:pt x="54263" y="81141"/>
                    <a:pt x="53756" y="81141"/>
                  </a:cubicBezTo>
                  <a:lnTo>
                    <a:pt x="48685" y="81141"/>
                  </a:lnTo>
                  <a:lnTo>
                    <a:pt x="48685" y="81141"/>
                  </a:lnTo>
                  <a:close/>
                  <a:moveTo>
                    <a:pt x="46825" y="22483"/>
                  </a:moveTo>
                  <a:cubicBezTo>
                    <a:pt x="46825" y="12340"/>
                    <a:pt x="40402" y="6424"/>
                    <a:pt x="28738" y="6424"/>
                  </a:cubicBezTo>
                  <a:lnTo>
                    <a:pt x="8114" y="6424"/>
                  </a:lnTo>
                  <a:cubicBezTo>
                    <a:pt x="7607" y="6424"/>
                    <a:pt x="7269" y="6762"/>
                    <a:pt x="7269" y="7269"/>
                  </a:cubicBezTo>
                  <a:lnTo>
                    <a:pt x="7269" y="37697"/>
                  </a:lnTo>
                  <a:cubicBezTo>
                    <a:pt x="7269" y="38204"/>
                    <a:pt x="7607" y="38542"/>
                    <a:pt x="8114" y="38542"/>
                  </a:cubicBezTo>
                  <a:lnTo>
                    <a:pt x="28738" y="38542"/>
                  </a:lnTo>
                  <a:cubicBezTo>
                    <a:pt x="40402" y="38542"/>
                    <a:pt x="46825" y="32795"/>
                    <a:pt x="46825" y="22483"/>
                  </a:cubicBezTo>
                  <a:close/>
                </a:path>
              </a:pathLst>
            </a:custGeom>
            <a:solidFill>
              <a:schemeClr val="bg1"/>
            </a:solidFill>
            <a:ln w="1688" cap="flat">
              <a:noFill/>
              <a:prstDash val="solid"/>
              <a:miter/>
            </a:ln>
          </p:spPr>
          <p:txBody>
            <a:bodyPr rtlCol="0" anchor="ctr"/>
            <a:lstStyle/>
            <a:p>
              <a:endParaRPr lang="en-US" sz="1350"/>
            </a:p>
          </p:txBody>
        </p:sp>
        <p:sp>
          <p:nvSpPr>
            <p:cNvPr id="30" name="Forma libre: forma 29">
              <a:extLst>
                <a:ext uri="{FF2B5EF4-FFF2-40B4-BE49-F238E27FC236}">
                  <a16:creationId xmlns:a16="http://schemas.microsoft.com/office/drawing/2014/main" id="{B9AD39F1-5D43-F90F-D45D-AB2019036FB3}"/>
                </a:ext>
              </a:extLst>
            </p:cNvPr>
            <p:cNvSpPr/>
            <p:nvPr/>
          </p:nvSpPr>
          <p:spPr>
            <a:xfrm>
              <a:off x="7873262" y="903153"/>
              <a:ext cx="54473" cy="81479"/>
            </a:xfrm>
            <a:custGeom>
              <a:avLst/>
              <a:gdLst>
                <a:gd name="connsiteX0" fmla="*/ 48685 w 54473"/>
                <a:gd name="connsiteY0" fmla="*/ 81141 h 81479"/>
                <a:gd name="connsiteX1" fmla="*/ 47163 w 54473"/>
                <a:gd name="connsiteY1" fmla="*/ 80127 h 81479"/>
                <a:gd name="connsiteX2" fmla="*/ 30090 w 54473"/>
                <a:gd name="connsiteY2" fmla="*/ 44966 h 81479"/>
                <a:gd name="connsiteX3" fmla="*/ 28738 w 54473"/>
                <a:gd name="connsiteY3" fmla="*/ 44966 h 81479"/>
                <a:gd name="connsiteX4" fmla="*/ 7945 w 54473"/>
                <a:gd name="connsiteY4" fmla="*/ 44966 h 81479"/>
                <a:gd name="connsiteX5" fmla="*/ 7100 w 54473"/>
                <a:gd name="connsiteY5" fmla="*/ 45811 h 81479"/>
                <a:gd name="connsiteX6" fmla="*/ 7100 w 54473"/>
                <a:gd name="connsiteY6" fmla="*/ 80127 h 81479"/>
                <a:gd name="connsiteX7" fmla="*/ 5748 w 54473"/>
                <a:gd name="connsiteY7" fmla="*/ 81479 h 81479"/>
                <a:gd name="connsiteX8" fmla="*/ 1352 w 54473"/>
                <a:gd name="connsiteY8" fmla="*/ 81479 h 81479"/>
                <a:gd name="connsiteX9" fmla="*/ 0 w 54473"/>
                <a:gd name="connsiteY9" fmla="*/ 80127 h 81479"/>
                <a:gd name="connsiteX10" fmla="*/ 0 w 54473"/>
                <a:gd name="connsiteY10" fmla="*/ 1352 h 81479"/>
                <a:gd name="connsiteX11" fmla="*/ 1352 w 54473"/>
                <a:gd name="connsiteY11" fmla="*/ 0 h 81479"/>
                <a:gd name="connsiteX12" fmla="*/ 28399 w 54473"/>
                <a:gd name="connsiteY12" fmla="*/ 0 h 81479"/>
                <a:gd name="connsiteX13" fmla="*/ 53249 w 54473"/>
                <a:gd name="connsiteY13" fmla="*/ 22483 h 81479"/>
                <a:gd name="connsiteX14" fmla="*/ 36683 w 54473"/>
                <a:gd name="connsiteY14" fmla="*/ 43952 h 81479"/>
                <a:gd name="connsiteX15" fmla="*/ 54263 w 54473"/>
                <a:gd name="connsiteY15" fmla="*/ 79789 h 81479"/>
                <a:gd name="connsiteX16" fmla="*/ 53756 w 54473"/>
                <a:gd name="connsiteY16" fmla="*/ 81141 h 81479"/>
                <a:gd name="connsiteX17" fmla="*/ 48685 w 54473"/>
                <a:gd name="connsiteY17" fmla="*/ 81141 h 81479"/>
                <a:gd name="connsiteX18" fmla="*/ 48685 w 54473"/>
                <a:gd name="connsiteY18" fmla="*/ 81141 h 81479"/>
                <a:gd name="connsiteX19" fmla="*/ 46825 w 54473"/>
                <a:gd name="connsiteY19" fmla="*/ 22483 h 81479"/>
                <a:gd name="connsiteX20" fmla="*/ 28738 w 54473"/>
                <a:gd name="connsiteY20" fmla="*/ 6424 h 81479"/>
                <a:gd name="connsiteX21" fmla="*/ 8114 w 54473"/>
                <a:gd name="connsiteY21" fmla="*/ 6424 h 81479"/>
                <a:gd name="connsiteX22" fmla="*/ 7269 w 54473"/>
                <a:gd name="connsiteY22" fmla="*/ 7269 h 81479"/>
                <a:gd name="connsiteX23" fmla="*/ 7269 w 54473"/>
                <a:gd name="connsiteY23" fmla="*/ 37697 h 81479"/>
                <a:gd name="connsiteX24" fmla="*/ 8114 w 54473"/>
                <a:gd name="connsiteY24" fmla="*/ 38542 h 81479"/>
                <a:gd name="connsiteX25" fmla="*/ 28738 w 54473"/>
                <a:gd name="connsiteY25" fmla="*/ 38542 h 81479"/>
                <a:gd name="connsiteX26" fmla="*/ 46825 w 54473"/>
                <a:gd name="connsiteY26" fmla="*/ 22483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473" h="81479">
                  <a:moveTo>
                    <a:pt x="48685" y="81141"/>
                  </a:moveTo>
                  <a:cubicBezTo>
                    <a:pt x="47840" y="81141"/>
                    <a:pt x="47671" y="80803"/>
                    <a:pt x="47163" y="80127"/>
                  </a:cubicBezTo>
                  <a:lnTo>
                    <a:pt x="30090" y="44966"/>
                  </a:lnTo>
                  <a:lnTo>
                    <a:pt x="28738" y="44966"/>
                  </a:lnTo>
                  <a:lnTo>
                    <a:pt x="7945" y="44966"/>
                  </a:lnTo>
                  <a:cubicBezTo>
                    <a:pt x="7438" y="44966"/>
                    <a:pt x="7100" y="45304"/>
                    <a:pt x="7100" y="45811"/>
                  </a:cubicBezTo>
                  <a:lnTo>
                    <a:pt x="7100" y="80127"/>
                  </a:lnTo>
                  <a:cubicBezTo>
                    <a:pt x="7100" y="80972"/>
                    <a:pt x="6593" y="81479"/>
                    <a:pt x="5748" y="81479"/>
                  </a:cubicBezTo>
                  <a:lnTo>
                    <a:pt x="1352" y="81479"/>
                  </a:lnTo>
                  <a:cubicBezTo>
                    <a:pt x="507" y="81479"/>
                    <a:pt x="0" y="80972"/>
                    <a:pt x="0" y="80127"/>
                  </a:cubicBezTo>
                  <a:lnTo>
                    <a:pt x="0" y="1352"/>
                  </a:lnTo>
                  <a:cubicBezTo>
                    <a:pt x="0" y="507"/>
                    <a:pt x="507" y="0"/>
                    <a:pt x="1352" y="0"/>
                  </a:cubicBezTo>
                  <a:lnTo>
                    <a:pt x="28399" y="0"/>
                  </a:lnTo>
                  <a:cubicBezTo>
                    <a:pt x="43613" y="0"/>
                    <a:pt x="53249" y="8452"/>
                    <a:pt x="53249" y="22483"/>
                  </a:cubicBezTo>
                  <a:cubicBezTo>
                    <a:pt x="53249" y="33640"/>
                    <a:pt x="46994" y="41585"/>
                    <a:pt x="36683" y="43952"/>
                  </a:cubicBezTo>
                  <a:lnTo>
                    <a:pt x="54263" y="79789"/>
                  </a:lnTo>
                  <a:cubicBezTo>
                    <a:pt x="54770" y="80634"/>
                    <a:pt x="54263" y="81141"/>
                    <a:pt x="53756" y="81141"/>
                  </a:cubicBezTo>
                  <a:lnTo>
                    <a:pt x="48685" y="81141"/>
                  </a:lnTo>
                  <a:lnTo>
                    <a:pt x="48685" y="81141"/>
                  </a:lnTo>
                  <a:close/>
                  <a:moveTo>
                    <a:pt x="46825" y="22483"/>
                  </a:moveTo>
                  <a:cubicBezTo>
                    <a:pt x="46825" y="12340"/>
                    <a:pt x="40402" y="6424"/>
                    <a:pt x="28738" y="6424"/>
                  </a:cubicBezTo>
                  <a:lnTo>
                    <a:pt x="8114" y="6424"/>
                  </a:lnTo>
                  <a:cubicBezTo>
                    <a:pt x="7607" y="6424"/>
                    <a:pt x="7269" y="6762"/>
                    <a:pt x="7269" y="7269"/>
                  </a:cubicBezTo>
                  <a:lnTo>
                    <a:pt x="7269" y="37697"/>
                  </a:lnTo>
                  <a:cubicBezTo>
                    <a:pt x="7269" y="38204"/>
                    <a:pt x="7607" y="38542"/>
                    <a:pt x="8114" y="38542"/>
                  </a:cubicBezTo>
                  <a:lnTo>
                    <a:pt x="28738" y="38542"/>
                  </a:lnTo>
                  <a:cubicBezTo>
                    <a:pt x="40402" y="38542"/>
                    <a:pt x="46825" y="32795"/>
                    <a:pt x="46825" y="22483"/>
                  </a:cubicBezTo>
                  <a:close/>
                </a:path>
              </a:pathLst>
            </a:custGeom>
            <a:solidFill>
              <a:schemeClr val="bg1"/>
            </a:solidFill>
            <a:ln w="1688" cap="flat">
              <a:noFill/>
              <a:prstDash val="solid"/>
              <a:miter/>
            </a:ln>
          </p:spPr>
          <p:txBody>
            <a:bodyPr rtlCol="0" anchor="ctr"/>
            <a:lstStyle/>
            <a:p>
              <a:endParaRPr lang="en-US" sz="1350"/>
            </a:p>
          </p:txBody>
        </p:sp>
        <p:sp>
          <p:nvSpPr>
            <p:cNvPr id="31" name="Forma libre: forma 30">
              <a:extLst>
                <a:ext uri="{FF2B5EF4-FFF2-40B4-BE49-F238E27FC236}">
                  <a16:creationId xmlns:a16="http://schemas.microsoft.com/office/drawing/2014/main" id="{C9ABC7C9-1400-1739-91F6-C7B9506422D5}"/>
                </a:ext>
              </a:extLst>
            </p:cNvPr>
            <p:cNvSpPr/>
            <p:nvPr/>
          </p:nvSpPr>
          <p:spPr>
            <a:xfrm>
              <a:off x="6940645" y="903153"/>
              <a:ext cx="49191" cy="82493"/>
            </a:xfrm>
            <a:custGeom>
              <a:avLst/>
              <a:gdLst>
                <a:gd name="connsiteX0" fmla="*/ 0 w 49191"/>
                <a:gd name="connsiteY0" fmla="*/ 1352 h 82493"/>
                <a:gd name="connsiteX1" fmla="*/ 1352 w 49191"/>
                <a:gd name="connsiteY1" fmla="*/ 0 h 82493"/>
                <a:gd name="connsiteX2" fmla="*/ 47840 w 49191"/>
                <a:gd name="connsiteY2" fmla="*/ 0 h 82493"/>
                <a:gd name="connsiteX3" fmla="*/ 49192 w 49191"/>
                <a:gd name="connsiteY3" fmla="*/ 1352 h 82493"/>
                <a:gd name="connsiteX4" fmla="*/ 49192 w 49191"/>
                <a:gd name="connsiteY4" fmla="*/ 5409 h 82493"/>
                <a:gd name="connsiteX5" fmla="*/ 47840 w 49191"/>
                <a:gd name="connsiteY5" fmla="*/ 6762 h 82493"/>
                <a:gd name="connsiteX6" fmla="*/ 7776 w 49191"/>
                <a:gd name="connsiteY6" fmla="*/ 6762 h 82493"/>
                <a:gd name="connsiteX7" fmla="*/ 6931 w 49191"/>
                <a:gd name="connsiteY7" fmla="*/ 7607 h 82493"/>
                <a:gd name="connsiteX8" fmla="*/ 6931 w 49191"/>
                <a:gd name="connsiteY8" fmla="*/ 36514 h 82493"/>
                <a:gd name="connsiteX9" fmla="*/ 7776 w 49191"/>
                <a:gd name="connsiteY9" fmla="*/ 37359 h 82493"/>
                <a:gd name="connsiteX10" fmla="*/ 42430 w 49191"/>
                <a:gd name="connsiteY10" fmla="*/ 37359 h 82493"/>
                <a:gd name="connsiteX11" fmla="*/ 43782 w 49191"/>
                <a:gd name="connsiteY11" fmla="*/ 38711 h 82493"/>
                <a:gd name="connsiteX12" fmla="*/ 43782 w 49191"/>
                <a:gd name="connsiteY12" fmla="*/ 42768 h 82493"/>
                <a:gd name="connsiteX13" fmla="*/ 42430 w 49191"/>
                <a:gd name="connsiteY13" fmla="*/ 44121 h 82493"/>
                <a:gd name="connsiteX14" fmla="*/ 7776 w 49191"/>
                <a:gd name="connsiteY14" fmla="*/ 44121 h 82493"/>
                <a:gd name="connsiteX15" fmla="*/ 6931 w 49191"/>
                <a:gd name="connsiteY15" fmla="*/ 44966 h 82493"/>
                <a:gd name="connsiteX16" fmla="*/ 6931 w 49191"/>
                <a:gd name="connsiteY16" fmla="*/ 74887 h 82493"/>
                <a:gd name="connsiteX17" fmla="*/ 7776 w 49191"/>
                <a:gd name="connsiteY17" fmla="*/ 75732 h 82493"/>
                <a:gd name="connsiteX18" fmla="*/ 47840 w 49191"/>
                <a:gd name="connsiteY18" fmla="*/ 75732 h 82493"/>
                <a:gd name="connsiteX19" fmla="*/ 49192 w 49191"/>
                <a:gd name="connsiteY19" fmla="*/ 77084 h 82493"/>
                <a:gd name="connsiteX20" fmla="*/ 49192 w 49191"/>
                <a:gd name="connsiteY20" fmla="*/ 81141 h 82493"/>
                <a:gd name="connsiteX21" fmla="*/ 47840 w 49191"/>
                <a:gd name="connsiteY21" fmla="*/ 82494 h 82493"/>
                <a:gd name="connsiteX22" fmla="*/ 1352 w 49191"/>
                <a:gd name="connsiteY22" fmla="*/ 82494 h 82493"/>
                <a:gd name="connsiteX23" fmla="*/ 0 w 49191"/>
                <a:gd name="connsiteY23" fmla="*/ 81141 h 82493"/>
                <a:gd name="connsiteX24" fmla="*/ 0 w 49191"/>
                <a:gd name="connsiteY24" fmla="*/ 1352 h 8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191" h="82493">
                  <a:moveTo>
                    <a:pt x="0" y="1352"/>
                  </a:moveTo>
                  <a:cubicBezTo>
                    <a:pt x="0" y="507"/>
                    <a:pt x="507" y="0"/>
                    <a:pt x="1352" y="0"/>
                  </a:cubicBezTo>
                  <a:lnTo>
                    <a:pt x="47840" y="0"/>
                  </a:lnTo>
                  <a:cubicBezTo>
                    <a:pt x="48685" y="0"/>
                    <a:pt x="49192" y="507"/>
                    <a:pt x="49192" y="1352"/>
                  </a:cubicBezTo>
                  <a:lnTo>
                    <a:pt x="49192" y="5409"/>
                  </a:lnTo>
                  <a:cubicBezTo>
                    <a:pt x="49192" y="6255"/>
                    <a:pt x="48685" y="6762"/>
                    <a:pt x="47840" y="6762"/>
                  </a:cubicBezTo>
                  <a:lnTo>
                    <a:pt x="7776" y="6762"/>
                  </a:lnTo>
                  <a:cubicBezTo>
                    <a:pt x="7269" y="6762"/>
                    <a:pt x="6931" y="7100"/>
                    <a:pt x="6931" y="7607"/>
                  </a:cubicBezTo>
                  <a:lnTo>
                    <a:pt x="6931" y="36514"/>
                  </a:lnTo>
                  <a:cubicBezTo>
                    <a:pt x="6931" y="37021"/>
                    <a:pt x="7269" y="37359"/>
                    <a:pt x="7776" y="37359"/>
                  </a:cubicBezTo>
                  <a:lnTo>
                    <a:pt x="42430" y="37359"/>
                  </a:lnTo>
                  <a:cubicBezTo>
                    <a:pt x="43275" y="37359"/>
                    <a:pt x="43782" y="37866"/>
                    <a:pt x="43782" y="38711"/>
                  </a:cubicBezTo>
                  <a:lnTo>
                    <a:pt x="43782" y="42768"/>
                  </a:lnTo>
                  <a:cubicBezTo>
                    <a:pt x="43782" y="43613"/>
                    <a:pt x="43275" y="44121"/>
                    <a:pt x="42430" y="44121"/>
                  </a:cubicBezTo>
                  <a:lnTo>
                    <a:pt x="7776" y="44121"/>
                  </a:lnTo>
                  <a:cubicBezTo>
                    <a:pt x="7269" y="44121"/>
                    <a:pt x="6931" y="44459"/>
                    <a:pt x="6931" y="44966"/>
                  </a:cubicBezTo>
                  <a:lnTo>
                    <a:pt x="6931" y="74887"/>
                  </a:lnTo>
                  <a:cubicBezTo>
                    <a:pt x="6931" y="75394"/>
                    <a:pt x="7269" y="75732"/>
                    <a:pt x="7776" y="75732"/>
                  </a:cubicBezTo>
                  <a:lnTo>
                    <a:pt x="47840" y="75732"/>
                  </a:lnTo>
                  <a:cubicBezTo>
                    <a:pt x="48685" y="75732"/>
                    <a:pt x="49192" y="76239"/>
                    <a:pt x="49192" y="77084"/>
                  </a:cubicBezTo>
                  <a:lnTo>
                    <a:pt x="49192" y="81141"/>
                  </a:lnTo>
                  <a:cubicBezTo>
                    <a:pt x="49192" y="81987"/>
                    <a:pt x="48685" y="82494"/>
                    <a:pt x="47840" y="82494"/>
                  </a:cubicBezTo>
                  <a:lnTo>
                    <a:pt x="1352" y="82494"/>
                  </a:lnTo>
                  <a:cubicBezTo>
                    <a:pt x="507" y="82494"/>
                    <a:pt x="0" y="81987"/>
                    <a:pt x="0" y="81141"/>
                  </a:cubicBezTo>
                  <a:lnTo>
                    <a:pt x="0" y="1352"/>
                  </a:lnTo>
                  <a:close/>
                </a:path>
              </a:pathLst>
            </a:custGeom>
            <a:solidFill>
              <a:schemeClr val="bg1"/>
            </a:solidFill>
            <a:ln w="1688" cap="flat">
              <a:noFill/>
              <a:prstDash val="solid"/>
              <a:miter/>
            </a:ln>
          </p:spPr>
          <p:txBody>
            <a:bodyPr rtlCol="0" anchor="ctr"/>
            <a:lstStyle/>
            <a:p>
              <a:endParaRPr lang="en-US" sz="1350"/>
            </a:p>
          </p:txBody>
        </p:sp>
        <p:sp>
          <p:nvSpPr>
            <p:cNvPr id="32" name="Forma libre: forma 31">
              <a:extLst>
                <a:ext uri="{FF2B5EF4-FFF2-40B4-BE49-F238E27FC236}">
                  <a16:creationId xmlns:a16="http://schemas.microsoft.com/office/drawing/2014/main" id="{8E16EE50-A7DA-3CB2-39A9-19533F72432E}"/>
                </a:ext>
              </a:extLst>
            </p:cNvPr>
            <p:cNvSpPr/>
            <p:nvPr/>
          </p:nvSpPr>
          <p:spPr>
            <a:xfrm>
              <a:off x="8338641" y="903153"/>
              <a:ext cx="55953" cy="81479"/>
            </a:xfrm>
            <a:custGeom>
              <a:avLst/>
              <a:gdLst>
                <a:gd name="connsiteX0" fmla="*/ 0 w 55953"/>
                <a:gd name="connsiteY0" fmla="*/ 1352 h 81479"/>
                <a:gd name="connsiteX1" fmla="*/ 1352 w 55953"/>
                <a:gd name="connsiteY1" fmla="*/ 0 h 81479"/>
                <a:gd name="connsiteX2" fmla="*/ 5748 w 55953"/>
                <a:gd name="connsiteY2" fmla="*/ 0 h 81479"/>
                <a:gd name="connsiteX3" fmla="*/ 7100 w 55953"/>
                <a:gd name="connsiteY3" fmla="*/ 1352 h 81479"/>
                <a:gd name="connsiteX4" fmla="*/ 7100 w 55953"/>
                <a:gd name="connsiteY4" fmla="*/ 36175 h 81479"/>
                <a:gd name="connsiteX5" fmla="*/ 7945 w 55953"/>
                <a:gd name="connsiteY5" fmla="*/ 37021 h 81479"/>
                <a:gd name="connsiteX6" fmla="*/ 48009 w 55953"/>
                <a:gd name="connsiteY6" fmla="*/ 37021 h 81479"/>
                <a:gd name="connsiteX7" fmla="*/ 48854 w 55953"/>
                <a:gd name="connsiteY7" fmla="*/ 36175 h 81479"/>
                <a:gd name="connsiteX8" fmla="*/ 48854 w 55953"/>
                <a:gd name="connsiteY8" fmla="*/ 1352 h 81479"/>
                <a:gd name="connsiteX9" fmla="*/ 50206 w 55953"/>
                <a:gd name="connsiteY9" fmla="*/ 0 h 81479"/>
                <a:gd name="connsiteX10" fmla="*/ 54601 w 55953"/>
                <a:gd name="connsiteY10" fmla="*/ 0 h 81479"/>
                <a:gd name="connsiteX11" fmla="*/ 55954 w 55953"/>
                <a:gd name="connsiteY11" fmla="*/ 1352 h 81479"/>
                <a:gd name="connsiteX12" fmla="*/ 55954 w 55953"/>
                <a:gd name="connsiteY12" fmla="*/ 80127 h 81479"/>
                <a:gd name="connsiteX13" fmla="*/ 54601 w 55953"/>
                <a:gd name="connsiteY13" fmla="*/ 81479 h 81479"/>
                <a:gd name="connsiteX14" fmla="*/ 50206 w 55953"/>
                <a:gd name="connsiteY14" fmla="*/ 81479 h 81479"/>
                <a:gd name="connsiteX15" fmla="*/ 48854 w 55953"/>
                <a:gd name="connsiteY15" fmla="*/ 80127 h 81479"/>
                <a:gd name="connsiteX16" fmla="*/ 48854 w 55953"/>
                <a:gd name="connsiteY16" fmla="*/ 44290 h 81479"/>
                <a:gd name="connsiteX17" fmla="*/ 48009 w 55953"/>
                <a:gd name="connsiteY17" fmla="*/ 43444 h 81479"/>
                <a:gd name="connsiteX18" fmla="*/ 7945 w 55953"/>
                <a:gd name="connsiteY18" fmla="*/ 43444 h 81479"/>
                <a:gd name="connsiteX19" fmla="*/ 7100 w 55953"/>
                <a:gd name="connsiteY19" fmla="*/ 44290 h 81479"/>
                <a:gd name="connsiteX20" fmla="*/ 7100 w 55953"/>
                <a:gd name="connsiteY20" fmla="*/ 80127 h 81479"/>
                <a:gd name="connsiteX21" fmla="*/ 5748 w 55953"/>
                <a:gd name="connsiteY21" fmla="*/ 81479 h 81479"/>
                <a:gd name="connsiteX22" fmla="*/ 1352 w 55953"/>
                <a:gd name="connsiteY22" fmla="*/ 81479 h 81479"/>
                <a:gd name="connsiteX23" fmla="*/ 0 w 55953"/>
                <a:gd name="connsiteY23" fmla="*/ 80127 h 81479"/>
                <a:gd name="connsiteX24" fmla="*/ 0 w 55953"/>
                <a:gd name="connsiteY24" fmla="*/ 1352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53" h="81479">
                  <a:moveTo>
                    <a:pt x="0" y="1352"/>
                  </a:moveTo>
                  <a:cubicBezTo>
                    <a:pt x="0" y="507"/>
                    <a:pt x="507" y="0"/>
                    <a:pt x="1352" y="0"/>
                  </a:cubicBezTo>
                  <a:lnTo>
                    <a:pt x="5748" y="0"/>
                  </a:lnTo>
                  <a:cubicBezTo>
                    <a:pt x="6593" y="0"/>
                    <a:pt x="7100" y="507"/>
                    <a:pt x="7100" y="1352"/>
                  </a:cubicBezTo>
                  <a:lnTo>
                    <a:pt x="7100" y="36175"/>
                  </a:lnTo>
                  <a:cubicBezTo>
                    <a:pt x="7100" y="36683"/>
                    <a:pt x="7438" y="37021"/>
                    <a:pt x="7945" y="37021"/>
                  </a:cubicBezTo>
                  <a:lnTo>
                    <a:pt x="48009" y="37021"/>
                  </a:lnTo>
                  <a:cubicBezTo>
                    <a:pt x="48516" y="37021"/>
                    <a:pt x="48854" y="36683"/>
                    <a:pt x="48854" y="36175"/>
                  </a:cubicBezTo>
                  <a:lnTo>
                    <a:pt x="48854" y="1352"/>
                  </a:lnTo>
                  <a:cubicBezTo>
                    <a:pt x="48854" y="507"/>
                    <a:pt x="49361" y="0"/>
                    <a:pt x="50206" y="0"/>
                  </a:cubicBezTo>
                  <a:lnTo>
                    <a:pt x="54601" y="0"/>
                  </a:lnTo>
                  <a:cubicBezTo>
                    <a:pt x="55447" y="0"/>
                    <a:pt x="55954" y="507"/>
                    <a:pt x="55954" y="1352"/>
                  </a:cubicBezTo>
                  <a:lnTo>
                    <a:pt x="55954" y="80127"/>
                  </a:lnTo>
                  <a:cubicBezTo>
                    <a:pt x="55954" y="80972"/>
                    <a:pt x="55447" y="81479"/>
                    <a:pt x="54601" y="81479"/>
                  </a:cubicBezTo>
                  <a:lnTo>
                    <a:pt x="50206" y="81479"/>
                  </a:lnTo>
                  <a:cubicBezTo>
                    <a:pt x="49361" y="81479"/>
                    <a:pt x="48854" y="80972"/>
                    <a:pt x="48854" y="80127"/>
                  </a:cubicBezTo>
                  <a:lnTo>
                    <a:pt x="48854" y="44290"/>
                  </a:lnTo>
                  <a:cubicBezTo>
                    <a:pt x="48854" y="43782"/>
                    <a:pt x="48516" y="43444"/>
                    <a:pt x="48009" y="43444"/>
                  </a:cubicBezTo>
                  <a:lnTo>
                    <a:pt x="7945" y="43444"/>
                  </a:lnTo>
                  <a:cubicBezTo>
                    <a:pt x="7438" y="43444"/>
                    <a:pt x="7100" y="43782"/>
                    <a:pt x="7100" y="44290"/>
                  </a:cubicBezTo>
                  <a:lnTo>
                    <a:pt x="7100" y="80127"/>
                  </a:lnTo>
                  <a:cubicBezTo>
                    <a:pt x="7100" y="80972"/>
                    <a:pt x="6593" y="81479"/>
                    <a:pt x="5748" y="81479"/>
                  </a:cubicBezTo>
                  <a:lnTo>
                    <a:pt x="1352" y="81479"/>
                  </a:lnTo>
                  <a:cubicBezTo>
                    <a:pt x="507" y="81479"/>
                    <a:pt x="0" y="80972"/>
                    <a:pt x="0" y="80127"/>
                  </a:cubicBezTo>
                  <a:lnTo>
                    <a:pt x="0" y="1352"/>
                  </a:lnTo>
                  <a:close/>
                </a:path>
              </a:pathLst>
            </a:custGeom>
            <a:solidFill>
              <a:schemeClr val="bg1"/>
            </a:solidFill>
            <a:ln w="1688" cap="flat">
              <a:noFill/>
              <a:prstDash val="solid"/>
              <a:miter/>
            </a:ln>
          </p:spPr>
          <p:txBody>
            <a:bodyPr rtlCol="0" anchor="ctr"/>
            <a:lstStyle/>
            <a:p>
              <a:endParaRPr lang="en-US" sz="1350"/>
            </a:p>
          </p:txBody>
        </p:sp>
      </p:grpSp>
    </p:spTree>
    <p:extLst>
      <p:ext uri="{BB962C8B-B14F-4D97-AF65-F5344CB8AC3E}">
        <p14:creationId xmlns:p14="http://schemas.microsoft.com/office/powerpoint/2010/main" val="12430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een energy - Free ecology and environment icons">
            <a:extLst>
              <a:ext uri="{FF2B5EF4-FFF2-40B4-BE49-F238E27FC236}">
                <a16:creationId xmlns:a16="http://schemas.microsoft.com/office/drawing/2014/main" id="{1D75B1AF-F805-AE4F-1639-81B71D17E898}"/>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288" y="339725"/>
            <a:ext cx="539750" cy="539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13">
            <a:extLst>
              <a:ext uri="{FF2B5EF4-FFF2-40B4-BE49-F238E27FC236}">
                <a16:creationId xmlns:a16="http://schemas.microsoft.com/office/drawing/2014/main" id="{0454E933-4CB1-C9D1-C7F3-FA09452043FA}"/>
              </a:ext>
            </a:extLst>
          </p:cNvPr>
          <p:cNvGraphicFramePr>
            <a:graphicFrameLocks noGrp="1"/>
          </p:cNvGraphicFramePr>
          <p:nvPr>
            <p:extLst>
              <p:ext uri="{D42A27DB-BD31-4B8C-83A1-F6EECF244321}">
                <p14:modId xmlns:p14="http://schemas.microsoft.com/office/powerpoint/2010/main" val="2731118554"/>
              </p:ext>
            </p:extLst>
          </p:nvPr>
        </p:nvGraphicFramePr>
        <p:xfrm>
          <a:off x="384176" y="1218440"/>
          <a:ext cx="8202610" cy="356768"/>
        </p:xfrm>
        <a:graphic>
          <a:graphicData uri="http://schemas.openxmlformats.org/drawingml/2006/table">
            <a:tbl>
              <a:tblPr firstRow="1" bandRow="1">
                <a:tableStyleId>{5C22544A-7EE6-4342-B048-85BDC9FD1C3A}</a:tableStyleId>
              </a:tblPr>
              <a:tblGrid>
                <a:gridCol w="8202610">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Inversión en energía limpia por geografía (USD </a:t>
                      </a:r>
                      <a:r>
                        <a:rPr lang="es-CL" sz="1100" b="0" kern="0" dirty="0" err="1">
                          <a:solidFill>
                            <a:schemeClr val="bg2"/>
                          </a:solidFill>
                          <a:latin typeface="Montserrat Medium" pitchFamily="2" charset="0"/>
                          <a:ea typeface="Roboto" panose="02000000000000000000" pitchFamily="2" charset="0"/>
                          <a:cs typeface="Calibri" pitchFamily="34" charset="0"/>
                        </a:rPr>
                        <a:t>bn</a:t>
                      </a:r>
                      <a:r>
                        <a:rPr lang="es-CL" sz="1100" b="0" kern="0" dirty="0">
                          <a:solidFill>
                            <a:schemeClr val="bg2"/>
                          </a:solidFill>
                          <a:latin typeface="Montserrat Medium" pitchFamily="2" charset="0"/>
                          <a:ea typeface="Roboto" panose="02000000000000000000" pitchFamily="2" charset="0"/>
                          <a:cs typeface="Calibri" pitchFamily="34" charset="0"/>
                        </a:rPr>
                        <a:t>)</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IEA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
        <p:nvSpPr>
          <p:cNvPr id="5" name="Título 1">
            <a:extLst>
              <a:ext uri="{FF2B5EF4-FFF2-40B4-BE49-F238E27FC236}">
                <a16:creationId xmlns:a16="http://schemas.microsoft.com/office/drawing/2014/main" id="{9EFC1E2E-7908-9F74-D18C-D69A25E882BD}"/>
              </a:ext>
            </a:extLst>
          </p:cNvPr>
          <p:cNvSpPr txBox="1">
            <a:spLocks/>
          </p:cNvSpPr>
          <p:nvPr/>
        </p:nvSpPr>
        <p:spPr>
          <a:xfrm>
            <a:off x="1381162" y="339725"/>
            <a:ext cx="7223088" cy="53975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Transición energética avanza para convertirse en una tendencia secular </a:t>
            </a:r>
          </a:p>
        </p:txBody>
      </p:sp>
      <p:graphicFrame>
        <p:nvGraphicFramePr>
          <p:cNvPr id="6" name="Gráfico 5">
            <a:extLst>
              <a:ext uri="{FF2B5EF4-FFF2-40B4-BE49-F238E27FC236}">
                <a16:creationId xmlns:a16="http://schemas.microsoft.com/office/drawing/2014/main" id="{1E43B772-4789-BB35-BEE7-211CF0B68D5C}"/>
              </a:ext>
            </a:extLst>
          </p:cNvPr>
          <p:cNvGraphicFramePr>
            <a:graphicFrameLocks/>
          </p:cNvGraphicFramePr>
          <p:nvPr>
            <p:extLst>
              <p:ext uri="{D42A27DB-BD31-4B8C-83A1-F6EECF244321}">
                <p14:modId xmlns:p14="http://schemas.microsoft.com/office/powerpoint/2010/main" val="1037498054"/>
              </p:ext>
            </p:extLst>
          </p:nvPr>
        </p:nvGraphicFramePr>
        <p:xfrm>
          <a:off x="384175" y="1695983"/>
          <a:ext cx="8202611" cy="2999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6451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een energy - Free ecology and environment icons">
            <a:extLst>
              <a:ext uri="{FF2B5EF4-FFF2-40B4-BE49-F238E27FC236}">
                <a16:creationId xmlns:a16="http://schemas.microsoft.com/office/drawing/2014/main" id="{1D75B1AF-F805-AE4F-1639-81B71D17E898}"/>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288" y="339725"/>
            <a:ext cx="539750" cy="53975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9EFC1E2E-7908-9F74-D18C-D69A25E882BD}"/>
              </a:ext>
            </a:extLst>
          </p:cNvPr>
          <p:cNvSpPr txBox="1">
            <a:spLocks/>
          </p:cNvSpPr>
          <p:nvPr/>
        </p:nvSpPr>
        <p:spPr>
          <a:xfrm>
            <a:off x="1381162" y="339725"/>
            <a:ext cx="7223088" cy="53975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Transición energética avanza para convertirse en una tendencia secular </a:t>
            </a:r>
          </a:p>
        </p:txBody>
      </p:sp>
      <p:graphicFrame>
        <p:nvGraphicFramePr>
          <p:cNvPr id="3" name="Tabla 13">
            <a:extLst>
              <a:ext uri="{FF2B5EF4-FFF2-40B4-BE49-F238E27FC236}">
                <a16:creationId xmlns:a16="http://schemas.microsoft.com/office/drawing/2014/main" id="{B97F0A24-A474-7418-7E01-3C4EEBAB9201}"/>
              </a:ext>
            </a:extLst>
          </p:cNvPr>
          <p:cNvGraphicFramePr>
            <a:graphicFrameLocks noGrp="1"/>
          </p:cNvGraphicFramePr>
          <p:nvPr>
            <p:extLst>
              <p:ext uri="{D42A27DB-BD31-4B8C-83A1-F6EECF244321}">
                <p14:modId xmlns:p14="http://schemas.microsoft.com/office/powerpoint/2010/main" val="505027092"/>
              </p:ext>
            </p:extLst>
          </p:nvPr>
        </p:nvGraphicFramePr>
        <p:xfrm>
          <a:off x="4662488" y="1217295"/>
          <a:ext cx="3924299" cy="52440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Minerales usados en vehículos eléctricos vs vehículos convencionales (kg/vehículo)</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IEA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7" name="Tabla 13">
            <a:extLst>
              <a:ext uri="{FF2B5EF4-FFF2-40B4-BE49-F238E27FC236}">
                <a16:creationId xmlns:a16="http://schemas.microsoft.com/office/drawing/2014/main" id="{082249AF-CDF8-2A3D-405B-81B0001F637C}"/>
              </a:ext>
            </a:extLst>
          </p:cNvPr>
          <p:cNvGraphicFramePr>
            <a:graphicFrameLocks noGrp="1"/>
          </p:cNvGraphicFramePr>
          <p:nvPr>
            <p:extLst>
              <p:ext uri="{D42A27DB-BD31-4B8C-83A1-F6EECF244321}">
                <p14:modId xmlns:p14="http://schemas.microsoft.com/office/powerpoint/2010/main" val="3903323759"/>
              </p:ext>
            </p:extLst>
          </p:nvPr>
        </p:nvGraphicFramePr>
        <p:xfrm>
          <a:off x="384176" y="1218440"/>
          <a:ext cx="4075498" cy="52440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Minerales usados en tecnologías limpias vs otras fuentes de generación (kg/MW)</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IEA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8" name="Gráfico 7">
            <a:extLst>
              <a:ext uri="{FF2B5EF4-FFF2-40B4-BE49-F238E27FC236}">
                <a16:creationId xmlns:a16="http://schemas.microsoft.com/office/drawing/2014/main" id="{A6E6B1DC-BB61-4FFD-A737-3A8CB2197A45}"/>
              </a:ext>
            </a:extLst>
          </p:cNvPr>
          <p:cNvGraphicFramePr>
            <a:graphicFrameLocks/>
          </p:cNvGraphicFramePr>
          <p:nvPr>
            <p:extLst>
              <p:ext uri="{D42A27DB-BD31-4B8C-83A1-F6EECF244321}">
                <p14:modId xmlns:p14="http://schemas.microsoft.com/office/powerpoint/2010/main" val="4176747435"/>
              </p:ext>
            </p:extLst>
          </p:nvPr>
        </p:nvGraphicFramePr>
        <p:xfrm>
          <a:off x="384176" y="1865913"/>
          <a:ext cx="4079874" cy="28299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44F8FE33-172C-A74D-352A-6AFD00CE2895}"/>
              </a:ext>
            </a:extLst>
          </p:cNvPr>
          <p:cNvGraphicFramePr>
            <a:graphicFrameLocks/>
          </p:cNvGraphicFramePr>
          <p:nvPr>
            <p:extLst>
              <p:ext uri="{D42A27DB-BD31-4B8C-83A1-F6EECF244321}">
                <p14:modId xmlns:p14="http://schemas.microsoft.com/office/powerpoint/2010/main" val="297787223"/>
              </p:ext>
            </p:extLst>
          </p:nvPr>
        </p:nvGraphicFramePr>
        <p:xfrm>
          <a:off x="4769005" y="1742847"/>
          <a:ext cx="3924298" cy="29529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2014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objeto, oscuro, reloj, fuegos artificiales&#10;&#10;Descripción generada automáticamente">
            <a:extLst>
              <a:ext uri="{FF2B5EF4-FFF2-40B4-BE49-F238E27FC236}">
                <a16:creationId xmlns:a16="http://schemas.microsoft.com/office/drawing/2014/main" id="{DF82496A-DC0D-5C33-4DB4-822CC231DBF6}"/>
              </a:ext>
            </a:extLst>
          </p:cNvPr>
          <p:cNvPicPr>
            <a:picLocks noChangeAspect="1"/>
          </p:cNvPicPr>
          <p:nvPr/>
        </p:nvPicPr>
        <p:blipFill>
          <a:blip r:embed="rId2"/>
          <a:stretch>
            <a:fillRect/>
          </a:stretch>
        </p:blipFill>
        <p:spPr>
          <a:xfrm flipH="1">
            <a:off x="2581272" y="-1"/>
            <a:ext cx="8137527" cy="5835677"/>
          </a:xfrm>
          <a:prstGeom prst="rect">
            <a:avLst/>
          </a:prstGeom>
        </p:spPr>
      </p:pic>
      <p:sp>
        <p:nvSpPr>
          <p:cNvPr id="5" name="Rectángulo 4">
            <a:extLst>
              <a:ext uri="{FF2B5EF4-FFF2-40B4-BE49-F238E27FC236}">
                <a16:creationId xmlns:a16="http://schemas.microsoft.com/office/drawing/2014/main" id="{A0B65BD5-9E00-82FE-9BD5-DC5B605CBEAB}"/>
              </a:ext>
            </a:extLst>
          </p:cNvPr>
          <p:cNvSpPr/>
          <p:nvPr/>
        </p:nvSpPr>
        <p:spPr>
          <a:xfrm>
            <a:off x="0" y="-1"/>
            <a:ext cx="433387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CuadroTexto">
            <a:extLst>
              <a:ext uri="{FF2B5EF4-FFF2-40B4-BE49-F238E27FC236}">
                <a16:creationId xmlns:a16="http://schemas.microsoft.com/office/drawing/2014/main" id="{4AADAEA0-4C8E-4844-FE4B-B0A545AC845A}"/>
              </a:ext>
            </a:extLst>
          </p:cNvPr>
          <p:cNvSpPr txBox="1"/>
          <p:nvPr/>
        </p:nvSpPr>
        <p:spPr>
          <a:xfrm>
            <a:off x="611187" y="1751150"/>
            <a:ext cx="3413557" cy="1486353"/>
          </a:xfrm>
          <a:prstGeom prst="rect">
            <a:avLst/>
          </a:prstGeom>
          <a:noFill/>
        </p:spPr>
        <p:txBody>
          <a:bodyPr wrap="square" lIns="0" tIns="0" rIns="0" bIns="0" rtlCol="0" anchor="ctr">
            <a:noAutofit/>
          </a:bodyPr>
          <a:lstStyle/>
          <a:p>
            <a:pPr defTabSz="514350">
              <a:defRPr/>
            </a:pPr>
            <a:r>
              <a:rPr lang="es-CL" sz="2400" b="1" spc="8" dirty="0">
                <a:solidFill>
                  <a:schemeClr val="bg2"/>
                </a:solidFill>
                <a:latin typeface="Montserrat" pitchFamily="2" charset="0"/>
                <a:ea typeface="Roboto" panose="02000000000000000000" pitchFamily="2" charset="0"/>
              </a:rPr>
              <a:t>3</a:t>
            </a:r>
            <a:r>
              <a:rPr lang="es-CL" sz="2400" spc="8" dirty="0">
                <a:solidFill>
                  <a:schemeClr val="bg2"/>
                </a:solidFill>
                <a:latin typeface="Montserrat" pitchFamily="2" charset="0"/>
                <a:ea typeface="Roboto" panose="02000000000000000000" pitchFamily="2" charset="0"/>
              </a:rPr>
              <a:t> </a:t>
            </a:r>
          </a:p>
          <a:p>
            <a:pPr defTabSz="514350">
              <a:defRPr/>
            </a:pPr>
            <a:r>
              <a:rPr lang="es-CL" sz="2000" spc="8" dirty="0">
                <a:solidFill>
                  <a:schemeClr val="bg2"/>
                </a:solidFill>
                <a:latin typeface="Montserrat" pitchFamily="2" charset="0"/>
                <a:ea typeface="Roboto" panose="02000000000000000000" pitchFamily="2" charset="0"/>
              </a:rPr>
              <a:t>Oro: Es tiempo de brillar </a:t>
            </a:r>
          </a:p>
          <a:p>
            <a:pPr defTabSz="514350">
              <a:defRPr/>
            </a:pPr>
            <a:endParaRPr lang="es-ES" sz="800" spc="8" dirty="0">
              <a:solidFill>
                <a:schemeClr val="bg2"/>
              </a:solidFill>
              <a:latin typeface="Montserrat" pitchFamily="2" charset="0"/>
              <a:ea typeface="Roboto" panose="02000000000000000000" pitchFamily="2" charset="0"/>
            </a:endParaRPr>
          </a:p>
        </p:txBody>
      </p:sp>
    </p:spTree>
    <p:extLst>
      <p:ext uri="{BB962C8B-B14F-4D97-AF65-F5344CB8AC3E}">
        <p14:creationId xmlns:p14="http://schemas.microsoft.com/office/powerpoint/2010/main" val="82588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025C07AF-1247-A067-C0F6-5028FD85690B}"/>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Consumo continúa dominado por China e India</a:t>
            </a:r>
          </a:p>
        </p:txBody>
      </p:sp>
      <p:graphicFrame>
        <p:nvGraphicFramePr>
          <p:cNvPr id="11" name="Gráfico 10">
            <a:extLst>
              <a:ext uri="{FF2B5EF4-FFF2-40B4-BE49-F238E27FC236}">
                <a16:creationId xmlns:a16="http://schemas.microsoft.com/office/drawing/2014/main" id="{A69A5C97-280F-80DF-B86E-C12106B2F57B}"/>
              </a:ext>
            </a:extLst>
          </p:cNvPr>
          <p:cNvGraphicFramePr>
            <a:graphicFrameLocks/>
          </p:cNvGraphicFramePr>
          <p:nvPr/>
        </p:nvGraphicFramePr>
        <p:xfrm>
          <a:off x="407123" y="1402080"/>
          <a:ext cx="4056927" cy="32937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a:extLst>
              <a:ext uri="{FF2B5EF4-FFF2-40B4-BE49-F238E27FC236}">
                <a16:creationId xmlns:a16="http://schemas.microsoft.com/office/drawing/2014/main" id="{07FEDC46-577C-2271-DB85-7851C0BD58C0}"/>
              </a:ext>
            </a:extLst>
          </p:cNvPr>
          <p:cNvGraphicFramePr>
            <a:graphicFrameLocks/>
          </p:cNvGraphicFramePr>
          <p:nvPr/>
        </p:nvGraphicFramePr>
        <p:xfrm>
          <a:off x="4679950" y="1402054"/>
          <a:ext cx="4105275" cy="32937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a 13">
            <a:extLst>
              <a:ext uri="{FF2B5EF4-FFF2-40B4-BE49-F238E27FC236}">
                <a16:creationId xmlns:a16="http://schemas.microsoft.com/office/drawing/2014/main" id="{E4D5758F-8049-8B18-CF6C-1BB27A553B31}"/>
              </a:ext>
            </a:extLst>
          </p:cNvPr>
          <p:cNvGraphicFramePr>
            <a:graphicFrameLocks noGrp="1"/>
          </p:cNvGraphicFramePr>
          <p:nvPr/>
        </p:nvGraphicFramePr>
        <p:xfrm>
          <a:off x="400051" y="902335"/>
          <a:ext cx="4075498" cy="35676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Participación en consumo por geografía (ton)</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dirty="0">
                          <a:solidFill>
                            <a:srgbClr val="033B59"/>
                          </a:solidFill>
                          <a:latin typeface="Roboto" panose="02000000000000000000" pitchFamily="2" charset="0"/>
                          <a:ea typeface="Roboto" panose="02000000000000000000" pitchFamily="2" charset="0"/>
                        </a:rPr>
                        <a:t>Fuente: </a:t>
                      </a:r>
                      <a:r>
                        <a:rPr lang="es-CL" sz="800" i="1" dirty="0" err="1">
                          <a:solidFill>
                            <a:srgbClr val="033B59"/>
                          </a:solidFill>
                          <a:latin typeface="Roboto" panose="02000000000000000000" pitchFamily="2" charset="0"/>
                          <a:ea typeface="Roboto" panose="02000000000000000000" pitchFamily="2" charset="0"/>
                        </a:rPr>
                        <a:t>World</a:t>
                      </a:r>
                      <a:r>
                        <a:rPr lang="es-CL" sz="800" i="1" dirty="0">
                          <a:solidFill>
                            <a:srgbClr val="033B59"/>
                          </a:solidFill>
                          <a:latin typeface="Roboto" panose="02000000000000000000" pitchFamily="2" charset="0"/>
                          <a:ea typeface="Roboto" panose="02000000000000000000" pitchFamily="2" charset="0"/>
                        </a:rPr>
                        <a:t> Gold Council y </a:t>
                      </a:r>
                      <a:r>
                        <a:rPr lang="es-CL" sz="800" i="1" dirty="0" err="1">
                          <a:solidFill>
                            <a:srgbClr val="033B59"/>
                          </a:solidFill>
                          <a:latin typeface="Roboto" panose="02000000000000000000" pitchFamily="2" charset="0"/>
                          <a:ea typeface="Roboto" panose="02000000000000000000" pitchFamily="2" charset="0"/>
                        </a:rPr>
                        <a:t>LarrainVial</a:t>
                      </a:r>
                      <a:r>
                        <a:rPr lang="es-CL" sz="800" i="1" dirty="0">
                          <a:solidFill>
                            <a:srgbClr val="033B59"/>
                          </a:solidFill>
                          <a:latin typeface="Roboto" panose="02000000000000000000" pitchFamily="2" charset="0"/>
                          <a:ea typeface="Roboto" panose="02000000000000000000" pitchFamily="2" charset="0"/>
                        </a:rPr>
                        <a:t> Research </a:t>
                      </a:r>
                      <a:r>
                        <a:rPr lang="es-CL" sz="800" i="1" dirty="0" err="1">
                          <a:solidFill>
                            <a:srgbClr val="033B59"/>
                          </a:solidFill>
                          <a:latin typeface="Roboto" panose="02000000000000000000" pitchFamily="2" charset="0"/>
                          <a:ea typeface="Roboto" panose="02000000000000000000" pitchFamily="2" charset="0"/>
                        </a:rPr>
                        <a:t>Department</a:t>
                      </a:r>
                      <a:endParaRPr lang="es-CL" sz="800" i="1" dirty="0">
                        <a:solidFill>
                          <a:srgbClr val="033B59"/>
                        </a:solidFill>
                        <a:latin typeface="Roboto" panose="02000000000000000000" pitchFamily="2" charset="0"/>
                        <a:ea typeface="Roboto" panose="02000000000000000000" pitchFamily="2" charset="0"/>
                      </a:endParaRP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14" name="Tabla 13">
            <a:extLst>
              <a:ext uri="{FF2B5EF4-FFF2-40B4-BE49-F238E27FC236}">
                <a16:creationId xmlns:a16="http://schemas.microsoft.com/office/drawing/2014/main" id="{5A901762-F8D6-69F0-F245-4E7C77BBE3D3}"/>
              </a:ext>
            </a:extLst>
          </p:cNvPr>
          <p:cNvGraphicFramePr>
            <a:graphicFrameLocks noGrp="1"/>
          </p:cNvGraphicFramePr>
          <p:nvPr/>
        </p:nvGraphicFramePr>
        <p:xfrm>
          <a:off x="4676073" y="902335"/>
          <a:ext cx="4075498" cy="35676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Consumo per cápita (</a:t>
                      </a:r>
                      <a:r>
                        <a:rPr lang="es-CL" sz="1100" b="0" kern="0" dirty="0" err="1">
                          <a:solidFill>
                            <a:schemeClr val="bg2"/>
                          </a:solidFill>
                          <a:latin typeface="Montserrat Medium" pitchFamily="2" charset="0"/>
                          <a:ea typeface="Roboto" panose="02000000000000000000" pitchFamily="2" charset="0"/>
                          <a:cs typeface="Calibri" pitchFamily="34" charset="0"/>
                        </a:rPr>
                        <a:t>grams</a:t>
                      </a:r>
                      <a:r>
                        <a:rPr lang="es-CL" sz="1100" b="0" kern="0" dirty="0">
                          <a:solidFill>
                            <a:schemeClr val="bg2"/>
                          </a:solidFill>
                          <a:latin typeface="Montserrat Medium" pitchFamily="2" charset="0"/>
                          <a:ea typeface="Roboto" panose="02000000000000000000" pitchFamily="2" charset="0"/>
                          <a:cs typeface="Calibri" pitchFamily="34" charset="0"/>
                        </a:rPr>
                        <a:t>/</a:t>
                      </a:r>
                      <a:r>
                        <a:rPr lang="es-CL" sz="1100" b="0" kern="0" dirty="0" err="1">
                          <a:solidFill>
                            <a:schemeClr val="bg2"/>
                          </a:solidFill>
                          <a:latin typeface="Montserrat Medium" pitchFamily="2" charset="0"/>
                          <a:ea typeface="Roboto" panose="02000000000000000000" pitchFamily="2" charset="0"/>
                          <a:cs typeface="Calibri" pitchFamily="34" charset="0"/>
                        </a:rPr>
                        <a:t>hab</a:t>
                      </a:r>
                      <a:r>
                        <a:rPr lang="es-CL" sz="1100" b="0" kern="0" dirty="0">
                          <a:solidFill>
                            <a:schemeClr val="bg2"/>
                          </a:solidFill>
                          <a:latin typeface="Montserrat Medium" pitchFamily="2" charset="0"/>
                          <a:ea typeface="Roboto" panose="02000000000000000000" pitchFamily="2" charset="0"/>
                          <a:cs typeface="Calibri" pitchFamily="34" charset="0"/>
                        </a:rPr>
                        <a:t>)</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dirty="0">
                          <a:solidFill>
                            <a:srgbClr val="033B59"/>
                          </a:solidFill>
                          <a:latin typeface="Roboto" panose="02000000000000000000" pitchFamily="2" charset="0"/>
                          <a:ea typeface="Roboto" panose="02000000000000000000" pitchFamily="2" charset="0"/>
                        </a:rPr>
                        <a:t>Fuente: </a:t>
                      </a:r>
                      <a:r>
                        <a:rPr lang="es-CL" sz="800" i="1" dirty="0" err="1">
                          <a:solidFill>
                            <a:srgbClr val="033B59"/>
                          </a:solidFill>
                          <a:latin typeface="Roboto" panose="02000000000000000000" pitchFamily="2" charset="0"/>
                          <a:ea typeface="Roboto" panose="02000000000000000000" pitchFamily="2" charset="0"/>
                        </a:rPr>
                        <a:t>World</a:t>
                      </a:r>
                      <a:r>
                        <a:rPr lang="es-CL" sz="800" i="1" dirty="0">
                          <a:solidFill>
                            <a:srgbClr val="033B59"/>
                          </a:solidFill>
                          <a:latin typeface="Roboto" panose="02000000000000000000" pitchFamily="2" charset="0"/>
                          <a:ea typeface="Roboto" panose="02000000000000000000" pitchFamily="2" charset="0"/>
                        </a:rPr>
                        <a:t> Gold Council y </a:t>
                      </a:r>
                      <a:r>
                        <a:rPr lang="es-CL" sz="800" i="1" dirty="0" err="1">
                          <a:solidFill>
                            <a:srgbClr val="033B59"/>
                          </a:solidFill>
                          <a:latin typeface="Roboto" panose="02000000000000000000" pitchFamily="2" charset="0"/>
                          <a:ea typeface="Roboto" panose="02000000000000000000" pitchFamily="2" charset="0"/>
                        </a:rPr>
                        <a:t>LarrainVial</a:t>
                      </a:r>
                      <a:r>
                        <a:rPr lang="es-CL" sz="800" i="1" dirty="0">
                          <a:solidFill>
                            <a:srgbClr val="033B59"/>
                          </a:solidFill>
                          <a:latin typeface="Roboto" panose="02000000000000000000" pitchFamily="2" charset="0"/>
                          <a:ea typeface="Roboto" panose="02000000000000000000" pitchFamily="2" charset="0"/>
                        </a:rPr>
                        <a:t> Research </a:t>
                      </a:r>
                      <a:r>
                        <a:rPr lang="es-CL" sz="800" i="1" dirty="0" err="1">
                          <a:solidFill>
                            <a:srgbClr val="033B59"/>
                          </a:solidFill>
                          <a:latin typeface="Roboto" panose="02000000000000000000" pitchFamily="2" charset="0"/>
                          <a:ea typeface="Roboto" panose="02000000000000000000" pitchFamily="2" charset="0"/>
                        </a:rPr>
                        <a:t>Department</a:t>
                      </a:r>
                      <a:endParaRPr lang="es-CL" sz="800" i="1" dirty="0">
                        <a:solidFill>
                          <a:srgbClr val="033B59"/>
                        </a:solidFill>
                        <a:latin typeface="Roboto" panose="02000000000000000000" pitchFamily="2" charset="0"/>
                        <a:ea typeface="Roboto" panose="02000000000000000000" pitchFamily="2" charset="0"/>
                      </a:endParaRP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Tree>
    <p:extLst>
      <p:ext uri="{BB962C8B-B14F-4D97-AF65-F5344CB8AC3E}">
        <p14:creationId xmlns:p14="http://schemas.microsoft.com/office/powerpoint/2010/main" val="2243373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FAD718AB-8F71-3456-4FDF-E823D03339FF}"/>
              </a:ext>
            </a:extLst>
          </p:cNvPr>
          <p:cNvGraphicFramePr>
            <a:graphicFrameLocks/>
          </p:cNvGraphicFramePr>
          <p:nvPr/>
        </p:nvGraphicFramePr>
        <p:xfrm>
          <a:off x="391248" y="1341120"/>
          <a:ext cx="4056927" cy="3245747"/>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mc:Choice xmlns:cx1="http://schemas.microsoft.com/office/drawing/2015/9/8/chartex" Requires="cx1">
          <p:graphicFrame>
            <p:nvGraphicFramePr>
              <p:cNvPr id="9" name="Gráfico 8">
                <a:extLst>
                  <a:ext uri="{FF2B5EF4-FFF2-40B4-BE49-F238E27FC236}">
                    <a16:creationId xmlns:a16="http://schemas.microsoft.com/office/drawing/2014/main" id="{651F0003-C9DC-7A89-1E93-E73332134627}"/>
                  </a:ext>
                </a:extLst>
              </p:cNvPr>
              <p:cNvGraphicFramePr/>
              <p:nvPr>
                <p:extLst>
                  <p:ext uri="{D42A27DB-BD31-4B8C-83A1-F6EECF244321}">
                    <p14:modId xmlns:p14="http://schemas.microsoft.com/office/powerpoint/2010/main" val="1512332995"/>
                  </p:ext>
                </p:extLst>
              </p:nvPr>
            </p:nvGraphicFramePr>
            <p:xfrm>
              <a:off x="4813585" y="1341120"/>
              <a:ext cx="3800473" cy="3245748"/>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9" name="Gráfico 8">
                <a:extLst>
                  <a:ext uri="{FF2B5EF4-FFF2-40B4-BE49-F238E27FC236}">
                    <a16:creationId xmlns:a16="http://schemas.microsoft.com/office/drawing/2014/main" id="{651F0003-C9DC-7A89-1E93-E73332134627}"/>
                  </a:ext>
                </a:extLst>
              </p:cNvPr>
              <p:cNvPicPr>
                <a:picLocks noGrp="1" noRot="1" noChangeAspect="1" noMove="1" noResize="1" noEditPoints="1" noAdjustHandles="1" noChangeArrowheads="1" noChangeShapeType="1"/>
              </p:cNvPicPr>
              <p:nvPr/>
            </p:nvPicPr>
            <p:blipFill>
              <a:blip r:embed="rId4"/>
              <a:stretch>
                <a:fillRect/>
              </a:stretch>
            </p:blipFill>
            <p:spPr>
              <a:xfrm>
                <a:off x="4813585" y="1341120"/>
                <a:ext cx="3800473" cy="3245748"/>
              </a:xfrm>
              <a:prstGeom prst="rect">
                <a:avLst/>
              </a:prstGeom>
            </p:spPr>
          </p:pic>
        </mc:Fallback>
      </mc:AlternateContent>
      <p:graphicFrame>
        <p:nvGraphicFramePr>
          <p:cNvPr id="11" name="Tabla 13">
            <a:extLst>
              <a:ext uri="{FF2B5EF4-FFF2-40B4-BE49-F238E27FC236}">
                <a16:creationId xmlns:a16="http://schemas.microsoft.com/office/drawing/2014/main" id="{D03B86E3-FCDC-7095-4053-8C2D276255C7}"/>
              </a:ext>
            </a:extLst>
          </p:cNvPr>
          <p:cNvGraphicFramePr>
            <a:graphicFrameLocks noGrp="1"/>
          </p:cNvGraphicFramePr>
          <p:nvPr/>
        </p:nvGraphicFramePr>
        <p:xfrm>
          <a:off x="400051" y="902335"/>
          <a:ext cx="4075498" cy="35676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Principales fuentes de demanda (ton)</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dirty="0">
                          <a:solidFill>
                            <a:srgbClr val="033B59"/>
                          </a:solidFill>
                          <a:latin typeface="Roboto" panose="02000000000000000000" pitchFamily="2" charset="0"/>
                          <a:ea typeface="Roboto" panose="02000000000000000000" pitchFamily="2" charset="0"/>
                        </a:rPr>
                        <a:t>Fuente: </a:t>
                      </a:r>
                      <a:r>
                        <a:rPr lang="es-CL" sz="800" i="1" dirty="0" err="1">
                          <a:solidFill>
                            <a:srgbClr val="033B59"/>
                          </a:solidFill>
                          <a:latin typeface="Roboto" panose="02000000000000000000" pitchFamily="2" charset="0"/>
                          <a:ea typeface="Roboto" panose="02000000000000000000" pitchFamily="2" charset="0"/>
                        </a:rPr>
                        <a:t>World</a:t>
                      </a:r>
                      <a:r>
                        <a:rPr lang="es-CL" sz="800" i="1" dirty="0">
                          <a:solidFill>
                            <a:srgbClr val="033B59"/>
                          </a:solidFill>
                          <a:latin typeface="Roboto" panose="02000000000000000000" pitchFamily="2" charset="0"/>
                          <a:ea typeface="Roboto" panose="02000000000000000000" pitchFamily="2" charset="0"/>
                        </a:rPr>
                        <a:t> Gold Council y </a:t>
                      </a:r>
                      <a:r>
                        <a:rPr lang="es-CL" sz="800" i="1" dirty="0" err="1">
                          <a:solidFill>
                            <a:srgbClr val="033B59"/>
                          </a:solidFill>
                          <a:latin typeface="Roboto" panose="02000000000000000000" pitchFamily="2" charset="0"/>
                          <a:ea typeface="Roboto" panose="02000000000000000000" pitchFamily="2" charset="0"/>
                        </a:rPr>
                        <a:t>LarrainVial</a:t>
                      </a:r>
                      <a:r>
                        <a:rPr lang="es-CL" sz="800" i="1" dirty="0">
                          <a:solidFill>
                            <a:srgbClr val="033B59"/>
                          </a:solidFill>
                          <a:latin typeface="Roboto" panose="02000000000000000000" pitchFamily="2" charset="0"/>
                          <a:ea typeface="Roboto" panose="02000000000000000000" pitchFamily="2" charset="0"/>
                        </a:rPr>
                        <a:t> Research </a:t>
                      </a:r>
                      <a:r>
                        <a:rPr lang="es-CL" sz="800" i="1" dirty="0" err="1">
                          <a:solidFill>
                            <a:srgbClr val="033B59"/>
                          </a:solidFill>
                          <a:latin typeface="Roboto" panose="02000000000000000000" pitchFamily="2" charset="0"/>
                          <a:ea typeface="Roboto" panose="02000000000000000000" pitchFamily="2" charset="0"/>
                        </a:rPr>
                        <a:t>Department</a:t>
                      </a:r>
                      <a:endParaRPr lang="es-CL" sz="800" i="1" dirty="0">
                        <a:solidFill>
                          <a:srgbClr val="033B59"/>
                        </a:solidFill>
                        <a:latin typeface="Roboto" panose="02000000000000000000" pitchFamily="2" charset="0"/>
                        <a:ea typeface="Roboto" panose="02000000000000000000" pitchFamily="2" charset="0"/>
                      </a:endParaRP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14" name="Tabla 13">
            <a:extLst>
              <a:ext uri="{FF2B5EF4-FFF2-40B4-BE49-F238E27FC236}">
                <a16:creationId xmlns:a16="http://schemas.microsoft.com/office/drawing/2014/main" id="{98AF2AF6-A723-E26D-A19E-57C729984C91}"/>
              </a:ext>
            </a:extLst>
          </p:cNvPr>
          <p:cNvGraphicFramePr>
            <a:graphicFrameLocks noGrp="1"/>
          </p:cNvGraphicFramePr>
          <p:nvPr/>
        </p:nvGraphicFramePr>
        <p:xfrm>
          <a:off x="4676073" y="902335"/>
          <a:ext cx="4075498" cy="35676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Descomposición de crecimiento de demanda (ton)</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dirty="0">
                          <a:solidFill>
                            <a:srgbClr val="033B59"/>
                          </a:solidFill>
                          <a:latin typeface="Roboto" panose="02000000000000000000" pitchFamily="2" charset="0"/>
                          <a:ea typeface="Roboto" panose="02000000000000000000" pitchFamily="2" charset="0"/>
                        </a:rPr>
                        <a:t>Fuente: </a:t>
                      </a:r>
                      <a:r>
                        <a:rPr lang="es-CL" sz="800" i="1" dirty="0" err="1">
                          <a:solidFill>
                            <a:srgbClr val="033B59"/>
                          </a:solidFill>
                          <a:latin typeface="Roboto" panose="02000000000000000000" pitchFamily="2" charset="0"/>
                          <a:ea typeface="Roboto" panose="02000000000000000000" pitchFamily="2" charset="0"/>
                        </a:rPr>
                        <a:t>World</a:t>
                      </a:r>
                      <a:r>
                        <a:rPr lang="es-CL" sz="800" i="1" dirty="0">
                          <a:solidFill>
                            <a:srgbClr val="033B59"/>
                          </a:solidFill>
                          <a:latin typeface="Roboto" panose="02000000000000000000" pitchFamily="2" charset="0"/>
                          <a:ea typeface="Roboto" panose="02000000000000000000" pitchFamily="2" charset="0"/>
                        </a:rPr>
                        <a:t> Gold Council y </a:t>
                      </a:r>
                      <a:r>
                        <a:rPr lang="es-CL" sz="800" i="1" dirty="0" err="1">
                          <a:solidFill>
                            <a:srgbClr val="033B59"/>
                          </a:solidFill>
                          <a:latin typeface="Roboto" panose="02000000000000000000" pitchFamily="2" charset="0"/>
                          <a:ea typeface="Roboto" panose="02000000000000000000" pitchFamily="2" charset="0"/>
                        </a:rPr>
                        <a:t>LarrainVial</a:t>
                      </a:r>
                      <a:r>
                        <a:rPr lang="es-CL" sz="800" i="1" dirty="0">
                          <a:solidFill>
                            <a:srgbClr val="033B59"/>
                          </a:solidFill>
                          <a:latin typeface="Roboto" panose="02000000000000000000" pitchFamily="2" charset="0"/>
                          <a:ea typeface="Roboto" panose="02000000000000000000" pitchFamily="2" charset="0"/>
                        </a:rPr>
                        <a:t> Research </a:t>
                      </a:r>
                      <a:r>
                        <a:rPr lang="es-CL" sz="800" i="1" dirty="0" err="1">
                          <a:solidFill>
                            <a:srgbClr val="033B59"/>
                          </a:solidFill>
                          <a:latin typeface="Roboto" panose="02000000000000000000" pitchFamily="2" charset="0"/>
                          <a:ea typeface="Roboto" panose="02000000000000000000" pitchFamily="2" charset="0"/>
                        </a:rPr>
                        <a:t>Department</a:t>
                      </a:r>
                      <a:endParaRPr lang="es-CL" sz="800" i="1" dirty="0">
                        <a:solidFill>
                          <a:srgbClr val="033B59"/>
                        </a:solidFill>
                        <a:latin typeface="Roboto" panose="02000000000000000000" pitchFamily="2" charset="0"/>
                        <a:ea typeface="Roboto" panose="02000000000000000000" pitchFamily="2" charset="0"/>
                      </a:endParaRP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
        <p:nvSpPr>
          <p:cNvPr id="15" name="Título 1">
            <a:extLst>
              <a:ext uri="{FF2B5EF4-FFF2-40B4-BE49-F238E27FC236}">
                <a16:creationId xmlns:a16="http://schemas.microsoft.com/office/drawing/2014/main" id="{06E2CB78-ACBA-C624-1550-5A849933CFF1}"/>
              </a:ext>
            </a:extLst>
          </p:cNvPr>
          <p:cNvSpPr txBox="1">
            <a:spLocks/>
          </p:cNvSpPr>
          <p:nvPr/>
        </p:nvSpPr>
        <p:spPr>
          <a:xfrm>
            <a:off x="400050" y="350612"/>
            <a:ext cx="8214008"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1900" b="1" spc="-10" dirty="0">
                <a:latin typeface="Montserrat SemiBold" pitchFamily="2" charset="0"/>
              </a:rPr>
              <a:t>Componentes financieros han explicado crecimiento de demanda</a:t>
            </a:r>
          </a:p>
        </p:txBody>
      </p:sp>
    </p:spTree>
    <p:extLst>
      <p:ext uri="{BB962C8B-B14F-4D97-AF65-F5344CB8AC3E}">
        <p14:creationId xmlns:p14="http://schemas.microsoft.com/office/powerpoint/2010/main" val="36847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áfico 9">
            <a:extLst>
              <a:ext uri="{FF2B5EF4-FFF2-40B4-BE49-F238E27FC236}">
                <a16:creationId xmlns:a16="http://schemas.microsoft.com/office/drawing/2014/main" id="{93B58206-FB78-19CD-206F-53657CBA2DB2}"/>
              </a:ext>
            </a:extLst>
          </p:cNvPr>
          <p:cNvGraphicFramePr>
            <a:graphicFrameLocks/>
          </p:cNvGraphicFramePr>
          <p:nvPr/>
        </p:nvGraphicFramePr>
        <p:xfrm>
          <a:off x="395288" y="1341703"/>
          <a:ext cx="4068762" cy="33541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CB25F59F-1CEA-6CF5-B893-CF77E81A7572}"/>
              </a:ext>
            </a:extLst>
          </p:cNvPr>
          <p:cNvGraphicFramePr>
            <a:graphicFrameLocks/>
          </p:cNvGraphicFramePr>
          <p:nvPr>
            <p:extLst>
              <p:ext uri="{D42A27DB-BD31-4B8C-83A1-F6EECF244321}">
                <p14:modId xmlns:p14="http://schemas.microsoft.com/office/powerpoint/2010/main" val="520041508"/>
              </p:ext>
            </p:extLst>
          </p:nvPr>
        </p:nvGraphicFramePr>
        <p:xfrm>
          <a:off x="4678363" y="1341703"/>
          <a:ext cx="3924299" cy="3354121"/>
        </p:xfrm>
        <a:graphic>
          <a:graphicData uri="http://schemas.openxmlformats.org/drawingml/2006/chart">
            <c:chart xmlns:c="http://schemas.openxmlformats.org/drawingml/2006/chart" xmlns:r="http://schemas.openxmlformats.org/officeDocument/2006/relationships" r:id="rId3"/>
          </a:graphicData>
        </a:graphic>
      </p:graphicFrame>
      <p:sp>
        <p:nvSpPr>
          <p:cNvPr id="12" name="Título 1">
            <a:extLst>
              <a:ext uri="{FF2B5EF4-FFF2-40B4-BE49-F238E27FC236}">
                <a16:creationId xmlns:a16="http://schemas.microsoft.com/office/drawing/2014/main" id="{FE919123-3F19-48B3-FA2C-C2E69CF8E7FD}"/>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Escenario de menores tasas es constructivo para el oro</a:t>
            </a:r>
          </a:p>
        </p:txBody>
      </p:sp>
      <p:graphicFrame>
        <p:nvGraphicFramePr>
          <p:cNvPr id="13" name="Tabla 13">
            <a:extLst>
              <a:ext uri="{FF2B5EF4-FFF2-40B4-BE49-F238E27FC236}">
                <a16:creationId xmlns:a16="http://schemas.microsoft.com/office/drawing/2014/main" id="{ED7AE1AC-8F77-2CE8-478C-E8F00650E3D8}"/>
              </a:ext>
            </a:extLst>
          </p:cNvPr>
          <p:cNvGraphicFramePr>
            <a:graphicFrameLocks noGrp="1"/>
          </p:cNvGraphicFramePr>
          <p:nvPr/>
        </p:nvGraphicFramePr>
        <p:xfrm>
          <a:off x="4678363" y="870710"/>
          <a:ext cx="3924299" cy="35676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n-US" sz="1100" b="0" kern="0" dirty="0" err="1">
                          <a:solidFill>
                            <a:schemeClr val="bg2"/>
                          </a:solidFill>
                          <a:latin typeface="Montserrat Medium" pitchFamily="2" charset="0"/>
                          <a:ea typeface="Roboto" panose="02000000000000000000" pitchFamily="2" charset="0"/>
                          <a:cs typeface="Calibri" pitchFamily="34" charset="0"/>
                        </a:rPr>
                        <a:t>Precio</a:t>
                      </a:r>
                      <a:r>
                        <a:rPr lang="en-US" sz="1100" b="0" kern="0" dirty="0">
                          <a:solidFill>
                            <a:schemeClr val="bg2"/>
                          </a:solidFill>
                          <a:latin typeface="Montserrat Medium" pitchFamily="2" charset="0"/>
                          <a:ea typeface="Roboto" panose="02000000000000000000" pitchFamily="2" charset="0"/>
                          <a:cs typeface="Calibri" pitchFamily="34" charset="0"/>
                        </a:rPr>
                        <a:t> del </a:t>
                      </a:r>
                      <a:r>
                        <a:rPr lang="en-US" sz="1100" b="0" kern="0" dirty="0" err="1">
                          <a:solidFill>
                            <a:schemeClr val="bg2"/>
                          </a:solidFill>
                          <a:latin typeface="Montserrat Medium" pitchFamily="2" charset="0"/>
                          <a:ea typeface="Roboto" panose="02000000000000000000" pitchFamily="2" charset="0"/>
                          <a:cs typeface="Calibri" pitchFamily="34" charset="0"/>
                        </a:rPr>
                        <a:t>oro</a:t>
                      </a:r>
                      <a:r>
                        <a:rPr lang="en-US" sz="1100" b="0" kern="0" dirty="0">
                          <a:solidFill>
                            <a:schemeClr val="bg2"/>
                          </a:solidFill>
                          <a:latin typeface="Montserrat Medium" pitchFamily="2" charset="0"/>
                          <a:ea typeface="Roboto" panose="02000000000000000000" pitchFamily="2" charset="0"/>
                          <a:cs typeface="Calibri" pitchFamily="34" charset="0"/>
                        </a:rPr>
                        <a:t> vs TIPS a 10 </a:t>
                      </a:r>
                      <a:r>
                        <a:rPr lang="en-US" sz="1100" b="0" kern="0" dirty="0" err="1">
                          <a:solidFill>
                            <a:schemeClr val="bg2"/>
                          </a:solidFill>
                          <a:latin typeface="Montserrat Medium" pitchFamily="2" charset="0"/>
                          <a:ea typeface="Roboto" panose="02000000000000000000" pitchFamily="2" charset="0"/>
                          <a:cs typeface="Calibri" pitchFamily="34" charset="0"/>
                        </a:rPr>
                        <a:t>años</a:t>
                      </a:r>
                      <a:r>
                        <a:rPr lang="en-US" sz="1100" b="0" kern="0" dirty="0">
                          <a:solidFill>
                            <a:schemeClr val="bg2"/>
                          </a:solidFill>
                          <a:latin typeface="Montserrat Medium" pitchFamily="2" charset="0"/>
                          <a:ea typeface="Roboto" panose="02000000000000000000" pitchFamily="2" charset="0"/>
                          <a:cs typeface="Calibri" pitchFamily="34" charset="0"/>
                        </a:rPr>
                        <a:t> (USD/oz; %)</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dirty="0">
                          <a:solidFill>
                            <a:srgbClr val="033B59"/>
                          </a:solidFill>
                          <a:latin typeface="Roboto" panose="02000000000000000000" pitchFamily="2" charset="0"/>
                          <a:ea typeface="Roboto" panose="02000000000000000000" pitchFamily="2" charset="0"/>
                        </a:rPr>
                        <a:t>Fuente: Bloomberg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endParaRPr lang="es-CL" sz="800" i="1" dirty="0">
                        <a:solidFill>
                          <a:srgbClr val="033B59"/>
                        </a:solidFill>
                        <a:latin typeface="Roboto" panose="02000000000000000000" pitchFamily="2" charset="0"/>
                        <a:ea typeface="Roboto" panose="02000000000000000000" pitchFamily="2" charset="0"/>
                      </a:endParaRP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14" name="Tabla 13">
            <a:extLst>
              <a:ext uri="{FF2B5EF4-FFF2-40B4-BE49-F238E27FC236}">
                <a16:creationId xmlns:a16="http://schemas.microsoft.com/office/drawing/2014/main" id="{843D7779-9EB1-A265-5DEC-47AABD0C95A9}"/>
              </a:ext>
            </a:extLst>
          </p:cNvPr>
          <p:cNvGraphicFramePr>
            <a:graphicFrameLocks noGrp="1"/>
          </p:cNvGraphicFramePr>
          <p:nvPr/>
        </p:nvGraphicFramePr>
        <p:xfrm>
          <a:off x="400051" y="871855"/>
          <a:ext cx="4075498" cy="35676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n-US" sz="1100" b="0" kern="0" dirty="0">
                          <a:solidFill>
                            <a:schemeClr val="bg2"/>
                          </a:solidFill>
                          <a:latin typeface="Montserrat Medium" pitchFamily="2" charset="0"/>
                          <a:ea typeface="Roboto" panose="02000000000000000000" pitchFamily="2" charset="0"/>
                          <a:cs typeface="Calibri" pitchFamily="34" charset="0"/>
                        </a:rPr>
                        <a:t>EE.UU.: </a:t>
                      </a:r>
                      <a:r>
                        <a:rPr lang="en-US" sz="1100" b="0" kern="0" dirty="0" err="1">
                          <a:solidFill>
                            <a:schemeClr val="bg2"/>
                          </a:solidFill>
                          <a:latin typeface="Montserrat Medium" pitchFamily="2" charset="0"/>
                          <a:ea typeface="Roboto" panose="02000000000000000000" pitchFamily="2" charset="0"/>
                          <a:cs typeface="Calibri" pitchFamily="34" charset="0"/>
                        </a:rPr>
                        <a:t>Evolución</a:t>
                      </a:r>
                      <a:r>
                        <a:rPr lang="en-US" sz="1100" b="0" kern="0" dirty="0">
                          <a:solidFill>
                            <a:schemeClr val="bg2"/>
                          </a:solidFill>
                          <a:latin typeface="Montserrat Medium" pitchFamily="2" charset="0"/>
                          <a:ea typeface="Roboto" panose="02000000000000000000" pitchFamily="2" charset="0"/>
                          <a:cs typeface="Calibri" pitchFamily="34" charset="0"/>
                        </a:rPr>
                        <a:t> de </a:t>
                      </a:r>
                      <a:r>
                        <a:rPr lang="en-US" sz="1100" b="0" kern="0" dirty="0" err="1">
                          <a:solidFill>
                            <a:schemeClr val="bg2"/>
                          </a:solidFill>
                          <a:latin typeface="Montserrat Medium" pitchFamily="2" charset="0"/>
                          <a:ea typeface="Roboto" panose="02000000000000000000" pitchFamily="2" charset="0"/>
                          <a:cs typeface="Calibri" pitchFamily="34" charset="0"/>
                        </a:rPr>
                        <a:t>los</a:t>
                      </a:r>
                      <a:r>
                        <a:rPr lang="en-US" sz="1100" b="0" kern="0" dirty="0">
                          <a:solidFill>
                            <a:schemeClr val="bg2"/>
                          </a:solidFill>
                          <a:latin typeface="Montserrat Medium" pitchFamily="2" charset="0"/>
                          <a:ea typeface="Roboto" panose="02000000000000000000" pitchFamily="2" charset="0"/>
                          <a:cs typeface="Calibri" pitchFamily="34" charset="0"/>
                        </a:rPr>
                        <a:t> WIRPs (%)</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dirty="0">
                          <a:solidFill>
                            <a:srgbClr val="033B59"/>
                          </a:solidFill>
                          <a:latin typeface="Roboto" panose="02000000000000000000" pitchFamily="2" charset="0"/>
                          <a:ea typeface="Roboto" panose="02000000000000000000" pitchFamily="2" charset="0"/>
                        </a:rPr>
                        <a:t>Fuente: Bloomberg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endParaRPr lang="es-CL" sz="800" i="1" dirty="0">
                        <a:solidFill>
                          <a:srgbClr val="033B59"/>
                        </a:solidFill>
                        <a:latin typeface="Roboto" panose="02000000000000000000" pitchFamily="2" charset="0"/>
                        <a:ea typeface="Roboto" panose="02000000000000000000" pitchFamily="2" charset="0"/>
                      </a:endParaRP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Tree>
    <p:extLst>
      <p:ext uri="{BB962C8B-B14F-4D97-AF65-F5344CB8AC3E}">
        <p14:creationId xmlns:p14="http://schemas.microsoft.com/office/powerpoint/2010/main" val="2614944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FE919123-3F19-48B3-FA2C-C2E69CF8E7FD}"/>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Precio del oro tiene capacidad de sostenerse en lo alto</a:t>
            </a:r>
          </a:p>
        </p:txBody>
      </p:sp>
      <p:graphicFrame>
        <p:nvGraphicFramePr>
          <p:cNvPr id="13" name="Tabla 13">
            <a:extLst>
              <a:ext uri="{FF2B5EF4-FFF2-40B4-BE49-F238E27FC236}">
                <a16:creationId xmlns:a16="http://schemas.microsoft.com/office/drawing/2014/main" id="{ED7AE1AC-8F77-2CE8-478C-E8F00650E3D8}"/>
              </a:ext>
            </a:extLst>
          </p:cNvPr>
          <p:cNvGraphicFramePr>
            <a:graphicFrameLocks noGrp="1"/>
          </p:cNvGraphicFramePr>
          <p:nvPr>
            <p:extLst>
              <p:ext uri="{D42A27DB-BD31-4B8C-83A1-F6EECF244321}">
                <p14:modId xmlns:p14="http://schemas.microsoft.com/office/powerpoint/2010/main" val="593364734"/>
              </p:ext>
            </p:extLst>
          </p:nvPr>
        </p:nvGraphicFramePr>
        <p:xfrm>
          <a:off x="4678363" y="900446"/>
          <a:ext cx="3924299" cy="35676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n-US" sz="1100" b="0" kern="0">
                          <a:solidFill>
                            <a:schemeClr val="bg2"/>
                          </a:solidFill>
                          <a:latin typeface="Montserrat Medium" pitchFamily="2" charset="0"/>
                          <a:ea typeface="Roboto" panose="02000000000000000000" pitchFamily="2" charset="0"/>
                          <a:cs typeface="Calibri" pitchFamily="34" charset="0"/>
                        </a:rPr>
                        <a:t>Proyecciones del precio del oro (USD/oz)</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a:solidFill>
                            <a:srgbClr val="033B59"/>
                          </a:solidFill>
                          <a:latin typeface="Roboto" panose="02000000000000000000" pitchFamily="2" charset="0"/>
                          <a:ea typeface="Roboto" panose="02000000000000000000" pitchFamily="2" charset="0"/>
                        </a:rPr>
                        <a:t>Fuente: Bloomberg y LarrainVial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14" name="Tabla 13">
            <a:extLst>
              <a:ext uri="{FF2B5EF4-FFF2-40B4-BE49-F238E27FC236}">
                <a16:creationId xmlns:a16="http://schemas.microsoft.com/office/drawing/2014/main" id="{843D7779-9EB1-A265-5DEC-47AABD0C95A9}"/>
              </a:ext>
            </a:extLst>
          </p:cNvPr>
          <p:cNvGraphicFramePr>
            <a:graphicFrameLocks noGrp="1"/>
          </p:cNvGraphicFramePr>
          <p:nvPr>
            <p:extLst>
              <p:ext uri="{D42A27DB-BD31-4B8C-83A1-F6EECF244321}">
                <p14:modId xmlns:p14="http://schemas.microsoft.com/office/powerpoint/2010/main" val="785170814"/>
              </p:ext>
            </p:extLst>
          </p:nvPr>
        </p:nvGraphicFramePr>
        <p:xfrm>
          <a:off x="400050" y="916991"/>
          <a:ext cx="4171950" cy="356768"/>
        </p:xfrm>
        <a:graphic>
          <a:graphicData uri="http://schemas.openxmlformats.org/drawingml/2006/table">
            <a:tbl>
              <a:tblPr firstRow="1" bandRow="1">
                <a:tableStyleId>{5C22544A-7EE6-4342-B048-85BDC9FD1C3A}</a:tableStyleId>
              </a:tblPr>
              <a:tblGrid>
                <a:gridCol w="4171950">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n-US" sz="1100" b="0" kern="0">
                          <a:solidFill>
                            <a:schemeClr val="bg2"/>
                          </a:solidFill>
                          <a:latin typeface="Montserrat Medium" pitchFamily="2" charset="0"/>
                          <a:ea typeface="Roboto" panose="02000000000000000000" pitchFamily="2" charset="0"/>
                          <a:cs typeface="Calibri" pitchFamily="34" charset="0"/>
                        </a:rPr>
                        <a:t>Precio del oro y dólar global (USD/oz; pts)</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a:solidFill>
                            <a:srgbClr val="033B59"/>
                          </a:solidFill>
                          <a:latin typeface="Roboto" panose="02000000000000000000" pitchFamily="2" charset="0"/>
                          <a:ea typeface="Roboto" panose="02000000000000000000" pitchFamily="2" charset="0"/>
                        </a:rPr>
                        <a:t>Fuente: Bloomberg y </a:t>
                      </a:r>
                      <a:r>
                        <a:rPr lang="en-US" sz="800" i="1">
                          <a:solidFill>
                            <a:srgbClr val="033B59"/>
                          </a:solidFill>
                          <a:latin typeface="Roboto" panose="02000000000000000000" pitchFamily="2" charset="0"/>
                          <a:ea typeface="Roboto" panose="02000000000000000000" pitchFamily="2" charset="0"/>
                        </a:rPr>
                        <a:t>LarrainVial Research Department</a:t>
                      </a:r>
                      <a:endParaRPr lang="es-CL" sz="800" i="1">
                        <a:solidFill>
                          <a:srgbClr val="033B59"/>
                        </a:solidFill>
                        <a:latin typeface="Roboto" panose="02000000000000000000" pitchFamily="2" charset="0"/>
                        <a:ea typeface="Roboto" panose="02000000000000000000" pitchFamily="2" charset="0"/>
                      </a:endParaRP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2" name="Gráfico 1">
            <a:extLst>
              <a:ext uri="{FF2B5EF4-FFF2-40B4-BE49-F238E27FC236}">
                <a16:creationId xmlns:a16="http://schemas.microsoft.com/office/drawing/2014/main" id="{1249CFCC-935F-2CF7-DCE8-B04ABD41F7EC}"/>
              </a:ext>
            </a:extLst>
          </p:cNvPr>
          <p:cNvGraphicFramePr>
            <a:graphicFrameLocks/>
          </p:cNvGraphicFramePr>
          <p:nvPr>
            <p:extLst>
              <p:ext uri="{D42A27DB-BD31-4B8C-83A1-F6EECF244321}">
                <p14:modId xmlns:p14="http://schemas.microsoft.com/office/powerpoint/2010/main" val="1907326856"/>
              </p:ext>
            </p:extLst>
          </p:nvPr>
        </p:nvGraphicFramePr>
        <p:xfrm>
          <a:off x="4679951" y="1397620"/>
          <a:ext cx="3924299" cy="32338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2">
            <a:extLst>
              <a:ext uri="{FF2B5EF4-FFF2-40B4-BE49-F238E27FC236}">
                <a16:creationId xmlns:a16="http://schemas.microsoft.com/office/drawing/2014/main" id="{9A691A07-2075-CB19-8A5D-668CD41BB932}"/>
              </a:ext>
            </a:extLst>
          </p:cNvPr>
          <p:cNvGraphicFramePr>
            <a:graphicFrameLocks/>
          </p:cNvGraphicFramePr>
          <p:nvPr>
            <p:extLst>
              <p:ext uri="{D42A27DB-BD31-4B8C-83A1-F6EECF244321}">
                <p14:modId xmlns:p14="http://schemas.microsoft.com/office/powerpoint/2010/main" val="608731159"/>
              </p:ext>
            </p:extLst>
          </p:nvPr>
        </p:nvGraphicFramePr>
        <p:xfrm>
          <a:off x="400050" y="1345580"/>
          <a:ext cx="4064000" cy="32858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3824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objeto, oscuro, reloj, fuegos artificiales&#10;&#10;Descripción generada automáticamente">
            <a:extLst>
              <a:ext uri="{FF2B5EF4-FFF2-40B4-BE49-F238E27FC236}">
                <a16:creationId xmlns:a16="http://schemas.microsoft.com/office/drawing/2014/main" id="{DF82496A-DC0D-5C33-4DB4-822CC231DBF6}"/>
              </a:ext>
            </a:extLst>
          </p:cNvPr>
          <p:cNvPicPr>
            <a:picLocks noChangeAspect="1"/>
          </p:cNvPicPr>
          <p:nvPr/>
        </p:nvPicPr>
        <p:blipFill>
          <a:blip r:embed="rId2"/>
          <a:stretch>
            <a:fillRect/>
          </a:stretch>
        </p:blipFill>
        <p:spPr>
          <a:xfrm flipH="1">
            <a:off x="2581272" y="-1"/>
            <a:ext cx="8137527" cy="5835677"/>
          </a:xfrm>
          <a:prstGeom prst="rect">
            <a:avLst/>
          </a:prstGeom>
        </p:spPr>
      </p:pic>
      <p:sp>
        <p:nvSpPr>
          <p:cNvPr id="5" name="Rectángulo 4">
            <a:extLst>
              <a:ext uri="{FF2B5EF4-FFF2-40B4-BE49-F238E27FC236}">
                <a16:creationId xmlns:a16="http://schemas.microsoft.com/office/drawing/2014/main" id="{A0B65BD5-9E00-82FE-9BD5-DC5B605CBEAB}"/>
              </a:ext>
            </a:extLst>
          </p:cNvPr>
          <p:cNvSpPr/>
          <p:nvPr/>
        </p:nvSpPr>
        <p:spPr>
          <a:xfrm>
            <a:off x="0" y="-1"/>
            <a:ext cx="433387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CuadroTexto">
            <a:extLst>
              <a:ext uri="{FF2B5EF4-FFF2-40B4-BE49-F238E27FC236}">
                <a16:creationId xmlns:a16="http://schemas.microsoft.com/office/drawing/2014/main" id="{4AADAEA0-4C8E-4844-FE4B-B0A545AC845A}"/>
              </a:ext>
            </a:extLst>
          </p:cNvPr>
          <p:cNvSpPr txBox="1"/>
          <p:nvPr/>
        </p:nvSpPr>
        <p:spPr>
          <a:xfrm>
            <a:off x="611188" y="1751150"/>
            <a:ext cx="3067194" cy="1486353"/>
          </a:xfrm>
          <a:prstGeom prst="rect">
            <a:avLst/>
          </a:prstGeom>
          <a:noFill/>
        </p:spPr>
        <p:txBody>
          <a:bodyPr wrap="square" lIns="0" tIns="0" rIns="0" bIns="0" rtlCol="0" anchor="ctr">
            <a:noAutofit/>
          </a:bodyPr>
          <a:lstStyle/>
          <a:p>
            <a:pPr defTabSz="514350">
              <a:defRPr/>
            </a:pPr>
            <a:r>
              <a:rPr lang="es-CL" sz="2400" b="1" spc="8" dirty="0">
                <a:solidFill>
                  <a:schemeClr val="bg2"/>
                </a:solidFill>
                <a:latin typeface="Montserrat" pitchFamily="2" charset="0"/>
                <a:ea typeface="Roboto" panose="02000000000000000000" pitchFamily="2" charset="0"/>
              </a:rPr>
              <a:t>4</a:t>
            </a:r>
            <a:endParaRPr lang="es-CL" sz="2400" spc="8" dirty="0">
              <a:solidFill>
                <a:schemeClr val="bg2"/>
              </a:solidFill>
              <a:latin typeface="Montserrat" pitchFamily="2" charset="0"/>
              <a:ea typeface="Roboto" panose="02000000000000000000" pitchFamily="2" charset="0"/>
            </a:endParaRPr>
          </a:p>
          <a:p>
            <a:pPr defTabSz="514350">
              <a:defRPr/>
            </a:pPr>
            <a:r>
              <a:rPr lang="es-CL" sz="2000" spc="8" dirty="0">
                <a:solidFill>
                  <a:schemeClr val="bg2"/>
                </a:solidFill>
                <a:latin typeface="Montserrat" pitchFamily="2" charset="0"/>
                <a:ea typeface="Roboto" panose="02000000000000000000" pitchFamily="2" charset="0"/>
              </a:rPr>
              <a:t>Cobre: La escasez tendrá un precio </a:t>
            </a:r>
          </a:p>
        </p:txBody>
      </p:sp>
    </p:spTree>
    <p:extLst>
      <p:ext uri="{BB962C8B-B14F-4D97-AF65-F5344CB8AC3E}">
        <p14:creationId xmlns:p14="http://schemas.microsoft.com/office/powerpoint/2010/main" val="2022427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a:extLst>
              <a:ext uri="{FF2B5EF4-FFF2-40B4-BE49-F238E27FC236}">
                <a16:creationId xmlns:a16="http://schemas.microsoft.com/office/drawing/2014/main" id="{22F8A316-8F4A-B42D-65BB-DBB2131E8B63}"/>
              </a:ext>
            </a:extLst>
          </p:cNvPr>
          <p:cNvGraphicFramePr>
            <a:graphicFrameLocks/>
          </p:cNvGraphicFramePr>
          <p:nvPr>
            <p:extLst>
              <p:ext uri="{D42A27DB-BD31-4B8C-83A1-F6EECF244321}">
                <p14:modId xmlns:p14="http://schemas.microsoft.com/office/powerpoint/2010/main" val="2266234771"/>
              </p:ext>
            </p:extLst>
          </p:nvPr>
        </p:nvGraphicFramePr>
        <p:xfrm>
          <a:off x="4679950" y="1442720"/>
          <a:ext cx="3922711" cy="32531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áfico 13">
            <a:extLst>
              <a:ext uri="{FF2B5EF4-FFF2-40B4-BE49-F238E27FC236}">
                <a16:creationId xmlns:a16="http://schemas.microsoft.com/office/drawing/2014/main" id="{0A456C7D-7E52-A67B-AC63-3C0B7B939E22}"/>
              </a:ext>
            </a:extLst>
          </p:cNvPr>
          <p:cNvGraphicFramePr>
            <a:graphicFrameLocks/>
          </p:cNvGraphicFramePr>
          <p:nvPr>
            <p:extLst>
              <p:ext uri="{D42A27DB-BD31-4B8C-83A1-F6EECF244321}">
                <p14:modId xmlns:p14="http://schemas.microsoft.com/office/powerpoint/2010/main" val="3063939126"/>
              </p:ext>
            </p:extLst>
          </p:nvPr>
        </p:nvGraphicFramePr>
        <p:xfrm>
          <a:off x="388552" y="1442720"/>
          <a:ext cx="4075498" cy="32531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a 13">
            <a:extLst>
              <a:ext uri="{FF2B5EF4-FFF2-40B4-BE49-F238E27FC236}">
                <a16:creationId xmlns:a16="http://schemas.microsoft.com/office/drawing/2014/main" id="{4594537B-7F65-26EB-0D28-1CBC23540AC6}"/>
              </a:ext>
            </a:extLst>
          </p:cNvPr>
          <p:cNvGraphicFramePr>
            <a:graphicFrameLocks noGrp="1"/>
          </p:cNvGraphicFramePr>
          <p:nvPr>
            <p:extLst>
              <p:ext uri="{D42A27DB-BD31-4B8C-83A1-F6EECF244321}">
                <p14:modId xmlns:p14="http://schemas.microsoft.com/office/powerpoint/2010/main" val="2764775125"/>
              </p:ext>
            </p:extLst>
          </p:nvPr>
        </p:nvGraphicFramePr>
        <p:xfrm>
          <a:off x="4694001" y="916991"/>
          <a:ext cx="3924299" cy="35676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Crecimiento promedio de demanda por geografía (%)</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a:t>
                      </a:r>
                      <a:r>
                        <a:rPr lang="en-US" sz="800" i="1" dirty="0" err="1">
                          <a:solidFill>
                            <a:srgbClr val="033B59"/>
                          </a:solidFill>
                          <a:latin typeface="Roboto" panose="02000000000000000000" pitchFamily="2" charset="0"/>
                          <a:ea typeface="Roboto" panose="02000000000000000000" pitchFamily="2" charset="0"/>
                        </a:rPr>
                        <a:t>Woodmac</a:t>
                      </a:r>
                      <a:r>
                        <a:rPr lang="en-US" sz="800" i="1" dirty="0">
                          <a:solidFill>
                            <a:srgbClr val="033B59"/>
                          </a:solidFill>
                          <a:latin typeface="Roboto" panose="02000000000000000000" pitchFamily="2" charset="0"/>
                          <a:ea typeface="Roboto" panose="02000000000000000000" pitchFamily="2" charset="0"/>
                        </a:rPr>
                        <a:t>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4" name="Tabla 13">
            <a:extLst>
              <a:ext uri="{FF2B5EF4-FFF2-40B4-BE49-F238E27FC236}">
                <a16:creationId xmlns:a16="http://schemas.microsoft.com/office/drawing/2014/main" id="{C9B4EB2C-78BC-6246-6DAD-8C0F897F5A72}"/>
              </a:ext>
            </a:extLst>
          </p:cNvPr>
          <p:cNvGraphicFramePr>
            <a:graphicFrameLocks noGrp="1"/>
          </p:cNvGraphicFramePr>
          <p:nvPr>
            <p:extLst>
              <p:ext uri="{D42A27DB-BD31-4B8C-83A1-F6EECF244321}">
                <p14:modId xmlns:p14="http://schemas.microsoft.com/office/powerpoint/2010/main" val="3359098716"/>
              </p:ext>
            </p:extLst>
          </p:nvPr>
        </p:nvGraphicFramePr>
        <p:xfrm>
          <a:off x="415689" y="918136"/>
          <a:ext cx="4075498" cy="35676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Participación en demanda por geografía (%)</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a:t>
                      </a:r>
                      <a:r>
                        <a:rPr lang="en-US" sz="800" i="1" dirty="0" err="1">
                          <a:solidFill>
                            <a:srgbClr val="033B59"/>
                          </a:solidFill>
                          <a:latin typeface="Roboto" panose="02000000000000000000" pitchFamily="2" charset="0"/>
                          <a:ea typeface="Roboto" panose="02000000000000000000" pitchFamily="2" charset="0"/>
                        </a:rPr>
                        <a:t>Woodmac</a:t>
                      </a:r>
                      <a:r>
                        <a:rPr lang="en-US" sz="800" i="1" dirty="0">
                          <a:solidFill>
                            <a:srgbClr val="033B59"/>
                          </a:solidFill>
                          <a:latin typeface="Roboto" panose="02000000000000000000" pitchFamily="2" charset="0"/>
                          <a:ea typeface="Roboto" panose="02000000000000000000" pitchFamily="2" charset="0"/>
                        </a:rPr>
                        <a:t>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
        <p:nvSpPr>
          <p:cNvPr id="5" name="Título 1">
            <a:extLst>
              <a:ext uri="{FF2B5EF4-FFF2-40B4-BE49-F238E27FC236}">
                <a16:creationId xmlns:a16="http://schemas.microsoft.com/office/drawing/2014/main" id="{A6EA18DF-3ED9-8964-39DD-6E221A9FB4C5}"/>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China ya no digiere el cobre a la misma velocidad</a:t>
            </a:r>
          </a:p>
        </p:txBody>
      </p:sp>
    </p:spTree>
    <p:extLst>
      <p:ext uri="{BB962C8B-B14F-4D97-AF65-F5344CB8AC3E}">
        <p14:creationId xmlns:p14="http://schemas.microsoft.com/office/powerpoint/2010/main" val="4232577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3E56B0-DC46-0F1A-7C77-636E9A018E78}"/>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En el corto plazo, nos preocupan señales de mayores ajustes en la actividad china</a:t>
            </a:r>
          </a:p>
        </p:txBody>
      </p:sp>
      <p:graphicFrame>
        <p:nvGraphicFramePr>
          <p:cNvPr id="3" name="Gráfico 2">
            <a:extLst>
              <a:ext uri="{FF2B5EF4-FFF2-40B4-BE49-F238E27FC236}">
                <a16:creationId xmlns:a16="http://schemas.microsoft.com/office/drawing/2014/main" id="{3948CB59-1E58-E6F1-8EB1-547CBC7605CE}"/>
              </a:ext>
            </a:extLst>
          </p:cNvPr>
          <p:cNvGraphicFramePr>
            <a:graphicFrameLocks/>
          </p:cNvGraphicFramePr>
          <p:nvPr>
            <p:extLst>
              <p:ext uri="{D42A27DB-BD31-4B8C-83A1-F6EECF244321}">
                <p14:modId xmlns:p14="http://schemas.microsoft.com/office/powerpoint/2010/main" val="2545918824"/>
              </p:ext>
            </p:extLst>
          </p:nvPr>
        </p:nvGraphicFramePr>
        <p:xfrm>
          <a:off x="395289" y="1399245"/>
          <a:ext cx="4068762" cy="32965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a 13">
            <a:extLst>
              <a:ext uri="{FF2B5EF4-FFF2-40B4-BE49-F238E27FC236}">
                <a16:creationId xmlns:a16="http://schemas.microsoft.com/office/drawing/2014/main" id="{3E595000-6ECF-4AD2-450B-FF86DC912922}"/>
              </a:ext>
            </a:extLst>
          </p:cNvPr>
          <p:cNvGraphicFramePr>
            <a:graphicFrameLocks noGrp="1"/>
          </p:cNvGraphicFramePr>
          <p:nvPr>
            <p:extLst>
              <p:ext uri="{D42A27DB-BD31-4B8C-83A1-F6EECF244321}">
                <p14:modId xmlns:p14="http://schemas.microsoft.com/office/powerpoint/2010/main" val="3796562028"/>
              </p:ext>
            </p:extLst>
          </p:nvPr>
        </p:nvGraphicFramePr>
        <p:xfrm>
          <a:off x="4662488" y="916991"/>
          <a:ext cx="3924299" cy="35676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Inventarios LME vs precio del cobre (mil. ton; USD/ton)</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Bloomberg, LME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5" name="Tabla 13">
            <a:extLst>
              <a:ext uri="{FF2B5EF4-FFF2-40B4-BE49-F238E27FC236}">
                <a16:creationId xmlns:a16="http://schemas.microsoft.com/office/drawing/2014/main" id="{9E9DD957-E466-790D-BC0D-DF1D1811F78C}"/>
              </a:ext>
            </a:extLst>
          </p:cNvPr>
          <p:cNvGraphicFramePr>
            <a:graphicFrameLocks noGrp="1"/>
          </p:cNvGraphicFramePr>
          <p:nvPr>
            <p:extLst>
              <p:ext uri="{D42A27DB-BD31-4B8C-83A1-F6EECF244321}">
                <p14:modId xmlns:p14="http://schemas.microsoft.com/office/powerpoint/2010/main" val="2655274585"/>
              </p:ext>
            </p:extLst>
          </p:nvPr>
        </p:nvGraphicFramePr>
        <p:xfrm>
          <a:off x="384176" y="918136"/>
          <a:ext cx="4075498" cy="35676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185044">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China: PBI nominal vs M1 (Var. </a:t>
                      </a:r>
                      <a:r>
                        <a:rPr lang="es-CL" sz="1100" b="0" kern="0" dirty="0" err="1">
                          <a:solidFill>
                            <a:schemeClr val="bg2"/>
                          </a:solidFill>
                          <a:latin typeface="Montserrat Medium" pitchFamily="2" charset="0"/>
                          <a:ea typeface="Roboto" panose="02000000000000000000" pitchFamily="2" charset="0"/>
                          <a:cs typeface="Calibri" pitchFamily="34" charset="0"/>
                        </a:rPr>
                        <a:t>YoY</a:t>
                      </a:r>
                      <a:r>
                        <a:rPr lang="es-CL" sz="1100" b="0" kern="0" dirty="0">
                          <a:solidFill>
                            <a:schemeClr val="bg2"/>
                          </a:solidFill>
                          <a:latin typeface="Montserrat Medium" pitchFamily="2" charset="0"/>
                          <a:ea typeface="Roboto" panose="02000000000000000000" pitchFamily="2" charset="0"/>
                          <a:cs typeface="Calibri" pitchFamily="34" charset="0"/>
                        </a:rPr>
                        <a:t>)</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170579">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Bloomberg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8" name="Gráfico 7">
            <a:extLst>
              <a:ext uri="{FF2B5EF4-FFF2-40B4-BE49-F238E27FC236}">
                <a16:creationId xmlns:a16="http://schemas.microsoft.com/office/drawing/2014/main" id="{1F54178F-5908-C232-65D6-24390EBDE1BA}"/>
              </a:ext>
            </a:extLst>
          </p:cNvPr>
          <p:cNvGraphicFramePr>
            <a:graphicFrameLocks/>
          </p:cNvGraphicFramePr>
          <p:nvPr>
            <p:extLst>
              <p:ext uri="{D42A27DB-BD31-4B8C-83A1-F6EECF244321}">
                <p14:modId xmlns:p14="http://schemas.microsoft.com/office/powerpoint/2010/main" val="3929610674"/>
              </p:ext>
            </p:extLst>
          </p:nvPr>
        </p:nvGraphicFramePr>
        <p:xfrm>
          <a:off x="4679951" y="1399245"/>
          <a:ext cx="3924299" cy="3296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4497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objeto, oscuro, reloj, fuegos artificiales&#10;&#10;Descripción generada automáticamente">
            <a:extLst>
              <a:ext uri="{FF2B5EF4-FFF2-40B4-BE49-F238E27FC236}">
                <a16:creationId xmlns:a16="http://schemas.microsoft.com/office/drawing/2014/main" id="{DF82496A-DC0D-5C33-4DB4-822CC231DBF6}"/>
              </a:ext>
            </a:extLst>
          </p:cNvPr>
          <p:cNvPicPr>
            <a:picLocks noChangeAspect="1"/>
          </p:cNvPicPr>
          <p:nvPr/>
        </p:nvPicPr>
        <p:blipFill>
          <a:blip r:embed="rId2"/>
          <a:stretch>
            <a:fillRect/>
          </a:stretch>
        </p:blipFill>
        <p:spPr>
          <a:xfrm flipH="1">
            <a:off x="2581272" y="-1"/>
            <a:ext cx="8137527" cy="5835677"/>
          </a:xfrm>
          <a:prstGeom prst="rect">
            <a:avLst/>
          </a:prstGeom>
        </p:spPr>
      </p:pic>
      <p:sp>
        <p:nvSpPr>
          <p:cNvPr id="5" name="Rectángulo 4">
            <a:extLst>
              <a:ext uri="{FF2B5EF4-FFF2-40B4-BE49-F238E27FC236}">
                <a16:creationId xmlns:a16="http://schemas.microsoft.com/office/drawing/2014/main" id="{A0B65BD5-9E00-82FE-9BD5-DC5B605CBEAB}"/>
              </a:ext>
            </a:extLst>
          </p:cNvPr>
          <p:cNvSpPr/>
          <p:nvPr/>
        </p:nvSpPr>
        <p:spPr>
          <a:xfrm>
            <a:off x="0" y="-1"/>
            <a:ext cx="433387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4 CuadroTexto">
            <a:extLst>
              <a:ext uri="{FF2B5EF4-FFF2-40B4-BE49-F238E27FC236}">
                <a16:creationId xmlns:a16="http://schemas.microsoft.com/office/drawing/2014/main" id="{D77497A9-6449-DE1E-38D6-48F64F0B6F9C}"/>
              </a:ext>
            </a:extLst>
          </p:cNvPr>
          <p:cNvSpPr txBox="1"/>
          <p:nvPr/>
        </p:nvSpPr>
        <p:spPr>
          <a:xfrm>
            <a:off x="611189" y="1751150"/>
            <a:ext cx="3313112" cy="1486353"/>
          </a:xfrm>
          <a:prstGeom prst="rect">
            <a:avLst/>
          </a:prstGeom>
          <a:noFill/>
        </p:spPr>
        <p:txBody>
          <a:bodyPr wrap="square" lIns="0" tIns="0" rIns="0" bIns="0" rtlCol="0" anchor="ctr">
            <a:noAutofit/>
          </a:bodyPr>
          <a:lstStyle/>
          <a:p>
            <a:pPr defTabSz="514350">
              <a:defRPr/>
            </a:pPr>
            <a:r>
              <a:rPr lang="es-CL" sz="2400" b="1" spc="8" dirty="0">
                <a:solidFill>
                  <a:schemeClr val="bg2"/>
                </a:solidFill>
                <a:latin typeface="Montserrat" pitchFamily="2" charset="0"/>
                <a:ea typeface="Roboto" panose="02000000000000000000" pitchFamily="2" charset="0"/>
              </a:rPr>
              <a:t>1</a:t>
            </a:r>
            <a:r>
              <a:rPr lang="es-CL" sz="2400" spc="8" dirty="0">
                <a:solidFill>
                  <a:schemeClr val="bg2"/>
                </a:solidFill>
                <a:latin typeface="Montserrat" pitchFamily="2" charset="0"/>
                <a:ea typeface="Roboto" panose="02000000000000000000" pitchFamily="2" charset="0"/>
              </a:rPr>
              <a:t> </a:t>
            </a:r>
          </a:p>
          <a:p>
            <a:pPr defTabSz="514350">
              <a:defRPr/>
            </a:pPr>
            <a:r>
              <a:rPr lang="es-CL" sz="2000" spc="8" dirty="0">
                <a:solidFill>
                  <a:schemeClr val="bg2"/>
                </a:solidFill>
                <a:latin typeface="Montserrat" pitchFamily="2" charset="0"/>
                <a:ea typeface="Roboto" panose="02000000000000000000" pitchFamily="2" charset="0"/>
              </a:rPr>
              <a:t>Perú sostiene su liderazgo en la industria minera a nivel global</a:t>
            </a:r>
          </a:p>
          <a:p>
            <a:pPr defTabSz="514350">
              <a:defRPr/>
            </a:pPr>
            <a:endParaRPr lang="es-ES" sz="800" spc="8" dirty="0">
              <a:solidFill>
                <a:schemeClr val="bg2"/>
              </a:solidFill>
              <a:latin typeface="Montserrat" pitchFamily="2" charset="0"/>
              <a:ea typeface="Roboto" panose="02000000000000000000" pitchFamily="2" charset="0"/>
            </a:endParaRPr>
          </a:p>
        </p:txBody>
      </p:sp>
    </p:spTree>
    <p:extLst>
      <p:ext uri="{BB962C8B-B14F-4D97-AF65-F5344CB8AC3E}">
        <p14:creationId xmlns:p14="http://schemas.microsoft.com/office/powerpoint/2010/main" val="349085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13">
            <a:extLst>
              <a:ext uri="{FF2B5EF4-FFF2-40B4-BE49-F238E27FC236}">
                <a16:creationId xmlns:a16="http://schemas.microsoft.com/office/drawing/2014/main" id="{86D9C03E-FBC1-9C9E-690D-AACA2F37B5B1}"/>
              </a:ext>
            </a:extLst>
          </p:cNvPr>
          <p:cNvGraphicFramePr>
            <a:graphicFrameLocks noGrp="1"/>
          </p:cNvGraphicFramePr>
          <p:nvPr>
            <p:extLst>
              <p:ext uri="{D42A27DB-BD31-4B8C-83A1-F6EECF244321}">
                <p14:modId xmlns:p14="http://schemas.microsoft.com/office/powerpoint/2010/main" val="3258911072"/>
              </p:ext>
            </p:extLst>
          </p:nvPr>
        </p:nvGraphicFramePr>
        <p:xfrm>
          <a:off x="407988" y="1012578"/>
          <a:ext cx="8202612" cy="356768"/>
        </p:xfrm>
        <a:graphic>
          <a:graphicData uri="http://schemas.openxmlformats.org/drawingml/2006/table">
            <a:tbl>
              <a:tblPr firstRow="1" bandRow="1">
                <a:tableStyleId>{5C22544A-7EE6-4342-B048-85BDC9FD1C3A}</a:tableStyleId>
              </a:tblPr>
              <a:tblGrid>
                <a:gridCol w="8202612">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Escenarios de consumo de cobre al 2050 (</a:t>
                      </a:r>
                      <a:r>
                        <a:rPr lang="es-CL" sz="1100" b="0" kern="0" dirty="0" err="1">
                          <a:solidFill>
                            <a:schemeClr val="bg2"/>
                          </a:solidFill>
                          <a:latin typeface="Montserrat Medium" pitchFamily="2" charset="0"/>
                          <a:ea typeface="Roboto" panose="02000000000000000000" pitchFamily="2" charset="0"/>
                          <a:cs typeface="Calibri" pitchFamily="34" charset="0"/>
                        </a:rPr>
                        <a:t>mn</a:t>
                      </a:r>
                      <a:r>
                        <a:rPr lang="es-CL" sz="1100" b="0" kern="0" dirty="0">
                          <a:solidFill>
                            <a:schemeClr val="bg2"/>
                          </a:solidFill>
                          <a:latin typeface="Montserrat Medium" pitchFamily="2" charset="0"/>
                          <a:ea typeface="Roboto" panose="02000000000000000000" pitchFamily="2" charset="0"/>
                          <a:cs typeface="Calibri" pitchFamily="34" charset="0"/>
                        </a:rPr>
                        <a:t> ton)</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a:t>
                      </a:r>
                      <a:r>
                        <a:rPr lang="en-US" sz="800" i="1" dirty="0" err="1">
                          <a:solidFill>
                            <a:srgbClr val="033B59"/>
                          </a:solidFill>
                          <a:latin typeface="Roboto" panose="02000000000000000000" pitchFamily="2" charset="0"/>
                          <a:ea typeface="Roboto" panose="02000000000000000000" pitchFamily="2" charset="0"/>
                        </a:rPr>
                        <a:t>Woodmac</a:t>
                      </a:r>
                      <a:r>
                        <a:rPr lang="en-US" sz="800" i="1" dirty="0">
                          <a:solidFill>
                            <a:srgbClr val="033B59"/>
                          </a:solidFill>
                          <a:latin typeface="Roboto" panose="02000000000000000000" pitchFamily="2" charset="0"/>
                          <a:ea typeface="Roboto" panose="02000000000000000000" pitchFamily="2" charset="0"/>
                        </a:rPr>
                        <a:t>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
        <p:nvSpPr>
          <p:cNvPr id="9" name="Título 1">
            <a:extLst>
              <a:ext uri="{FF2B5EF4-FFF2-40B4-BE49-F238E27FC236}">
                <a16:creationId xmlns:a16="http://schemas.microsoft.com/office/drawing/2014/main" id="{AFEB3224-D13C-A213-ADF7-F216C3E47981}"/>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Transición energética es instrumental para crecimiento de demanda a largo plazo</a:t>
            </a:r>
          </a:p>
        </p:txBody>
      </p:sp>
      <mc:AlternateContent xmlns:mc="http://schemas.openxmlformats.org/markup-compatibility/2006">
        <mc:Choice xmlns:cx1="http://schemas.microsoft.com/office/drawing/2015/9/8/chartex" Requires="cx1">
          <p:graphicFrame>
            <p:nvGraphicFramePr>
              <p:cNvPr id="10" name="Gráfico 9">
                <a:extLst>
                  <a:ext uri="{FF2B5EF4-FFF2-40B4-BE49-F238E27FC236}">
                    <a16:creationId xmlns:a16="http://schemas.microsoft.com/office/drawing/2014/main" id="{413EBD61-09FD-8019-3BE7-1CC12F8B8945}"/>
                  </a:ext>
                </a:extLst>
              </p:cNvPr>
              <p:cNvGraphicFramePr/>
              <p:nvPr>
                <p:extLst>
                  <p:ext uri="{D42A27DB-BD31-4B8C-83A1-F6EECF244321}">
                    <p14:modId xmlns:p14="http://schemas.microsoft.com/office/powerpoint/2010/main" val="1574455888"/>
                  </p:ext>
                </p:extLst>
              </p:nvPr>
            </p:nvGraphicFramePr>
            <p:xfrm>
              <a:off x="401639" y="1807526"/>
              <a:ext cx="2249412" cy="2881213"/>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10" name="Gráfico 9">
                <a:extLst>
                  <a:ext uri="{FF2B5EF4-FFF2-40B4-BE49-F238E27FC236}">
                    <a16:creationId xmlns:a16="http://schemas.microsoft.com/office/drawing/2014/main" id="{413EBD61-09FD-8019-3BE7-1CC12F8B8945}"/>
                  </a:ext>
                </a:extLst>
              </p:cNvPr>
              <p:cNvPicPr>
                <a:picLocks noGrp="1" noRot="1" noChangeAspect="1" noMove="1" noResize="1" noEditPoints="1" noAdjustHandles="1" noChangeArrowheads="1" noChangeShapeType="1"/>
              </p:cNvPicPr>
              <p:nvPr/>
            </p:nvPicPr>
            <p:blipFill>
              <a:blip r:embed="rId3"/>
              <a:stretch>
                <a:fillRect/>
              </a:stretch>
            </p:blipFill>
            <p:spPr>
              <a:xfrm>
                <a:off x="401639" y="1807526"/>
                <a:ext cx="2249412" cy="2881213"/>
              </a:xfrm>
              <a:prstGeom prst="rect">
                <a:avLst/>
              </a:prstGeom>
            </p:spPr>
          </p:pic>
        </mc:Fallback>
      </mc:AlternateContent>
      <mc:AlternateContent xmlns:mc="http://schemas.openxmlformats.org/markup-compatibility/2006">
        <mc:Choice xmlns:cx1="http://schemas.microsoft.com/office/drawing/2015/9/8/chartex" Requires="cx1">
          <p:graphicFrame>
            <p:nvGraphicFramePr>
              <p:cNvPr id="12" name="Gráfico 11">
                <a:extLst>
                  <a:ext uri="{FF2B5EF4-FFF2-40B4-BE49-F238E27FC236}">
                    <a16:creationId xmlns:a16="http://schemas.microsoft.com/office/drawing/2014/main" id="{A0A2DEE4-5E7B-B693-F1B1-68A6A501347E}"/>
                  </a:ext>
                </a:extLst>
              </p:cNvPr>
              <p:cNvGraphicFramePr/>
              <p:nvPr>
                <p:extLst>
                  <p:ext uri="{D42A27DB-BD31-4B8C-83A1-F6EECF244321}">
                    <p14:modId xmlns:p14="http://schemas.microsoft.com/office/powerpoint/2010/main" val="2962555382"/>
                  </p:ext>
                </p:extLst>
              </p:nvPr>
            </p:nvGraphicFramePr>
            <p:xfrm>
              <a:off x="3512895" y="1807526"/>
              <a:ext cx="2249412" cy="2881213"/>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12" name="Gráfico 11">
                <a:extLst>
                  <a:ext uri="{FF2B5EF4-FFF2-40B4-BE49-F238E27FC236}">
                    <a16:creationId xmlns:a16="http://schemas.microsoft.com/office/drawing/2014/main" id="{A0A2DEE4-5E7B-B693-F1B1-68A6A501347E}"/>
                  </a:ext>
                </a:extLst>
              </p:cNvPr>
              <p:cNvPicPr>
                <a:picLocks noGrp="1" noRot="1" noChangeAspect="1" noMove="1" noResize="1" noEditPoints="1" noAdjustHandles="1" noChangeArrowheads="1" noChangeShapeType="1"/>
              </p:cNvPicPr>
              <p:nvPr/>
            </p:nvPicPr>
            <p:blipFill>
              <a:blip r:embed="rId5"/>
              <a:stretch>
                <a:fillRect/>
              </a:stretch>
            </p:blipFill>
            <p:spPr>
              <a:xfrm>
                <a:off x="3512895" y="1807526"/>
                <a:ext cx="2249412" cy="2881213"/>
              </a:xfrm>
              <a:prstGeom prst="rect">
                <a:avLst/>
              </a:prstGeom>
            </p:spPr>
          </p:pic>
        </mc:Fallback>
      </mc:AlternateContent>
      <mc:AlternateContent xmlns:mc="http://schemas.openxmlformats.org/markup-compatibility/2006">
        <mc:Choice xmlns:cx1="http://schemas.microsoft.com/office/drawing/2015/9/8/chartex" Requires="cx1">
          <p:graphicFrame>
            <p:nvGraphicFramePr>
              <p:cNvPr id="14" name="Gráfico 13">
                <a:extLst>
                  <a:ext uri="{FF2B5EF4-FFF2-40B4-BE49-F238E27FC236}">
                    <a16:creationId xmlns:a16="http://schemas.microsoft.com/office/drawing/2014/main" id="{59F01D4B-2AA4-2ED0-F85E-225DE95DBFCD}"/>
                  </a:ext>
                </a:extLst>
              </p:cNvPr>
              <p:cNvGraphicFramePr/>
              <p:nvPr>
                <p:extLst>
                  <p:ext uri="{D42A27DB-BD31-4B8C-83A1-F6EECF244321}">
                    <p14:modId xmlns:p14="http://schemas.microsoft.com/office/powerpoint/2010/main" val="1883655461"/>
                  </p:ext>
                </p:extLst>
              </p:nvPr>
            </p:nvGraphicFramePr>
            <p:xfrm>
              <a:off x="6290824" y="1563686"/>
              <a:ext cx="2249412" cy="3132139"/>
            </p:xfrm>
            <a:graphic>
              <a:graphicData uri="http://schemas.microsoft.com/office/drawing/2014/chartex">
                <cx:chart xmlns:cx="http://schemas.microsoft.com/office/drawing/2014/chartex" xmlns:r="http://schemas.openxmlformats.org/officeDocument/2006/relationships" r:id="rId6"/>
              </a:graphicData>
            </a:graphic>
          </p:graphicFrame>
        </mc:Choice>
        <mc:Fallback>
          <p:pic>
            <p:nvPicPr>
              <p:cNvPr id="14" name="Gráfico 13">
                <a:extLst>
                  <a:ext uri="{FF2B5EF4-FFF2-40B4-BE49-F238E27FC236}">
                    <a16:creationId xmlns:a16="http://schemas.microsoft.com/office/drawing/2014/main" id="{59F01D4B-2AA4-2ED0-F85E-225DE95DBFCD}"/>
                  </a:ext>
                </a:extLst>
              </p:cNvPr>
              <p:cNvPicPr>
                <a:picLocks noGrp="1" noRot="1" noChangeAspect="1" noMove="1" noResize="1" noEditPoints="1" noAdjustHandles="1" noChangeArrowheads="1" noChangeShapeType="1"/>
              </p:cNvPicPr>
              <p:nvPr/>
            </p:nvPicPr>
            <p:blipFill>
              <a:blip r:embed="rId7"/>
              <a:stretch>
                <a:fillRect/>
              </a:stretch>
            </p:blipFill>
            <p:spPr>
              <a:xfrm>
                <a:off x="6290824" y="1563686"/>
                <a:ext cx="2249412" cy="3132139"/>
              </a:xfrm>
              <a:prstGeom prst="rect">
                <a:avLst/>
              </a:prstGeom>
            </p:spPr>
          </p:pic>
        </mc:Fallback>
      </mc:AlternateContent>
      <p:sp>
        <p:nvSpPr>
          <p:cNvPr id="18" name="CuadroTexto 17">
            <a:extLst>
              <a:ext uri="{FF2B5EF4-FFF2-40B4-BE49-F238E27FC236}">
                <a16:creationId xmlns:a16="http://schemas.microsoft.com/office/drawing/2014/main" id="{6EABDEE0-4340-BB30-D0EB-5B4A7BC77D01}"/>
              </a:ext>
            </a:extLst>
          </p:cNvPr>
          <p:cNvSpPr txBox="1"/>
          <p:nvPr/>
        </p:nvSpPr>
        <p:spPr>
          <a:xfrm>
            <a:off x="702629" y="1565938"/>
            <a:ext cx="1775460" cy="246221"/>
          </a:xfrm>
          <a:prstGeom prst="rect">
            <a:avLst/>
          </a:prstGeom>
          <a:noFill/>
        </p:spPr>
        <p:txBody>
          <a:bodyPr wrap="square" rtlCol="0">
            <a:spAutoFit/>
          </a:bodyPr>
          <a:lstStyle/>
          <a:p>
            <a:pPr algn="ctr"/>
            <a:r>
              <a:rPr lang="es-PE" sz="1000" dirty="0">
                <a:latin typeface="Roboto Medium" panose="02000000000000000000" pitchFamily="2" charset="0"/>
                <a:ea typeface="Roboto Medium" panose="02000000000000000000" pitchFamily="2" charset="0"/>
                <a:cs typeface="Roboto Medium" panose="02000000000000000000" pitchFamily="2" charset="0"/>
              </a:rPr>
              <a:t>Escenario base</a:t>
            </a:r>
          </a:p>
        </p:txBody>
      </p:sp>
      <p:sp>
        <p:nvSpPr>
          <p:cNvPr id="19" name="CuadroTexto 18">
            <a:extLst>
              <a:ext uri="{FF2B5EF4-FFF2-40B4-BE49-F238E27FC236}">
                <a16:creationId xmlns:a16="http://schemas.microsoft.com/office/drawing/2014/main" id="{4125A136-A5CA-4253-C266-D1D82D410DB8}"/>
              </a:ext>
            </a:extLst>
          </p:cNvPr>
          <p:cNvSpPr txBox="1"/>
          <p:nvPr/>
        </p:nvSpPr>
        <p:spPr>
          <a:xfrm>
            <a:off x="3684270" y="1543265"/>
            <a:ext cx="1775460" cy="246221"/>
          </a:xfrm>
          <a:prstGeom prst="rect">
            <a:avLst/>
          </a:prstGeom>
          <a:noFill/>
        </p:spPr>
        <p:txBody>
          <a:bodyPr wrap="square" rtlCol="0">
            <a:spAutoFit/>
          </a:bodyPr>
          <a:lstStyle/>
          <a:p>
            <a:pPr algn="ctr"/>
            <a:r>
              <a:rPr lang="es-PE" sz="1000" dirty="0">
                <a:latin typeface="Roboto Medium" panose="02000000000000000000" pitchFamily="2" charset="0"/>
                <a:ea typeface="Roboto Medium" panose="02000000000000000000" pitchFamily="2" charset="0"/>
                <a:cs typeface="Roboto Medium" panose="02000000000000000000" pitchFamily="2" charset="0"/>
              </a:rPr>
              <a:t>Escenario “</a:t>
            </a:r>
            <a:r>
              <a:rPr lang="es-PE" sz="1000" dirty="0" err="1">
                <a:latin typeface="Roboto Medium" panose="02000000000000000000" pitchFamily="2" charset="0"/>
                <a:ea typeface="Roboto Medium" panose="02000000000000000000" pitchFamily="2" charset="0"/>
                <a:cs typeface="Roboto Medium" panose="02000000000000000000" pitchFamily="2" charset="0"/>
              </a:rPr>
              <a:t>Pledges</a:t>
            </a:r>
            <a:r>
              <a:rPr lang="es-PE" sz="1000" dirty="0">
                <a:latin typeface="Roboto Medium" panose="02000000000000000000" pitchFamily="2" charset="0"/>
                <a:ea typeface="Roboto Medium" panose="02000000000000000000" pitchFamily="2" charset="0"/>
                <a:cs typeface="Roboto Medium" panose="02000000000000000000" pitchFamily="2" charset="0"/>
              </a:rPr>
              <a:t>”</a:t>
            </a:r>
          </a:p>
        </p:txBody>
      </p:sp>
      <p:sp>
        <p:nvSpPr>
          <p:cNvPr id="20" name="CuadroTexto 19">
            <a:extLst>
              <a:ext uri="{FF2B5EF4-FFF2-40B4-BE49-F238E27FC236}">
                <a16:creationId xmlns:a16="http://schemas.microsoft.com/office/drawing/2014/main" id="{7937E85B-9110-8230-92AA-F7395711A45C}"/>
              </a:ext>
            </a:extLst>
          </p:cNvPr>
          <p:cNvSpPr txBox="1"/>
          <p:nvPr/>
        </p:nvSpPr>
        <p:spPr>
          <a:xfrm>
            <a:off x="6527800" y="1543265"/>
            <a:ext cx="1775460" cy="246221"/>
          </a:xfrm>
          <a:prstGeom prst="rect">
            <a:avLst/>
          </a:prstGeom>
          <a:noFill/>
        </p:spPr>
        <p:txBody>
          <a:bodyPr wrap="square" rtlCol="0">
            <a:spAutoFit/>
          </a:bodyPr>
          <a:lstStyle/>
          <a:p>
            <a:pPr algn="ctr"/>
            <a:r>
              <a:rPr lang="es-PE" sz="1000" dirty="0">
                <a:latin typeface="Roboto Medium" panose="02000000000000000000" pitchFamily="2" charset="0"/>
                <a:ea typeface="Roboto Medium" panose="02000000000000000000" pitchFamily="2" charset="0"/>
                <a:cs typeface="Roboto Medium" panose="02000000000000000000" pitchFamily="2" charset="0"/>
              </a:rPr>
              <a:t>Escenario “Net </a:t>
            </a:r>
            <a:r>
              <a:rPr lang="es-PE" sz="1000" dirty="0" err="1">
                <a:latin typeface="Roboto Medium" panose="02000000000000000000" pitchFamily="2" charset="0"/>
                <a:ea typeface="Roboto Medium" panose="02000000000000000000" pitchFamily="2" charset="0"/>
                <a:cs typeface="Roboto Medium" panose="02000000000000000000" pitchFamily="2" charset="0"/>
              </a:rPr>
              <a:t>zero</a:t>
            </a:r>
            <a:r>
              <a:rPr lang="es-PE" sz="1000" dirty="0">
                <a:latin typeface="Roboto Medium" panose="02000000000000000000" pitchFamily="2" charset="0"/>
                <a:ea typeface="Roboto Medium" panose="02000000000000000000" pitchFamily="2" charset="0"/>
                <a:cs typeface="Roboto Medium" panose="02000000000000000000" pitchFamily="2" charset="0"/>
              </a:rPr>
              <a:t>”</a:t>
            </a:r>
          </a:p>
        </p:txBody>
      </p:sp>
    </p:spTree>
    <p:extLst>
      <p:ext uri="{BB962C8B-B14F-4D97-AF65-F5344CB8AC3E}">
        <p14:creationId xmlns:p14="http://schemas.microsoft.com/office/powerpoint/2010/main" val="3947812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2408130-C88E-55C6-8B91-9D1CB9F7C04D}"/>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Nueva oferta con cada vez mayores presiones operativas y financieras</a:t>
            </a:r>
          </a:p>
        </p:txBody>
      </p:sp>
      <p:graphicFrame>
        <p:nvGraphicFramePr>
          <p:cNvPr id="11" name="Gráfico 10">
            <a:extLst>
              <a:ext uri="{FF2B5EF4-FFF2-40B4-BE49-F238E27FC236}">
                <a16:creationId xmlns:a16="http://schemas.microsoft.com/office/drawing/2014/main" id="{1FD5DDED-BD83-16F2-377A-6C38B7DC66C2}"/>
              </a:ext>
            </a:extLst>
          </p:cNvPr>
          <p:cNvGraphicFramePr>
            <a:graphicFrameLocks/>
          </p:cNvGraphicFramePr>
          <p:nvPr>
            <p:extLst>
              <p:ext uri="{D42A27DB-BD31-4B8C-83A1-F6EECF244321}">
                <p14:modId xmlns:p14="http://schemas.microsoft.com/office/powerpoint/2010/main" val="708469834"/>
              </p:ext>
            </p:extLst>
          </p:nvPr>
        </p:nvGraphicFramePr>
        <p:xfrm>
          <a:off x="403419" y="1543616"/>
          <a:ext cx="4068762" cy="30557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a:extLst>
              <a:ext uri="{FF2B5EF4-FFF2-40B4-BE49-F238E27FC236}">
                <a16:creationId xmlns:a16="http://schemas.microsoft.com/office/drawing/2014/main" id="{DFF8525F-2189-2BE4-2630-C1AF63500913}"/>
              </a:ext>
            </a:extLst>
          </p:cNvPr>
          <p:cNvGraphicFramePr>
            <a:graphicFrameLocks/>
          </p:cNvGraphicFramePr>
          <p:nvPr>
            <p:extLst>
              <p:ext uri="{D42A27DB-BD31-4B8C-83A1-F6EECF244321}">
                <p14:modId xmlns:p14="http://schemas.microsoft.com/office/powerpoint/2010/main" val="270292956"/>
              </p:ext>
            </p:extLst>
          </p:nvPr>
        </p:nvGraphicFramePr>
        <p:xfrm>
          <a:off x="4671821" y="1473969"/>
          <a:ext cx="3932429" cy="32218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a 13">
            <a:extLst>
              <a:ext uri="{FF2B5EF4-FFF2-40B4-BE49-F238E27FC236}">
                <a16:creationId xmlns:a16="http://schemas.microsoft.com/office/drawing/2014/main" id="{EB71FCD1-E48D-8DD8-538F-075233D84726}"/>
              </a:ext>
            </a:extLst>
          </p:cNvPr>
          <p:cNvGraphicFramePr>
            <a:graphicFrameLocks noGrp="1"/>
          </p:cNvGraphicFramePr>
          <p:nvPr>
            <p:extLst>
              <p:ext uri="{D42A27DB-BD31-4B8C-83A1-F6EECF244321}">
                <p14:modId xmlns:p14="http://schemas.microsoft.com/office/powerpoint/2010/main" val="515598842"/>
              </p:ext>
            </p:extLst>
          </p:nvPr>
        </p:nvGraphicFramePr>
        <p:xfrm>
          <a:off x="4703181" y="926215"/>
          <a:ext cx="3924299" cy="35676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n-US" sz="1100" b="0" kern="0" dirty="0">
                          <a:solidFill>
                            <a:schemeClr val="bg2"/>
                          </a:solidFill>
                          <a:latin typeface="Montserrat Medium" pitchFamily="2" charset="0"/>
                          <a:ea typeface="Roboto" panose="02000000000000000000" pitchFamily="2" charset="0"/>
                          <a:cs typeface="Calibri" pitchFamily="34" charset="0"/>
                        </a:rPr>
                        <a:t>Curva de </a:t>
                      </a:r>
                      <a:r>
                        <a:rPr lang="en-US" sz="1100" b="0" kern="0" dirty="0" err="1">
                          <a:solidFill>
                            <a:schemeClr val="bg2"/>
                          </a:solidFill>
                          <a:latin typeface="Montserrat Medium" pitchFamily="2" charset="0"/>
                          <a:ea typeface="Roboto" panose="02000000000000000000" pitchFamily="2" charset="0"/>
                          <a:cs typeface="Calibri" pitchFamily="34" charset="0"/>
                        </a:rPr>
                        <a:t>costos</a:t>
                      </a:r>
                      <a:r>
                        <a:rPr lang="en-US" sz="1100" b="0" kern="0" dirty="0">
                          <a:solidFill>
                            <a:schemeClr val="bg2"/>
                          </a:solidFill>
                          <a:latin typeface="Montserrat Medium" pitchFamily="2" charset="0"/>
                          <a:ea typeface="Roboto" panose="02000000000000000000" pitchFamily="2" charset="0"/>
                          <a:cs typeface="Calibri" pitchFamily="34" charset="0"/>
                        </a:rPr>
                        <a:t> (</a:t>
                      </a:r>
                      <a:r>
                        <a:rPr lang="en-US" sz="1100" b="0" kern="0" dirty="0" err="1">
                          <a:solidFill>
                            <a:schemeClr val="bg2"/>
                          </a:solidFill>
                          <a:latin typeface="Montserrat Medium" pitchFamily="2" charset="0"/>
                          <a:ea typeface="Roboto" panose="02000000000000000000" pitchFamily="2" charset="0"/>
                          <a:cs typeface="Calibri" pitchFamily="34" charset="0"/>
                        </a:rPr>
                        <a:t>USDc</a:t>
                      </a:r>
                      <a:r>
                        <a:rPr lang="en-US" sz="1100" b="0" kern="0" dirty="0">
                          <a:solidFill>
                            <a:schemeClr val="bg2"/>
                          </a:solidFill>
                          <a:latin typeface="Montserrat Medium" pitchFamily="2" charset="0"/>
                          <a:ea typeface="Roboto" panose="02000000000000000000" pitchFamily="2" charset="0"/>
                          <a:cs typeface="Calibri" pitchFamily="34" charset="0"/>
                        </a:rPr>
                        <a:t>/</a:t>
                      </a:r>
                      <a:r>
                        <a:rPr lang="en-US" sz="1100" b="0" kern="0" dirty="0" err="1">
                          <a:solidFill>
                            <a:schemeClr val="bg2"/>
                          </a:solidFill>
                          <a:latin typeface="Montserrat Medium" pitchFamily="2" charset="0"/>
                          <a:ea typeface="Roboto" panose="02000000000000000000" pitchFamily="2" charset="0"/>
                          <a:cs typeface="Calibri" pitchFamily="34" charset="0"/>
                        </a:rPr>
                        <a:t>lb</a:t>
                      </a:r>
                      <a:r>
                        <a:rPr lang="en-US" sz="1100" b="0" kern="0" dirty="0">
                          <a:solidFill>
                            <a:schemeClr val="bg2"/>
                          </a:solidFill>
                          <a:latin typeface="Montserrat Medium" pitchFamily="2" charset="0"/>
                          <a:ea typeface="Roboto" panose="02000000000000000000" pitchFamily="2" charset="0"/>
                          <a:cs typeface="Calibri" pitchFamily="34" charset="0"/>
                        </a:rPr>
                        <a:t>)</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a:t>
                      </a:r>
                      <a:r>
                        <a:rPr lang="en-US" sz="800" i="1" dirty="0" err="1">
                          <a:solidFill>
                            <a:srgbClr val="033B59"/>
                          </a:solidFill>
                          <a:latin typeface="Roboto" panose="02000000000000000000" pitchFamily="2" charset="0"/>
                          <a:ea typeface="Roboto" panose="02000000000000000000" pitchFamily="2" charset="0"/>
                        </a:rPr>
                        <a:t>Cochilco</a:t>
                      </a:r>
                      <a:r>
                        <a:rPr lang="en-US" sz="800" i="1" dirty="0">
                          <a:solidFill>
                            <a:srgbClr val="033B59"/>
                          </a:solidFill>
                          <a:latin typeface="Roboto" panose="02000000000000000000" pitchFamily="2" charset="0"/>
                          <a:ea typeface="Roboto" panose="02000000000000000000" pitchFamily="2" charset="0"/>
                        </a:rPr>
                        <a:t>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8" name="Tabla 13">
            <a:extLst>
              <a:ext uri="{FF2B5EF4-FFF2-40B4-BE49-F238E27FC236}">
                <a16:creationId xmlns:a16="http://schemas.microsoft.com/office/drawing/2014/main" id="{A06F0BD1-37F3-9D4F-CD71-F1A0234DF243}"/>
              </a:ext>
            </a:extLst>
          </p:cNvPr>
          <p:cNvGraphicFramePr>
            <a:graphicFrameLocks noGrp="1"/>
          </p:cNvGraphicFramePr>
          <p:nvPr>
            <p:extLst>
              <p:ext uri="{D42A27DB-BD31-4B8C-83A1-F6EECF244321}">
                <p14:modId xmlns:p14="http://schemas.microsoft.com/office/powerpoint/2010/main" val="4186696405"/>
              </p:ext>
            </p:extLst>
          </p:nvPr>
        </p:nvGraphicFramePr>
        <p:xfrm>
          <a:off x="424869" y="927360"/>
          <a:ext cx="4075498" cy="52440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Distribución de causas de disrupciones de oferta (% de producción inicial)</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dirty="0">
                          <a:solidFill>
                            <a:srgbClr val="033B59"/>
                          </a:solidFill>
                          <a:latin typeface="Roboto" panose="02000000000000000000" pitchFamily="2" charset="0"/>
                          <a:ea typeface="Roboto" panose="02000000000000000000" pitchFamily="2" charset="0"/>
                        </a:rPr>
                        <a:t>Fuente: </a:t>
                      </a:r>
                      <a:r>
                        <a:rPr lang="es-CL" sz="800" i="1" dirty="0" err="1">
                          <a:solidFill>
                            <a:srgbClr val="033B59"/>
                          </a:solidFill>
                          <a:latin typeface="Roboto" panose="02000000000000000000" pitchFamily="2" charset="0"/>
                          <a:ea typeface="Roboto" panose="02000000000000000000" pitchFamily="2" charset="0"/>
                        </a:rPr>
                        <a:t>Woodmac</a:t>
                      </a:r>
                      <a:r>
                        <a:rPr lang="es-CL" sz="800" i="1" dirty="0">
                          <a:solidFill>
                            <a:srgbClr val="033B59"/>
                          </a:solidFill>
                          <a:latin typeface="Roboto" panose="02000000000000000000" pitchFamily="2" charset="0"/>
                          <a:ea typeface="Roboto" panose="02000000000000000000" pitchFamily="2" charset="0"/>
                        </a:rPr>
                        <a:t> </a:t>
                      </a:r>
                      <a:r>
                        <a:rPr lang="en-US" sz="800" i="1" dirty="0">
                          <a:solidFill>
                            <a:srgbClr val="033B59"/>
                          </a:solidFill>
                          <a:latin typeface="Roboto" panose="02000000000000000000" pitchFamily="2" charset="0"/>
                          <a:ea typeface="Roboto" panose="02000000000000000000" pitchFamily="2" charset="0"/>
                        </a:rPr>
                        <a:t>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endParaRPr lang="es-CL" sz="800" i="1" dirty="0">
                        <a:solidFill>
                          <a:srgbClr val="033B59"/>
                        </a:solidFill>
                        <a:latin typeface="Roboto" panose="02000000000000000000" pitchFamily="2" charset="0"/>
                        <a:ea typeface="Roboto" panose="02000000000000000000" pitchFamily="2" charset="0"/>
                      </a:endParaRP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Tree>
    <p:extLst>
      <p:ext uri="{BB962C8B-B14F-4D97-AF65-F5344CB8AC3E}">
        <p14:creationId xmlns:p14="http://schemas.microsoft.com/office/powerpoint/2010/main" val="3136385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A5EA6B6-DDC4-2523-538C-B82A81FA036D}"/>
              </a:ext>
            </a:extLst>
          </p:cNvPr>
          <p:cNvPicPr>
            <a:picLocks noChangeAspect="1"/>
          </p:cNvPicPr>
          <p:nvPr/>
        </p:nvPicPr>
        <p:blipFill rotWithShape="1">
          <a:blip r:embed="rId2"/>
          <a:srcRect l="9153" r="3011" b="13777"/>
          <a:stretch/>
        </p:blipFill>
        <p:spPr>
          <a:xfrm>
            <a:off x="0" y="1764567"/>
            <a:ext cx="6108732" cy="2738438"/>
          </a:xfrm>
          <a:prstGeom prst="rect">
            <a:avLst/>
          </a:prstGeom>
        </p:spPr>
      </p:pic>
      <p:graphicFrame>
        <p:nvGraphicFramePr>
          <p:cNvPr id="2" name="Tabla 13">
            <a:extLst>
              <a:ext uri="{FF2B5EF4-FFF2-40B4-BE49-F238E27FC236}">
                <a16:creationId xmlns:a16="http://schemas.microsoft.com/office/drawing/2014/main" id="{EEFCF0C9-5D05-B836-3331-11C5CBF89A98}"/>
              </a:ext>
            </a:extLst>
          </p:cNvPr>
          <p:cNvGraphicFramePr>
            <a:graphicFrameLocks noGrp="1"/>
          </p:cNvGraphicFramePr>
          <p:nvPr>
            <p:extLst>
              <p:ext uri="{D42A27DB-BD31-4B8C-83A1-F6EECF244321}">
                <p14:modId xmlns:p14="http://schemas.microsoft.com/office/powerpoint/2010/main" val="2308037172"/>
              </p:ext>
            </p:extLst>
          </p:nvPr>
        </p:nvGraphicFramePr>
        <p:xfrm>
          <a:off x="395288" y="1220897"/>
          <a:ext cx="8202612" cy="356768"/>
        </p:xfrm>
        <a:graphic>
          <a:graphicData uri="http://schemas.openxmlformats.org/drawingml/2006/table">
            <a:tbl>
              <a:tblPr firstRow="1" bandRow="1">
                <a:tableStyleId>{5C22544A-7EE6-4342-B048-85BDC9FD1C3A}</a:tableStyleId>
              </a:tblPr>
              <a:tblGrid>
                <a:gridCol w="8202612">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Localización e intensidades de oferta incremental a nivel global</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a:t>
                      </a:r>
                      <a:r>
                        <a:rPr lang="en-US" sz="800" i="1" dirty="0" err="1">
                          <a:solidFill>
                            <a:srgbClr val="033B59"/>
                          </a:solidFill>
                          <a:latin typeface="Roboto" panose="02000000000000000000" pitchFamily="2" charset="0"/>
                          <a:ea typeface="Roboto" panose="02000000000000000000" pitchFamily="2" charset="0"/>
                        </a:rPr>
                        <a:t>Woodmac</a:t>
                      </a:r>
                      <a:r>
                        <a:rPr lang="en-US" sz="800" i="1" dirty="0">
                          <a:solidFill>
                            <a:srgbClr val="033B59"/>
                          </a:solidFill>
                          <a:latin typeface="Roboto" panose="02000000000000000000" pitchFamily="2" charset="0"/>
                          <a:ea typeface="Roboto" panose="02000000000000000000" pitchFamily="2" charset="0"/>
                        </a:rPr>
                        <a:t>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
        <p:nvSpPr>
          <p:cNvPr id="3" name="Título 1">
            <a:extLst>
              <a:ext uri="{FF2B5EF4-FFF2-40B4-BE49-F238E27FC236}">
                <a16:creationId xmlns:a16="http://schemas.microsoft.com/office/drawing/2014/main" id="{3991EB49-8348-E6BD-39C0-BD5AE200A184}"/>
              </a:ext>
            </a:extLst>
          </p:cNvPr>
          <p:cNvSpPr txBox="1">
            <a:spLocks/>
          </p:cNvSpPr>
          <p:nvPr/>
        </p:nvSpPr>
        <p:spPr>
          <a:xfrm>
            <a:off x="400050" y="350611"/>
            <a:ext cx="8058150" cy="52124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Nueva oferta está cada vez más expuesta a países con riesgos institucionales</a:t>
            </a:r>
          </a:p>
        </p:txBody>
      </p:sp>
      <p:graphicFrame>
        <p:nvGraphicFramePr>
          <p:cNvPr id="4" name="Gráfico 3">
            <a:extLst>
              <a:ext uri="{FF2B5EF4-FFF2-40B4-BE49-F238E27FC236}">
                <a16:creationId xmlns:a16="http://schemas.microsoft.com/office/drawing/2014/main" id="{30D9D89F-9ABC-671A-B026-08FE878FA5F1}"/>
              </a:ext>
            </a:extLst>
          </p:cNvPr>
          <p:cNvGraphicFramePr>
            <a:graphicFrameLocks/>
          </p:cNvGraphicFramePr>
          <p:nvPr>
            <p:extLst>
              <p:ext uri="{D42A27DB-BD31-4B8C-83A1-F6EECF244321}">
                <p14:modId xmlns:p14="http://schemas.microsoft.com/office/powerpoint/2010/main" val="3240590369"/>
              </p:ext>
            </p:extLst>
          </p:nvPr>
        </p:nvGraphicFramePr>
        <p:xfrm>
          <a:off x="4679949" y="3047797"/>
          <a:ext cx="5276849" cy="16421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a:extLst>
              <a:ext uri="{FF2B5EF4-FFF2-40B4-BE49-F238E27FC236}">
                <a16:creationId xmlns:a16="http://schemas.microsoft.com/office/drawing/2014/main" id="{BB54A9A1-A69E-DCBC-29DA-AF38F41D0DAE}"/>
              </a:ext>
            </a:extLst>
          </p:cNvPr>
          <p:cNvGraphicFramePr>
            <a:graphicFrameLocks/>
          </p:cNvGraphicFramePr>
          <p:nvPr>
            <p:extLst>
              <p:ext uri="{D42A27DB-BD31-4B8C-83A1-F6EECF244321}">
                <p14:modId xmlns:p14="http://schemas.microsoft.com/office/powerpoint/2010/main" val="882136969"/>
              </p:ext>
            </p:extLst>
          </p:nvPr>
        </p:nvGraphicFramePr>
        <p:xfrm>
          <a:off x="5480843" y="1654974"/>
          <a:ext cx="3675062" cy="14248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700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D5CD48BD-069E-79F1-783F-A048F58D56FB}"/>
              </a:ext>
            </a:extLst>
          </p:cNvPr>
          <p:cNvSpPr txBox="1">
            <a:spLocks noGrp="1" noRot="1" noMove="1" noResize="1" noEditPoints="1" noAdjustHandles="1" noChangeArrowheads="1" noChangeShapeType="1"/>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En un horizonte extendido, la escasez del metal rojo se reflejará en los precios</a:t>
            </a:r>
          </a:p>
        </p:txBody>
      </p:sp>
      <p:graphicFrame>
        <p:nvGraphicFramePr>
          <p:cNvPr id="5" name="Tabla 13">
            <a:extLst>
              <a:ext uri="{FF2B5EF4-FFF2-40B4-BE49-F238E27FC236}">
                <a16:creationId xmlns:a16="http://schemas.microsoft.com/office/drawing/2014/main" id="{D8749845-83F7-67DA-B24D-804310DFDCC2}"/>
              </a:ext>
            </a:extLst>
          </p:cNvPr>
          <p:cNvGraphicFramePr>
            <a:graphicFrameLocks noGrp="1"/>
          </p:cNvGraphicFramePr>
          <p:nvPr>
            <p:extLst>
              <p:ext uri="{D42A27DB-BD31-4B8C-83A1-F6EECF244321}">
                <p14:modId xmlns:p14="http://schemas.microsoft.com/office/powerpoint/2010/main" val="1089841314"/>
              </p:ext>
            </p:extLst>
          </p:nvPr>
        </p:nvGraphicFramePr>
        <p:xfrm>
          <a:off x="4678363" y="870710"/>
          <a:ext cx="3924299" cy="35676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n-US" sz="1100" b="0" kern="0">
                          <a:solidFill>
                            <a:schemeClr val="bg2"/>
                          </a:solidFill>
                          <a:latin typeface="Montserrat Medium" pitchFamily="2" charset="0"/>
                          <a:ea typeface="Roboto" panose="02000000000000000000" pitchFamily="2" charset="0"/>
                          <a:cs typeface="Calibri" pitchFamily="34" charset="0"/>
                        </a:rPr>
                        <a:t>Proyecciones del precio del cobre (USD/lb)</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Bloomberg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6" name="Tabla 13">
            <a:extLst>
              <a:ext uri="{FF2B5EF4-FFF2-40B4-BE49-F238E27FC236}">
                <a16:creationId xmlns:a16="http://schemas.microsoft.com/office/drawing/2014/main" id="{AF902C9F-66BA-F97C-5BB6-6B583C74DE4D}"/>
              </a:ext>
            </a:extLst>
          </p:cNvPr>
          <p:cNvGraphicFramePr>
            <a:graphicFrameLocks noGrp="1"/>
          </p:cNvGraphicFramePr>
          <p:nvPr>
            <p:extLst>
              <p:ext uri="{D42A27DB-BD31-4B8C-83A1-F6EECF244321}">
                <p14:modId xmlns:p14="http://schemas.microsoft.com/office/powerpoint/2010/main" val="3580694684"/>
              </p:ext>
            </p:extLst>
          </p:nvPr>
        </p:nvGraphicFramePr>
        <p:xfrm>
          <a:off x="400051" y="871855"/>
          <a:ext cx="4075498" cy="35676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Requerimientos de oferta futura (</a:t>
                      </a:r>
                      <a:r>
                        <a:rPr lang="es-CL" sz="1100" b="0" kern="0" dirty="0" err="1">
                          <a:solidFill>
                            <a:schemeClr val="bg2"/>
                          </a:solidFill>
                          <a:latin typeface="Montserrat Medium" pitchFamily="2" charset="0"/>
                          <a:ea typeface="Roboto" panose="02000000000000000000" pitchFamily="2" charset="0"/>
                          <a:cs typeface="Calibri" pitchFamily="34" charset="0"/>
                        </a:rPr>
                        <a:t>mn</a:t>
                      </a:r>
                      <a:r>
                        <a:rPr lang="es-CL" sz="1100" b="0" kern="0" dirty="0">
                          <a:solidFill>
                            <a:schemeClr val="bg2"/>
                          </a:solidFill>
                          <a:latin typeface="Montserrat Medium" pitchFamily="2" charset="0"/>
                          <a:ea typeface="Roboto" panose="02000000000000000000" pitchFamily="2" charset="0"/>
                          <a:cs typeface="Calibri" pitchFamily="34" charset="0"/>
                        </a:rPr>
                        <a:t> ton; %)</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dirty="0">
                          <a:solidFill>
                            <a:srgbClr val="033B59"/>
                          </a:solidFill>
                          <a:latin typeface="Roboto" panose="02000000000000000000" pitchFamily="2" charset="0"/>
                          <a:ea typeface="Roboto" panose="02000000000000000000" pitchFamily="2" charset="0"/>
                        </a:rPr>
                        <a:t>Fuente: </a:t>
                      </a:r>
                      <a:r>
                        <a:rPr lang="es-CL" sz="800" i="1" dirty="0" err="1">
                          <a:solidFill>
                            <a:srgbClr val="033B59"/>
                          </a:solidFill>
                          <a:latin typeface="Roboto" panose="02000000000000000000" pitchFamily="2" charset="0"/>
                          <a:ea typeface="Roboto" panose="02000000000000000000" pitchFamily="2" charset="0"/>
                        </a:rPr>
                        <a:t>Woodmac</a:t>
                      </a:r>
                      <a:r>
                        <a:rPr lang="es-CL" sz="800" i="1" dirty="0">
                          <a:solidFill>
                            <a:srgbClr val="033B59"/>
                          </a:solidFill>
                          <a:latin typeface="Roboto" panose="02000000000000000000" pitchFamily="2" charset="0"/>
                          <a:ea typeface="Roboto" panose="02000000000000000000" pitchFamily="2" charset="0"/>
                        </a:rPr>
                        <a:t> </a:t>
                      </a:r>
                      <a:r>
                        <a:rPr lang="en-US" sz="800" i="1" dirty="0">
                          <a:solidFill>
                            <a:srgbClr val="033B59"/>
                          </a:solidFill>
                          <a:latin typeface="Roboto" panose="02000000000000000000" pitchFamily="2" charset="0"/>
                          <a:ea typeface="Roboto" panose="02000000000000000000" pitchFamily="2" charset="0"/>
                        </a:rPr>
                        <a:t>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endParaRPr lang="es-CL" sz="800" i="1" dirty="0">
                        <a:solidFill>
                          <a:srgbClr val="033B59"/>
                        </a:solidFill>
                        <a:latin typeface="Roboto" panose="02000000000000000000" pitchFamily="2" charset="0"/>
                        <a:ea typeface="Roboto" panose="02000000000000000000" pitchFamily="2" charset="0"/>
                      </a:endParaRP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2" name="Gráfico 1">
            <a:extLst>
              <a:ext uri="{FF2B5EF4-FFF2-40B4-BE49-F238E27FC236}">
                <a16:creationId xmlns:a16="http://schemas.microsoft.com/office/drawing/2014/main" id="{AE290733-32B8-43F0-A57F-F4E98AFBAB23}"/>
              </a:ext>
            </a:extLst>
          </p:cNvPr>
          <p:cNvGraphicFramePr>
            <a:graphicFrameLocks/>
          </p:cNvGraphicFramePr>
          <p:nvPr>
            <p:extLst>
              <p:ext uri="{D42A27DB-BD31-4B8C-83A1-F6EECF244321}">
                <p14:modId xmlns:p14="http://schemas.microsoft.com/office/powerpoint/2010/main" val="4056430756"/>
              </p:ext>
            </p:extLst>
          </p:nvPr>
        </p:nvGraphicFramePr>
        <p:xfrm>
          <a:off x="4679950" y="1402080"/>
          <a:ext cx="3922712" cy="32937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2">
            <a:extLst>
              <a:ext uri="{FF2B5EF4-FFF2-40B4-BE49-F238E27FC236}">
                <a16:creationId xmlns:a16="http://schemas.microsoft.com/office/drawing/2014/main" id="{B7C58204-1164-464A-8E86-C2CF2C02E93A}"/>
              </a:ext>
            </a:extLst>
          </p:cNvPr>
          <p:cNvGraphicFramePr>
            <a:graphicFrameLocks/>
          </p:cNvGraphicFramePr>
          <p:nvPr>
            <p:extLst>
              <p:ext uri="{D42A27DB-BD31-4B8C-83A1-F6EECF244321}">
                <p14:modId xmlns:p14="http://schemas.microsoft.com/office/powerpoint/2010/main" val="1475327662"/>
              </p:ext>
            </p:extLst>
          </p:nvPr>
        </p:nvGraphicFramePr>
        <p:xfrm>
          <a:off x="400050" y="1345580"/>
          <a:ext cx="4064000" cy="33502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7399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objeto, oscuro, reloj, fuegos artificiales&#10;&#10;Descripción generada automáticamente">
            <a:extLst>
              <a:ext uri="{FF2B5EF4-FFF2-40B4-BE49-F238E27FC236}">
                <a16:creationId xmlns:a16="http://schemas.microsoft.com/office/drawing/2014/main" id="{FD123078-C83B-C642-A121-54B796F5AB82}"/>
              </a:ext>
            </a:extLst>
          </p:cNvPr>
          <p:cNvPicPr>
            <a:picLocks noChangeAspect="1"/>
          </p:cNvPicPr>
          <p:nvPr/>
        </p:nvPicPr>
        <p:blipFill>
          <a:blip r:embed="rId3"/>
          <a:stretch>
            <a:fillRect/>
          </a:stretch>
        </p:blipFill>
        <p:spPr>
          <a:xfrm flipH="1">
            <a:off x="-1153806" y="-1646675"/>
            <a:ext cx="10297806" cy="6865204"/>
          </a:xfrm>
          <a:prstGeom prst="rect">
            <a:avLst/>
          </a:prstGeom>
        </p:spPr>
      </p:pic>
      <p:grpSp>
        <p:nvGrpSpPr>
          <p:cNvPr id="25" name="Gráfico 2">
            <a:extLst>
              <a:ext uri="{FF2B5EF4-FFF2-40B4-BE49-F238E27FC236}">
                <a16:creationId xmlns:a16="http://schemas.microsoft.com/office/drawing/2014/main" id="{0EA14EB1-AAB9-9A79-3DD2-61656D48DAD9}"/>
              </a:ext>
            </a:extLst>
          </p:cNvPr>
          <p:cNvGrpSpPr/>
          <p:nvPr/>
        </p:nvGrpSpPr>
        <p:grpSpPr>
          <a:xfrm>
            <a:off x="11117886" y="2514542"/>
            <a:ext cx="1452627" cy="376280"/>
            <a:chOff x="6703814" y="496094"/>
            <a:chExt cx="1889915" cy="489552"/>
          </a:xfrm>
          <a:solidFill>
            <a:schemeClr val="bg1"/>
          </a:solidFill>
        </p:grpSpPr>
        <p:grpSp>
          <p:nvGrpSpPr>
            <p:cNvPr id="26" name="Gráfico 2">
              <a:extLst>
                <a:ext uri="{FF2B5EF4-FFF2-40B4-BE49-F238E27FC236}">
                  <a16:creationId xmlns:a16="http://schemas.microsoft.com/office/drawing/2014/main" id="{90B1A35D-7E1E-877E-34D1-C15E08B9873D}"/>
                </a:ext>
              </a:extLst>
            </p:cNvPr>
            <p:cNvGrpSpPr/>
            <p:nvPr/>
          </p:nvGrpSpPr>
          <p:grpSpPr>
            <a:xfrm>
              <a:off x="6703814" y="496094"/>
              <a:ext cx="1889915" cy="340286"/>
              <a:chOff x="6703814" y="496094"/>
              <a:chExt cx="1889915" cy="340286"/>
            </a:xfrm>
            <a:solidFill>
              <a:schemeClr val="bg1"/>
            </a:solidFill>
          </p:grpSpPr>
          <p:sp>
            <p:nvSpPr>
              <p:cNvPr id="46" name="Forma libre: forma 45">
                <a:extLst>
                  <a:ext uri="{FF2B5EF4-FFF2-40B4-BE49-F238E27FC236}">
                    <a16:creationId xmlns:a16="http://schemas.microsoft.com/office/drawing/2014/main" id="{9F68EF88-3C4E-4D52-5094-2615C0E23B0A}"/>
                  </a:ext>
                </a:extLst>
              </p:cNvPr>
              <p:cNvSpPr/>
              <p:nvPr/>
            </p:nvSpPr>
            <p:spPr>
              <a:xfrm>
                <a:off x="8465425" y="496094"/>
                <a:ext cx="128304" cy="128304"/>
              </a:xfrm>
              <a:custGeom>
                <a:avLst/>
                <a:gdLst>
                  <a:gd name="connsiteX0" fmla="*/ 0 w 128304"/>
                  <a:gd name="connsiteY0" fmla="*/ 0 h 128304"/>
                  <a:gd name="connsiteX1" fmla="*/ 128305 w 128304"/>
                  <a:gd name="connsiteY1" fmla="*/ 0 h 128304"/>
                  <a:gd name="connsiteX2" fmla="*/ 128305 w 128304"/>
                  <a:gd name="connsiteY2" fmla="*/ 128305 h 128304"/>
                  <a:gd name="connsiteX3" fmla="*/ 0 w 128304"/>
                  <a:gd name="connsiteY3" fmla="*/ 128305 h 128304"/>
                </a:gdLst>
                <a:ahLst/>
                <a:cxnLst>
                  <a:cxn ang="0">
                    <a:pos x="connsiteX0" y="connsiteY0"/>
                  </a:cxn>
                  <a:cxn ang="0">
                    <a:pos x="connsiteX1" y="connsiteY1"/>
                  </a:cxn>
                  <a:cxn ang="0">
                    <a:pos x="connsiteX2" y="connsiteY2"/>
                  </a:cxn>
                  <a:cxn ang="0">
                    <a:pos x="connsiteX3" y="connsiteY3"/>
                  </a:cxn>
                </a:cxnLst>
                <a:rect l="l" t="t" r="r" b="b"/>
                <a:pathLst>
                  <a:path w="128304" h="128304">
                    <a:moveTo>
                      <a:pt x="0" y="0"/>
                    </a:moveTo>
                    <a:lnTo>
                      <a:pt x="128305" y="0"/>
                    </a:lnTo>
                    <a:lnTo>
                      <a:pt x="128305" y="128305"/>
                    </a:lnTo>
                    <a:lnTo>
                      <a:pt x="0" y="128305"/>
                    </a:lnTo>
                    <a:close/>
                  </a:path>
                </a:pathLst>
              </a:custGeom>
              <a:solidFill>
                <a:schemeClr val="bg1"/>
              </a:solidFill>
              <a:ln w="1688" cap="flat">
                <a:noFill/>
                <a:prstDash val="solid"/>
                <a:miter/>
              </a:ln>
            </p:spPr>
            <p:txBody>
              <a:bodyPr rtlCol="0" anchor="ctr"/>
              <a:lstStyle/>
              <a:p>
                <a:endParaRPr lang="en-US" sz="1350"/>
              </a:p>
            </p:txBody>
          </p:sp>
          <p:sp>
            <p:nvSpPr>
              <p:cNvPr id="92" name="Forma libre: forma 91">
                <a:extLst>
                  <a:ext uri="{FF2B5EF4-FFF2-40B4-BE49-F238E27FC236}">
                    <a16:creationId xmlns:a16="http://schemas.microsoft.com/office/drawing/2014/main" id="{281927B9-7E8C-6BE9-2B02-311E2D949288}"/>
                  </a:ext>
                </a:extLst>
              </p:cNvPr>
              <p:cNvSpPr/>
              <p:nvPr/>
            </p:nvSpPr>
            <p:spPr>
              <a:xfrm>
                <a:off x="6703814" y="496094"/>
                <a:ext cx="191020" cy="335214"/>
              </a:xfrm>
              <a:custGeom>
                <a:avLst/>
                <a:gdLst>
                  <a:gd name="connsiteX0" fmla="*/ 0 w 191020"/>
                  <a:gd name="connsiteY0" fmla="*/ 4902 h 335214"/>
                  <a:gd name="connsiteX1" fmla="*/ 4564 w 191020"/>
                  <a:gd name="connsiteY1" fmla="*/ 0 h 335214"/>
                  <a:gd name="connsiteX2" fmla="*/ 21807 w 191020"/>
                  <a:gd name="connsiteY2" fmla="*/ 0 h 335214"/>
                  <a:gd name="connsiteX3" fmla="*/ 26371 w 191020"/>
                  <a:gd name="connsiteY3" fmla="*/ 4902 h 335214"/>
                  <a:gd name="connsiteX4" fmla="*/ 26371 w 191020"/>
                  <a:gd name="connsiteY4" fmla="*/ 305632 h 335214"/>
                  <a:gd name="connsiteX5" fmla="*/ 29245 w 191020"/>
                  <a:gd name="connsiteY5" fmla="*/ 308675 h 335214"/>
                  <a:gd name="connsiteX6" fmla="*/ 186456 w 191020"/>
                  <a:gd name="connsiteY6" fmla="*/ 308675 h 335214"/>
                  <a:gd name="connsiteX7" fmla="*/ 191020 w 191020"/>
                  <a:gd name="connsiteY7" fmla="*/ 313577 h 335214"/>
                  <a:gd name="connsiteX8" fmla="*/ 191020 w 191020"/>
                  <a:gd name="connsiteY8" fmla="*/ 330313 h 335214"/>
                  <a:gd name="connsiteX9" fmla="*/ 186456 w 191020"/>
                  <a:gd name="connsiteY9" fmla="*/ 335215 h 335214"/>
                  <a:gd name="connsiteX10" fmla="*/ 4564 w 191020"/>
                  <a:gd name="connsiteY10" fmla="*/ 335215 h 335214"/>
                  <a:gd name="connsiteX11" fmla="*/ 0 w 191020"/>
                  <a:gd name="connsiteY11" fmla="*/ 330313 h 335214"/>
                  <a:gd name="connsiteX12" fmla="*/ 0 w 191020"/>
                  <a:gd name="connsiteY12" fmla="*/ 4902 h 33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020" h="335214">
                    <a:moveTo>
                      <a:pt x="0" y="4902"/>
                    </a:moveTo>
                    <a:cubicBezTo>
                      <a:pt x="0" y="2029"/>
                      <a:pt x="1859" y="0"/>
                      <a:pt x="4564" y="0"/>
                    </a:cubicBezTo>
                    <a:lnTo>
                      <a:pt x="21807" y="0"/>
                    </a:lnTo>
                    <a:cubicBezTo>
                      <a:pt x="24680" y="0"/>
                      <a:pt x="26371" y="2029"/>
                      <a:pt x="26371" y="4902"/>
                    </a:cubicBezTo>
                    <a:lnTo>
                      <a:pt x="26371" y="305632"/>
                    </a:lnTo>
                    <a:cubicBezTo>
                      <a:pt x="26371" y="307661"/>
                      <a:pt x="27385" y="308675"/>
                      <a:pt x="29245" y="308675"/>
                    </a:cubicBezTo>
                    <a:lnTo>
                      <a:pt x="186456" y="308675"/>
                    </a:lnTo>
                    <a:cubicBezTo>
                      <a:pt x="189330" y="308675"/>
                      <a:pt x="191020" y="310704"/>
                      <a:pt x="191020" y="313577"/>
                    </a:cubicBezTo>
                    <a:lnTo>
                      <a:pt x="191020" y="330313"/>
                    </a:lnTo>
                    <a:cubicBezTo>
                      <a:pt x="191020" y="333356"/>
                      <a:pt x="189161" y="335215"/>
                      <a:pt x="186456" y="335215"/>
                    </a:cubicBezTo>
                    <a:lnTo>
                      <a:pt x="4564" y="335215"/>
                    </a:lnTo>
                    <a:cubicBezTo>
                      <a:pt x="1690" y="335215"/>
                      <a:pt x="0" y="333186"/>
                      <a:pt x="0" y="330313"/>
                    </a:cubicBezTo>
                    <a:lnTo>
                      <a:pt x="0" y="4902"/>
                    </a:lnTo>
                    <a:close/>
                  </a:path>
                </a:pathLst>
              </a:custGeom>
              <a:solidFill>
                <a:schemeClr val="bg1"/>
              </a:solidFill>
              <a:ln w="1688" cap="flat">
                <a:noFill/>
                <a:prstDash val="solid"/>
                <a:miter/>
              </a:ln>
            </p:spPr>
            <p:txBody>
              <a:bodyPr rtlCol="0" anchor="ctr"/>
              <a:lstStyle/>
              <a:p>
                <a:endParaRPr lang="en-US" sz="1350"/>
              </a:p>
            </p:txBody>
          </p:sp>
          <p:sp>
            <p:nvSpPr>
              <p:cNvPr id="93" name="Forma libre: forma 92">
                <a:extLst>
                  <a:ext uri="{FF2B5EF4-FFF2-40B4-BE49-F238E27FC236}">
                    <a16:creationId xmlns:a16="http://schemas.microsoft.com/office/drawing/2014/main" id="{AE087925-17A9-E9DB-1040-9C82695D81F4}"/>
                  </a:ext>
                </a:extLst>
              </p:cNvPr>
              <p:cNvSpPr/>
              <p:nvPr/>
            </p:nvSpPr>
            <p:spPr>
              <a:xfrm>
                <a:off x="6904131" y="591097"/>
                <a:ext cx="168706" cy="245283"/>
              </a:xfrm>
              <a:custGeom>
                <a:avLst/>
                <a:gdLst>
                  <a:gd name="connsiteX0" fmla="*/ 143519 w 168706"/>
                  <a:gd name="connsiteY0" fmla="*/ 167861 h 245283"/>
                  <a:gd name="connsiteX1" fmla="*/ 143519 w 168706"/>
                  <a:gd name="connsiteY1" fmla="*/ 131855 h 245283"/>
                  <a:gd name="connsiteX2" fmla="*/ 140645 w 168706"/>
                  <a:gd name="connsiteY2" fmla="*/ 128981 h 245283"/>
                  <a:gd name="connsiteX3" fmla="*/ 87227 w 168706"/>
                  <a:gd name="connsiteY3" fmla="*/ 128981 h 245283"/>
                  <a:gd name="connsiteX4" fmla="*/ 24004 w 168706"/>
                  <a:gd name="connsiteY4" fmla="*/ 175130 h 245283"/>
                  <a:gd name="connsiteX5" fmla="*/ 79282 w 168706"/>
                  <a:gd name="connsiteY5" fmla="*/ 220603 h 245283"/>
                  <a:gd name="connsiteX6" fmla="*/ 143519 w 168706"/>
                  <a:gd name="connsiteY6" fmla="*/ 167861 h 245283"/>
                  <a:gd name="connsiteX7" fmla="*/ 29414 w 168706"/>
                  <a:gd name="connsiteY7" fmla="*/ 42599 h 245283"/>
                  <a:gd name="connsiteX8" fmla="*/ 22483 w 168706"/>
                  <a:gd name="connsiteY8" fmla="*/ 42092 h 245283"/>
                  <a:gd name="connsiteX9" fmla="*/ 14538 w 168706"/>
                  <a:gd name="connsiteY9" fmla="*/ 29752 h 245283"/>
                  <a:gd name="connsiteX10" fmla="*/ 15890 w 168706"/>
                  <a:gd name="connsiteY10" fmla="*/ 22821 h 245283"/>
                  <a:gd name="connsiteX11" fmla="*/ 87058 w 168706"/>
                  <a:gd name="connsiteY11" fmla="*/ 0 h 245283"/>
                  <a:gd name="connsiteX12" fmla="*/ 168706 w 168706"/>
                  <a:gd name="connsiteY12" fmla="*/ 77929 h 245283"/>
                  <a:gd name="connsiteX13" fmla="*/ 168706 w 168706"/>
                  <a:gd name="connsiteY13" fmla="*/ 235141 h 245283"/>
                  <a:gd name="connsiteX14" fmla="*/ 164142 w 168706"/>
                  <a:gd name="connsiteY14" fmla="*/ 240043 h 245283"/>
                  <a:gd name="connsiteX15" fmla="*/ 149097 w 168706"/>
                  <a:gd name="connsiteY15" fmla="*/ 240043 h 245283"/>
                  <a:gd name="connsiteX16" fmla="*/ 144533 w 168706"/>
                  <a:gd name="connsiteY16" fmla="*/ 235141 h 245283"/>
                  <a:gd name="connsiteX17" fmla="*/ 144533 w 168706"/>
                  <a:gd name="connsiteY17" fmla="*/ 210629 h 245283"/>
                  <a:gd name="connsiteX18" fmla="*/ 144026 w 168706"/>
                  <a:gd name="connsiteY18" fmla="*/ 210629 h 245283"/>
                  <a:gd name="connsiteX19" fmla="*/ 74887 w 168706"/>
                  <a:gd name="connsiteY19" fmla="*/ 245283 h 245283"/>
                  <a:gd name="connsiteX20" fmla="*/ 0 w 168706"/>
                  <a:gd name="connsiteY20" fmla="*/ 175806 h 245283"/>
                  <a:gd name="connsiteX21" fmla="*/ 84691 w 168706"/>
                  <a:gd name="connsiteY21" fmla="*/ 106329 h 245283"/>
                  <a:gd name="connsiteX22" fmla="*/ 141152 w 168706"/>
                  <a:gd name="connsiteY22" fmla="*/ 106329 h 245283"/>
                  <a:gd name="connsiteX23" fmla="*/ 144026 w 168706"/>
                  <a:gd name="connsiteY23" fmla="*/ 103455 h 245283"/>
                  <a:gd name="connsiteX24" fmla="*/ 144026 w 168706"/>
                  <a:gd name="connsiteY24" fmla="*/ 79113 h 245283"/>
                  <a:gd name="connsiteX25" fmla="*/ 85875 w 168706"/>
                  <a:gd name="connsiteY25" fmla="*/ 24850 h 245283"/>
                  <a:gd name="connsiteX26" fmla="*/ 29414 w 168706"/>
                  <a:gd name="connsiteY26" fmla="*/ 42599 h 2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06" h="245283">
                    <a:moveTo>
                      <a:pt x="143519" y="167861"/>
                    </a:moveTo>
                    <a:lnTo>
                      <a:pt x="143519" y="131855"/>
                    </a:lnTo>
                    <a:cubicBezTo>
                      <a:pt x="143519" y="129826"/>
                      <a:pt x="142504" y="128981"/>
                      <a:pt x="140645" y="128981"/>
                    </a:cubicBezTo>
                    <a:lnTo>
                      <a:pt x="87227" y="128981"/>
                    </a:lnTo>
                    <a:cubicBezTo>
                      <a:pt x="42768" y="128981"/>
                      <a:pt x="24004" y="144195"/>
                      <a:pt x="24004" y="175130"/>
                    </a:cubicBezTo>
                    <a:cubicBezTo>
                      <a:pt x="24004" y="204882"/>
                      <a:pt x="43613" y="220603"/>
                      <a:pt x="79282" y="220603"/>
                    </a:cubicBezTo>
                    <a:cubicBezTo>
                      <a:pt x="117993" y="220434"/>
                      <a:pt x="143519" y="199810"/>
                      <a:pt x="143519" y="167861"/>
                    </a:cubicBezTo>
                    <a:moveTo>
                      <a:pt x="29414" y="42599"/>
                    </a:moveTo>
                    <a:cubicBezTo>
                      <a:pt x="27047" y="44628"/>
                      <a:pt x="24173" y="44628"/>
                      <a:pt x="22483" y="42092"/>
                    </a:cubicBezTo>
                    <a:lnTo>
                      <a:pt x="14538" y="29752"/>
                    </a:lnTo>
                    <a:cubicBezTo>
                      <a:pt x="13185" y="27216"/>
                      <a:pt x="13524" y="24850"/>
                      <a:pt x="15890" y="22821"/>
                    </a:cubicBezTo>
                    <a:cubicBezTo>
                      <a:pt x="31780" y="8452"/>
                      <a:pt x="55616" y="0"/>
                      <a:pt x="87058" y="0"/>
                    </a:cubicBezTo>
                    <a:cubicBezTo>
                      <a:pt x="145209" y="0"/>
                      <a:pt x="168706" y="20116"/>
                      <a:pt x="168706" y="77929"/>
                    </a:cubicBezTo>
                    <a:lnTo>
                      <a:pt x="168706" y="235141"/>
                    </a:lnTo>
                    <a:cubicBezTo>
                      <a:pt x="168706" y="238184"/>
                      <a:pt x="166847" y="240043"/>
                      <a:pt x="164142" y="240043"/>
                    </a:cubicBezTo>
                    <a:lnTo>
                      <a:pt x="149097" y="240043"/>
                    </a:lnTo>
                    <a:cubicBezTo>
                      <a:pt x="146223" y="240043"/>
                      <a:pt x="144533" y="238014"/>
                      <a:pt x="144533" y="235141"/>
                    </a:cubicBezTo>
                    <a:lnTo>
                      <a:pt x="144533" y="210629"/>
                    </a:lnTo>
                    <a:lnTo>
                      <a:pt x="144026" y="210629"/>
                    </a:lnTo>
                    <a:cubicBezTo>
                      <a:pt x="135066" y="230238"/>
                      <a:pt x="111231" y="245283"/>
                      <a:pt x="74887" y="245283"/>
                    </a:cubicBezTo>
                    <a:cubicBezTo>
                      <a:pt x="29921" y="245283"/>
                      <a:pt x="0" y="221448"/>
                      <a:pt x="0" y="175806"/>
                    </a:cubicBezTo>
                    <a:cubicBezTo>
                      <a:pt x="0" y="129150"/>
                      <a:pt x="30428" y="106329"/>
                      <a:pt x="84691" y="106329"/>
                    </a:cubicBezTo>
                    <a:lnTo>
                      <a:pt x="141152" y="106329"/>
                    </a:lnTo>
                    <a:cubicBezTo>
                      <a:pt x="143012" y="106329"/>
                      <a:pt x="144026" y="105315"/>
                      <a:pt x="144026" y="103455"/>
                    </a:cubicBezTo>
                    <a:lnTo>
                      <a:pt x="144026" y="79113"/>
                    </a:lnTo>
                    <a:cubicBezTo>
                      <a:pt x="144026" y="40571"/>
                      <a:pt x="131347" y="24850"/>
                      <a:pt x="85875" y="24850"/>
                    </a:cubicBezTo>
                    <a:cubicBezTo>
                      <a:pt x="58320" y="24850"/>
                      <a:pt x="42599" y="31273"/>
                      <a:pt x="29414" y="42599"/>
                    </a:cubicBezTo>
                  </a:path>
                </a:pathLst>
              </a:custGeom>
              <a:solidFill>
                <a:schemeClr val="bg1"/>
              </a:solidFill>
              <a:ln w="1688" cap="flat">
                <a:noFill/>
                <a:prstDash val="solid"/>
                <a:miter/>
              </a:ln>
            </p:spPr>
            <p:txBody>
              <a:bodyPr rtlCol="0" anchor="ctr"/>
              <a:lstStyle/>
              <a:p>
                <a:endParaRPr lang="en-US" sz="1350"/>
              </a:p>
            </p:txBody>
          </p:sp>
          <p:sp>
            <p:nvSpPr>
              <p:cNvPr id="94" name="Forma libre: forma 93">
                <a:extLst>
                  <a:ext uri="{FF2B5EF4-FFF2-40B4-BE49-F238E27FC236}">
                    <a16:creationId xmlns:a16="http://schemas.microsoft.com/office/drawing/2014/main" id="{1B71B6DF-3609-0DB7-EB60-8033E3448C5B}"/>
                  </a:ext>
                </a:extLst>
              </p:cNvPr>
              <p:cNvSpPr/>
              <p:nvPr/>
            </p:nvSpPr>
            <p:spPr>
              <a:xfrm>
                <a:off x="7109689" y="590928"/>
                <a:ext cx="132645" cy="240550"/>
              </a:xfrm>
              <a:custGeom>
                <a:avLst/>
                <a:gdLst>
                  <a:gd name="connsiteX0" fmla="*/ 4564 w 132645"/>
                  <a:gd name="connsiteY0" fmla="*/ 240550 h 240550"/>
                  <a:gd name="connsiteX1" fmla="*/ 0 w 132645"/>
                  <a:gd name="connsiteY1" fmla="*/ 235648 h 240550"/>
                  <a:gd name="connsiteX2" fmla="*/ 0 w 132645"/>
                  <a:gd name="connsiteY2" fmla="*/ 10143 h 240550"/>
                  <a:gd name="connsiteX3" fmla="*/ 4564 w 132645"/>
                  <a:gd name="connsiteY3" fmla="*/ 5240 h 240550"/>
                  <a:gd name="connsiteX4" fmla="*/ 20623 w 132645"/>
                  <a:gd name="connsiteY4" fmla="*/ 5240 h 240550"/>
                  <a:gd name="connsiteX5" fmla="*/ 25188 w 132645"/>
                  <a:gd name="connsiteY5" fmla="*/ 10143 h 240550"/>
                  <a:gd name="connsiteX6" fmla="*/ 25188 w 132645"/>
                  <a:gd name="connsiteY6" fmla="*/ 40064 h 240550"/>
                  <a:gd name="connsiteX7" fmla="*/ 25695 w 132645"/>
                  <a:gd name="connsiteY7" fmla="*/ 40064 h 240550"/>
                  <a:gd name="connsiteX8" fmla="*/ 85536 w 132645"/>
                  <a:gd name="connsiteY8" fmla="*/ 0 h 240550"/>
                  <a:gd name="connsiteX9" fmla="*/ 130502 w 132645"/>
                  <a:gd name="connsiteY9" fmla="*/ 16228 h 240550"/>
                  <a:gd name="connsiteX10" fmla="*/ 131516 w 132645"/>
                  <a:gd name="connsiteY10" fmla="*/ 22652 h 240550"/>
                  <a:gd name="connsiteX11" fmla="*/ 122219 w 132645"/>
                  <a:gd name="connsiteY11" fmla="*/ 36345 h 240550"/>
                  <a:gd name="connsiteX12" fmla="*/ 115288 w 132645"/>
                  <a:gd name="connsiteY12" fmla="*/ 37359 h 240550"/>
                  <a:gd name="connsiteX13" fmla="*/ 79620 w 132645"/>
                  <a:gd name="connsiteY13" fmla="*/ 25526 h 240550"/>
                  <a:gd name="connsiteX14" fmla="*/ 25357 w 132645"/>
                  <a:gd name="connsiteY14" fmla="*/ 104977 h 240550"/>
                  <a:gd name="connsiteX15" fmla="*/ 25357 w 132645"/>
                  <a:gd name="connsiteY15" fmla="*/ 235141 h 240550"/>
                  <a:gd name="connsiteX16" fmla="*/ 20792 w 132645"/>
                  <a:gd name="connsiteY16" fmla="*/ 240043 h 240550"/>
                  <a:gd name="connsiteX17" fmla="*/ 4564 w 132645"/>
                  <a:gd name="connsiteY17" fmla="*/ 240043 h 240550"/>
                  <a:gd name="connsiteX18" fmla="*/ 4564 w 132645"/>
                  <a:gd name="connsiteY18" fmla="*/ 240550 h 24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645" h="240550">
                    <a:moveTo>
                      <a:pt x="4564" y="240550"/>
                    </a:moveTo>
                    <a:cubicBezTo>
                      <a:pt x="1690" y="240550"/>
                      <a:pt x="0" y="238522"/>
                      <a:pt x="0" y="235648"/>
                    </a:cubicBezTo>
                    <a:lnTo>
                      <a:pt x="0" y="10143"/>
                    </a:lnTo>
                    <a:cubicBezTo>
                      <a:pt x="0" y="7269"/>
                      <a:pt x="1859" y="5240"/>
                      <a:pt x="4564" y="5240"/>
                    </a:cubicBezTo>
                    <a:lnTo>
                      <a:pt x="20623" y="5240"/>
                    </a:lnTo>
                    <a:cubicBezTo>
                      <a:pt x="23497" y="5240"/>
                      <a:pt x="25188" y="7269"/>
                      <a:pt x="25188" y="10143"/>
                    </a:cubicBezTo>
                    <a:lnTo>
                      <a:pt x="25188" y="40064"/>
                    </a:lnTo>
                    <a:lnTo>
                      <a:pt x="25695" y="40064"/>
                    </a:lnTo>
                    <a:cubicBezTo>
                      <a:pt x="34147" y="16904"/>
                      <a:pt x="54432" y="0"/>
                      <a:pt x="85536" y="0"/>
                    </a:cubicBezTo>
                    <a:cubicBezTo>
                      <a:pt x="103286" y="0"/>
                      <a:pt x="119683" y="6424"/>
                      <a:pt x="130502" y="16228"/>
                    </a:cubicBezTo>
                    <a:cubicBezTo>
                      <a:pt x="132869" y="17750"/>
                      <a:pt x="133376" y="20116"/>
                      <a:pt x="131516" y="22652"/>
                    </a:cubicBezTo>
                    <a:lnTo>
                      <a:pt x="122219" y="36345"/>
                    </a:lnTo>
                    <a:cubicBezTo>
                      <a:pt x="120360" y="38880"/>
                      <a:pt x="118162" y="38880"/>
                      <a:pt x="115288" y="37359"/>
                    </a:cubicBezTo>
                    <a:cubicBezTo>
                      <a:pt x="104977" y="30428"/>
                      <a:pt x="93820" y="25526"/>
                      <a:pt x="79620" y="25526"/>
                    </a:cubicBezTo>
                    <a:cubicBezTo>
                      <a:pt x="40402" y="25526"/>
                      <a:pt x="25357" y="61363"/>
                      <a:pt x="25357" y="104977"/>
                    </a:cubicBezTo>
                    <a:lnTo>
                      <a:pt x="25357" y="235141"/>
                    </a:lnTo>
                    <a:cubicBezTo>
                      <a:pt x="25357" y="238184"/>
                      <a:pt x="23497" y="240043"/>
                      <a:pt x="20792" y="240043"/>
                    </a:cubicBezTo>
                    <a:lnTo>
                      <a:pt x="4564" y="240043"/>
                    </a:lnTo>
                    <a:lnTo>
                      <a:pt x="4564" y="240550"/>
                    </a:lnTo>
                    <a:close/>
                  </a:path>
                </a:pathLst>
              </a:custGeom>
              <a:solidFill>
                <a:schemeClr val="bg1"/>
              </a:solidFill>
              <a:ln w="1688" cap="flat">
                <a:noFill/>
                <a:prstDash val="solid"/>
                <a:miter/>
              </a:ln>
            </p:spPr>
            <p:txBody>
              <a:bodyPr rtlCol="0" anchor="ctr"/>
              <a:lstStyle/>
              <a:p>
                <a:endParaRPr lang="en-US" sz="1350"/>
              </a:p>
            </p:txBody>
          </p:sp>
          <p:sp>
            <p:nvSpPr>
              <p:cNvPr id="96" name="Forma libre: forma 95">
                <a:extLst>
                  <a:ext uri="{FF2B5EF4-FFF2-40B4-BE49-F238E27FC236}">
                    <a16:creationId xmlns:a16="http://schemas.microsoft.com/office/drawing/2014/main" id="{BD9C2C50-EFCE-2550-93D9-67553969F514}"/>
                  </a:ext>
                </a:extLst>
              </p:cNvPr>
              <p:cNvSpPr/>
              <p:nvPr/>
            </p:nvSpPr>
            <p:spPr>
              <a:xfrm>
                <a:off x="7257265" y="590928"/>
                <a:ext cx="132645" cy="240550"/>
              </a:xfrm>
              <a:custGeom>
                <a:avLst/>
                <a:gdLst>
                  <a:gd name="connsiteX0" fmla="*/ 4564 w 132645"/>
                  <a:gd name="connsiteY0" fmla="*/ 240550 h 240550"/>
                  <a:gd name="connsiteX1" fmla="*/ 0 w 132645"/>
                  <a:gd name="connsiteY1" fmla="*/ 235648 h 240550"/>
                  <a:gd name="connsiteX2" fmla="*/ 0 w 132645"/>
                  <a:gd name="connsiteY2" fmla="*/ 10143 h 240550"/>
                  <a:gd name="connsiteX3" fmla="*/ 4564 w 132645"/>
                  <a:gd name="connsiteY3" fmla="*/ 5240 h 240550"/>
                  <a:gd name="connsiteX4" fmla="*/ 20623 w 132645"/>
                  <a:gd name="connsiteY4" fmla="*/ 5240 h 240550"/>
                  <a:gd name="connsiteX5" fmla="*/ 25188 w 132645"/>
                  <a:gd name="connsiteY5" fmla="*/ 10143 h 240550"/>
                  <a:gd name="connsiteX6" fmla="*/ 25188 w 132645"/>
                  <a:gd name="connsiteY6" fmla="*/ 40064 h 240550"/>
                  <a:gd name="connsiteX7" fmla="*/ 25695 w 132645"/>
                  <a:gd name="connsiteY7" fmla="*/ 40064 h 240550"/>
                  <a:gd name="connsiteX8" fmla="*/ 85536 w 132645"/>
                  <a:gd name="connsiteY8" fmla="*/ 0 h 240550"/>
                  <a:gd name="connsiteX9" fmla="*/ 130502 w 132645"/>
                  <a:gd name="connsiteY9" fmla="*/ 16228 h 240550"/>
                  <a:gd name="connsiteX10" fmla="*/ 131517 w 132645"/>
                  <a:gd name="connsiteY10" fmla="*/ 22652 h 240550"/>
                  <a:gd name="connsiteX11" fmla="*/ 122219 w 132645"/>
                  <a:gd name="connsiteY11" fmla="*/ 36345 h 240550"/>
                  <a:gd name="connsiteX12" fmla="*/ 115288 w 132645"/>
                  <a:gd name="connsiteY12" fmla="*/ 37359 h 240550"/>
                  <a:gd name="connsiteX13" fmla="*/ 79620 w 132645"/>
                  <a:gd name="connsiteY13" fmla="*/ 25526 h 240550"/>
                  <a:gd name="connsiteX14" fmla="*/ 25357 w 132645"/>
                  <a:gd name="connsiteY14" fmla="*/ 104977 h 240550"/>
                  <a:gd name="connsiteX15" fmla="*/ 25357 w 132645"/>
                  <a:gd name="connsiteY15" fmla="*/ 235141 h 240550"/>
                  <a:gd name="connsiteX16" fmla="*/ 20792 w 132645"/>
                  <a:gd name="connsiteY16" fmla="*/ 240043 h 240550"/>
                  <a:gd name="connsiteX17" fmla="*/ 4564 w 132645"/>
                  <a:gd name="connsiteY17" fmla="*/ 240043 h 240550"/>
                  <a:gd name="connsiteX18" fmla="*/ 4564 w 132645"/>
                  <a:gd name="connsiteY18" fmla="*/ 240550 h 24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645" h="240550">
                    <a:moveTo>
                      <a:pt x="4564" y="240550"/>
                    </a:moveTo>
                    <a:cubicBezTo>
                      <a:pt x="1690" y="240550"/>
                      <a:pt x="0" y="238522"/>
                      <a:pt x="0" y="235648"/>
                    </a:cubicBezTo>
                    <a:lnTo>
                      <a:pt x="0" y="10143"/>
                    </a:lnTo>
                    <a:cubicBezTo>
                      <a:pt x="0" y="7269"/>
                      <a:pt x="1859" y="5240"/>
                      <a:pt x="4564" y="5240"/>
                    </a:cubicBezTo>
                    <a:lnTo>
                      <a:pt x="20623" y="5240"/>
                    </a:lnTo>
                    <a:cubicBezTo>
                      <a:pt x="23497" y="5240"/>
                      <a:pt x="25188" y="7269"/>
                      <a:pt x="25188" y="10143"/>
                    </a:cubicBezTo>
                    <a:lnTo>
                      <a:pt x="25188" y="40064"/>
                    </a:lnTo>
                    <a:lnTo>
                      <a:pt x="25695" y="40064"/>
                    </a:lnTo>
                    <a:cubicBezTo>
                      <a:pt x="34147" y="16904"/>
                      <a:pt x="54432" y="0"/>
                      <a:pt x="85536" y="0"/>
                    </a:cubicBezTo>
                    <a:cubicBezTo>
                      <a:pt x="103286" y="0"/>
                      <a:pt x="119683" y="6424"/>
                      <a:pt x="130502" y="16228"/>
                    </a:cubicBezTo>
                    <a:cubicBezTo>
                      <a:pt x="132869" y="17750"/>
                      <a:pt x="133376" y="20116"/>
                      <a:pt x="131517" y="22652"/>
                    </a:cubicBezTo>
                    <a:lnTo>
                      <a:pt x="122219" y="36345"/>
                    </a:lnTo>
                    <a:cubicBezTo>
                      <a:pt x="120360" y="38880"/>
                      <a:pt x="118162" y="38880"/>
                      <a:pt x="115288" y="37359"/>
                    </a:cubicBezTo>
                    <a:cubicBezTo>
                      <a:pt x="104977" y="30428"/>
                      <a:pt x="93820" y="25526"/>
                      <a:pt x="79620" y="25526"/>
                    </a:cubicBezTo>
                    <a:cubicBezTo>
                      <a:pt x="40402" y="25526"/>
                      <a:pt x="25357" y="61363"/>
                      <a:pt x="25357" y="104977"/>
                    </a:cubicBezTo>
                    <a:lnTo>
                      <a:pt x="25357" y="235141"/>
                    </a:lnTo>
                    <a:cubicBezTo>
                      <a:pt x="25357" y="238184"/>
                      <a:pt x="23497" y="240043"/>
                      <a:pt x="20792" y="240043"/>
                    </a:cubicBezTo>
                    <a:lnTo>
                      <a:pt x="4564" y="240043"/>
                    </a:lnTo>
                    <a:lnTo>
                      <a:pt x="4564" y="240550"/>
                    </a:lnTo>
                    <a:close/>
                  </a:path>
                </a:pathLst>
              </a:custGeom>
              <a:solidFill>
                <a:schemeClr val="bg1"/>
              </a:solidFill>
              <a:ln w="1688" cap="flat">
                <a:noFill/>
                <a:prstDash val="solid"/>
                <a:miter/>
              </a:ln>
            </p:spPr>
            <p:txBody>
              <a:bodyPr rtlCol="0" anchor="ctr"/>
              <a:lstStyle/>
              <a:p>
                <a:endParaRPr lang="en-US" sz="1350"/>
              </a:p>
            </p:txBody>
          </p:sp>
          <p:sp>
            <p:nvSpPr>
              <p:cNvPr id="97" name="Forma libre: forma 96">
                <a:extLst>
                  <a:ext uri="{FF2B5EF4-FFF2-40B4-BE49-F238E27FC236}">
                    <a16:creationId xmlns:a16="http://schemas.microsoft.com/office/drawing/2014/main" id="{184C22C5-1495-8B9F-6768-DCA39B1F3A8E}"/>
                  </a:ext>
                </a:extLst>
              </p:cNvPr>
              <p:cNvSpPr/>
              <p:nvPr/>
            </p:nvSpPr>
            <p:spPr>
              <a:xfrm>
                <a:off x="7391486" y="591097"/>
                <a:ext cx="168706" cy="245283"/>
              </a:xfrm>
              <a:custGeom>
                <a:avLst/>
                <a:gdLst>
                  <a:gd name="connsiteX0" fmla="*/ 144026 w 168706"/>
                  <a:gd name="connsiteY0" fmla="*/ 167861 h 245283"/>
                  <a:gd name="connsiteX1" fmla="*/ 144026 w 168706"/>
                  <a:gd name="connsiteY1" fmla="*/ 131855 h 245283"/>
                  <a:gd name="connsiteX2" fmla="*/ 141152 w 168706"/>
                  <a:gd name="connsiteY2" fmla="*/ 128981 h 245283"/>
                  <a:gd name="connsiteX3" fmla="*/ 87734 w 168706"/>
                  <a:gd name="connsiteY3" fmla="*/ 128981 h 245283"/>
                  <a:gd name="connsiteX4" fmla="*/ 24511 w 168706"/>
                  <a:gd name="connsiteY4" fmla="*/ 175130 h 245283"/>
                  <a:gd name="connsiteX5" fmla="*/ 79789 w 168706"/>
                  <a:gd name="connsiteY5" fmla="*/ 220603 h 245283"/>
                  <a:gd name="connsiteX6" fmla="*/ 144026 w 168706"/>
                  <a:gd name="connsiteY6" fmla="*/ 167861 h 245283"/>
                  <a:gd name="connsiteX7" fmla="*/ 29583 w 168706"/>
                  <a:gd name="connsiteY7" fmla="*/ 42599 h 245283"/>
                  <a:gd name="connsiteX8" fmla="*/ 22652 w 168706"/>
                  <a:gd name="connsiteY8" fmla="*/ 42092 h 245283"/>
                  <a:gd name="connsiteX9" fmla="*/ 14707 w 168706"/>
                  <a:gd name="connsiteY9" fmla="*/ 29752 h 245283"/>
                  <a:gd name="connsiteX10" fmla="*/ 16059 w 168706"/>
                  <a:gd name="connsiteY10" fmla="*/ 22821 h 245283"/>
                  <a:gd name="connsiteX11" fmla="*/ 87058 w 168706"/>
                  <a:gd name="connsiteY11" fmla="*/ 0 h 245283"/>
                  <a:gd name="connsiteX12" fmla="*/ 168706 w 168706"/>
                  <a:gd name="connsiteY12" fmla="*/ 77929 h 245283"/>
                  <a:gd name="connsiteX13" fmla="*/ 168706 w 168706"/>
                  <a:gd name="connsiteY13" fmla="*/ 235141 h 245283"/>
                  <a:gd name="connsiteX14" fmla="*/ 164142 w 168706"/>
                  <a:gd name="connsiteY14" fmla="*/ 240043 h 245283"/>
                  <a:gd name="connsiteX15" fmla="*/ 149097 w 168706"/>
                  <a:gd name="connsiteY15" fmla="*/ 240043 h 245283"/>
                  <a:gd name="connsiteX16" fmla="*/ 144533 w 168706"/>
                  <a:gd name="connsiteY16" fmla="*/ 235141 h 245283"/>
                  <a:gd name="connsiteX17" fmla="*/ 144533 w 168706"/>
                  <a:gd name="connsiteY17" fmla="*/ 210629 h 245283"/>
                  <a:gd name="connsiteX18" fmla="*/ 144026 w 168706"/>
                  <a:gd name="connsiteY18" fmla="*/ 210629 h 245283"/>
                  <a:gd name="connsiteX19" fmla="*/ 74887 w 168706"/>
                  <a:gd name="connsiteY19" fmla="*/ 245283 h 245283"/>
                  <a:gd name="connsiteX20" fmla="*/ 0 w 168706"/>
                  <a:gd name="connsiteY20" fmla="*/ 175806 h 245283"/>
                  <a:gd name="connsiteX21" fmla="*/ 84691 w 168706"/>
                  <a:gd name="connsiteY21" fmla="*/ 106329 h 245283"/>
                  <a:gd name="connsiteX22" fmla="*/ 141152 w 168706"/>
                  <a:gd name="connsiteY22" fmla="*/ 106329 h 245283"/>
                  <a:gd name="connsiteX23" fmla="*/ 144026 w 168706"/>
                  <a:gd name="connsiteY23" fmla="*/ 103455 h 245283"/>
                  <a:gd name="connsiteX24" fmla="*/ 144026 w 168706"/>
                  <a:gd name="connsiteY24" fmla="*/ 79113 h 245283"/>
                  <a:gd name="connsiteX25" fmla="*/ 85875 w 168706"/>
                  <a:gd name="connsiteY25" fmla="*/ 24850 h 245283"/>
                  <a:gd name="connsiteX26" fmla="*/ 29583 w 168706"/>
                  <a:gd name="connsiteY26" fmla="*/ 42599 h 2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06" h="245283">
                    <a:moveTo>
                      <a:pt x="144026" y="167861"/>
                    </a:moveTo>
                    <a:lnTo>
                      <a:pt x="144026" y="131855"/>
                    </a:lnTo>
                    <a:cubicBezTo>
                      <a:pt x="144026" y="129826"/>
                      <a:pt x="143012" y="128981"/>
                      <a:pt x="141152" y="128981"/>
                    </a:cubicBezTo>
                    <a:lnTo>
                      <a:pt x="87734" y="128981"/>
                    </a:lnTo>
                    <a:cubicBezTo>
                      <a:pt x="43275" y="128981"/>
                      <a:pt x="24511" y="144195"/>
                      <a:pt x="24511" y="175130"/>
                    </a:cubicBezTo>
                    <a:cubicBezTo>
                      <a:pt x="24511" y="204882"/>
                      <a:pt x="44121" y="220603"/>
                      <a:pt x="79789" y="220603"/>
                    </a:cubicBezTo>
                    <a:cubicBezTo>
                      <a:pt x="118162" y="220434"/>
                      <a:pt x="144026" y="199810"/>
                      <a:pt x="144026" y="167861"/>
                    </a:cubicBezTo>
                    <a:moveTo>
                      <a:pt x="29583" y="42599"/>
                    </a:moveTo>
                    <a:cubicBezTo>
                      <a:pt x="27216" y="44628"/>
                      <a:pt x="24342" y="44628"/>
                      <a:pt x="22652" y="42092"/>
                    </a:cubicBezTo>
                    <a:lnTo>
                      <a:pt x="14707" y="29752"/>
                    </a:lnTo>
                    <a:cubicBezTo>
                      <a:pt x="13355" y="27216"/>
                      <a:pt x="13693" y="24850"/>
                      <a:pt x="16059" y="22821"/>
                    </a:cubicBezTo>
                    <a:cubicBezTo>
                      <a:pt x="31949" y="8452"/>
                      <a:pt x="55616" y="0"/>
                      <a:pt x="87058" y="0"/>
                    </a:cubicBezTo>
                    <a:cubicBezTo>
                      <a:pt x="145209" y="0"/>
                      <a:pt x="168706" y="20116"/>
                      <a:pt x="168706" y="77929"/>
                    </a:cubicBezTo>
                    <a:lnTo>
                      <a:pt x="168706" y="235141"/>
                    </a:lnTo>
                    <a:cubicBezTo>
                      <a:pt x="168706" y="238184"/>
                      <a:pt x="166847" y="240043"/>
                      <a:pt x="164142" y="240043"/>
                    </a:cubicBezTo>
                    <a:lnTo>
                      <a:pt x="149097" y="240043"/>
                    </a:lnTo>
                    <a:cubicBezTo>
                      <a:pt x="146223" y="240043"/>
                      <a:pt x="144533" y="238014"/>
                      <a:pt x="144533" y="235141"/>
                    </a:cubicBezTo>
                    <a:lnTo>
                      <a:pt x="144533" y="210629"/>
                    </a:lnTo>
                    <a:lnTo>
                      <a:pt x="144026" y="210629"/>
                    </a:lnTo>
                    <a:cubicBezTo>
                      <a:pt x="135235" y="230238"/>
                      <a:pt x="111231" y="245283"/>
                      <a:pt x="74887" y="245283"/>
                    </a:cubicBezTo>
                    <a:cubicBezTo>
                      <a:pt x="29921" y="245283"/>
                      <a:pt x="0" y="221448"/>
                      <a:pt x="0" y="175806"/>
                    </a:cubicBezTo>
                    <a:cubicBezTo>
                      <a:pt x="0" y="129150"/>
                      <a:pt x="30428" y="106329"/>
                      <a:pt x="84691" y="106329"/>
                    </a:cubicBezTo>
                    <a:lnTo>
                      <a:pt x="141152" y="106329"/>
                    </a:lnTo>
                    <a:cubicBezTo>
                      <a:pt x="143012" y="106329"/>
                      <a:pt x="144026" y="105315"/>
                      <a:pt x="144026" y="103455"/>
                    </a:cubicBezTo>
                    <a:lnTo>
                      <a:pt x="144026" y="79113"/>
                    </a:lnTo>
                    <a:cubicBezTo>
                      <a:pt x="144026" y="40571"/>
                      <a:pt x="131347" y="24850"/>
                      <a:pt x="85875" y="24850"/>
                    </a:cubicBezTo>
                    <a:cubicBezTo>
                      <a:pt x="58658" y="24850"/>
                      <a:pt x="42768" y="31273"/>
                      <a:pt x="29583" y="42599"/>
                    </a:cubicBezTo>
                  </a:path>
                </a:pathLst>
              </a:custGeom>
              <a:solidFill>
                <a:schemeClr val="bg1"/>
              </a:solidFill>
              <a:ln w="1688" cap="flat">
                <a:noFill/>
                <a:prstDash val="solid"/>
                <a:miter/>
              </a:ln>
            </p:spPr>
            <p:txBody>
              <a:bodyPr rtlCol="0" anchor="ctr"/>
              <a:lstStyle/>
              <a:p>
                <a:endParaRPr lang="en-US" sz="1350"/>
              </a:p>
            </p:txBody>
          </p:sp>
          <p:sp>
            <p:nvSpPr>
              <p:cNvPr id="98" name="Forma libre: forma 97">
                <a:extLst>
                  <a:ext uri="{FF2B5EF4-FFF2-40B4-BE49-F238E27FC236}">
                    <a16:creationId xmlns:a16="http://schemas.microsoft.com/office/drawing/2014/main" id="{E85E79A2-2741-88DE-6A6F-3DCC40581315}"/>
                  </a:ext>
                </a:extLst>
              </p:cNvPr>
              <p:cNvSpPr/>
              <p:nvPr/>
            </p:nvSpPr>
            <p:spPr>
              <a:xfrm>
                <a:off x="7596706" y="596169"/>
                <a:ext cx="25187" cy="235309"/>
              </a:xfrm>
              <a:custGeom>
                <a:avLst/>
                <a:gdLst>
                  <a:gd name="connsiteX0" fmla="*/ 4564 w 25187"/>
                  <a:gd name="connsiteY0" fmla="*/ 235310 h 235309"/>
                  <a:gd name="connsiteX1" fmla="*/ 0 w 25187"/>
                  <a:gd name="connsiteY1" fmla="*/ 230407 h 235309"/>
                  <a:gd name="connsiteX2" fmla="*/ 0 w 25187"/>
                  <a:gd name="connsiteY2" fmla="*/ 4902 h 235309"/>
                  <a:gd name="connsiteX3" fmla="*/ 4564 w 25187"/>
                  <a:gd name="connsiteY3" fmla="*/ 0 h 235309"/>
                  <a:gd name="connsiteX4" fmla="*/ 20623 w 25187"/>
                  <a:gd name="connsiteY4" fmla="*/ 0 h 235309"/>
                  <a:gd name="connsiteX5" fmla="*/ 25188 w 25187"/>
                  <a:gd name="connsiteY5" fmla="*/ 4902 h 235309"/>
                  <a:gd name="connsiteX6" fmla="*/ 25188 w 25187"/>
                  <a:gd name="connsiteY6" fmla="*/ 230238 h 235309"/>
                  <a:gd name="connsiteX7" fmla="*/ 20623 w 25187"/>
                  <a:gd name="connsiteY7" fmla="*/ 235141 h 235309"/>
                  <a:gd name="connsiteX8" fmla="*/ 4564 w 25187"/>
                  <a:gd name="connsiteY8" fmla="*/ 235141 h 23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 h="235309">
                    <a:moveTo>
                      <a:pt x="4564" y="235310"/>
                    </a:moveTo>
                    <a:cubicBezTo>
                      <a:pt x="1690" y="235310"/>
                      <a:pt x="0" y="233281"/>
                      <a:pt x="0" y="230407"/>
                    </a:cubicBezTo>
                    <a:lnTo>
                      <a:pt x="0" y="4902"/>
                    </a:lnTo>
                    <a:cubicBezTo>
                      <a:pt x="0" y="2029"/>
                      <a:pt x="1859" y="0"/>
                      <a:pt x="4564" y="0"/>
                    </a:cubicBezTo>
                    <a:lnTo>
                      <a:pt x="20623" y="0"/>
                    </a:lnTo>
                    <a:cubicBezTo>
                      <a:pt x="23497" y="0"/>
                      <a:pt x="25188" y="2029"/>
                      <a:pt x="25188" y="4902"/>
                    </a:cubicBezTo>
                    <a:lnTo>
                      <a:pt x="25188" y="230238"/>
                    </a:lnTo>
                    <a:cubicBezTo>
                      <a:pt x="25188" y="233281"/>
                      <a:pt x="23328" y="235141"/>
                      <a:pt x="20623" y="235141"/>
                    </a:cubicBezTo>
                    <a:lnTo>
                      <a:pt x="4564" y="235141"/>
                    </a:lnTo>
                    <a:close/>
                  </a:path>
                </a:pathLst>
              </a:custGeom>
              <a:solidFill>
                <a:schemeClr val="bg1"/>
              </a:solidFill>
              <a:ln w="1688" cap="flat">
                <a:noFill/>
                <a:prstDash val="solid"/>
                <a:miter/>
              </a:ln>
            </p:spPr>
            <p:txBody>
              <a:bodyPr rtlCol="0" anchor="ctr"/>
              <a:lstStyle/>
              <a:p>
                <a:endParaRPr lang="en-US" sz="1350"/>
              </a:p>
            </p:txBody>
          </p:sp>
          <p:sp>
            <p:nvSpPr>
              <p:cNvPr id="99" name="Forma libre: forma 98">
                <a:extLst>
                  <a:ext uri="{FF2B5EF4-FFF2-40B4-BE49-F238E27FC236}">
                    <a16:creationId xmlns:a16="http://schemas.microsoft.com/office/drawing/2014/main" id="{C029C063-A680-DB52-5E36-82BABA20CC4A}"/>
                  </a:ext>
                </a:extLst>
              </p:cNvPr>
              <p:cNvSpPr/>
              <p:nvPr/>
            </p:nvSpPr>
            <p:spPr>
              <a:xfrm>
                <a:off x="7660097" y="591435"/>
                <a:ext cx="170058" cy="240212"/>
              </a:xfrm>
              <a:custGeom>
                <a:avLst/>
                <a:gdLst>
                  <a:gd name="connsiteX0" fmla="*/ 149266 w 170058"/>
                  <a:gd name="connsiteY0" fmla="*/ 240043 h 240212"/>
                  <a:gd name="connsiteX1" fmla="*/ 144702 w 170058"/>
                  <a:gd name="connsiteY1" fmla="*/ 235141 h 240212"/>
                  <a:gd name="connsiteX2" fmla="*/ 144702 w 170058"/>
                  <a:gd name="connsiteY2" fmla="*/ 96186 h 240212"/>
                  <a:gd name="connsiteX3" fmla="*/ 86044 w 170058"/>
                  <a:gd name="connsiteY3" fmla="*/ 25695 h 240212"/>
                  <a:gd name="connsiteX4" fmla="*/ 25188 w 170058"/>
                  <a:gd name="connsiteY4" fmla="*/ 91284 h 240212"/>
                  <a:gd name="connsiteX5" fmla="*/ 25188 w 170058"/>
                  <a:gd name="connsiteY5" fmla="*/ 235310 h 240212"/>
                  <a:gd name="connsiteX6" fmla="*/ 20623 w 170058"/>
                  <a:gd name="connsiteY6" fmla="*/ 240212 h 240212"/>
                  <a:gd name="connsiteX7" fmla="*/ 4564 w 170058"/>
                  <a:gd name="connsiteY7" fmla="*/ 240212 h 240212"/>
                  <a:gd name="connsiteX8" fmla="*/ 0 w 170058"/>
                  <a:gd name="connsiteY8" fmla="*/ 235310 h 240212"/>
                  <a:gd name="connsiteX9" fmla="*/ 0 w 170058"/>
                  <a:gd name="connsiteY9" fmla="*/ 9974 h 240212"/>
                  <a:gd name="connsiteX10" fmla="*/ 4564 w 170058"/>
                  <a:gd name="connsiteY10" fmla="*/ 5071 h 240212"/>
                  <a:gd name="connsiteX11" fmla="*/ 20623 w 170058"/>
                  <a:gd name="connsiteY11" fmla="*/ 5071 h 240212"/>
                  <a:gd name="connsiteX12" fmla="*/ 25188 w 170058"/>
                  <a:gd name="connsiteY12" fmla="*/ 9974 h 240212"/>
                  <a:gd name="connsiteX13" fmla="*/ 25188 w 170058"/>
                  <a:gd name="connsiteY13" fmla="*/ 38035 h 240212"/>
                  <a:gd name="connsiteX14" fmla="*/ 25695 w 170058"/>
                  <a:gd name="connsiteY14" fmla="*/ 38035 h 240212"/>
                  <a:gd name="connsiteX15" fmla="*/ 91791 w 170058"/>
                  <a:gd name="connsiteY15" fmla="*/ 0 h 240212"/>
                  <a:gd name="connsiteX16" fmla="*/ 170059 w 170058"/>
                  <a:gd name="connsiteY16" fmla="*/ 89932 h 240212"/>
                  <a:gd name="connsiteX17" fmla="*/ 170059 w 170058"/>
                  <a:gd name="connsiteY17" fmla="*/ 235310 h 240212"/>
                  <a:gd name="connsiteX18" fmla="*/ 165494 w 170058"/>
                  <a:gd name="connsiteY18" fmla="*/ 240212 h 240212"/>
                  <a:gd name="connsiteX19" fmla="*/ 149435 w 170058"/>
                  <a:gd name="connsiteY19" fmla="*/ 240212 h 240212"/>
                  <a:gd name="connsiteX20" fmla="*/ 149435 w 170058"/>
                  <a:gd name="connsiteY20" fmla="*/ 240043 h 2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058" h="240212">
                    <a:moveTo>
                      <a:pt x="149266" y="240043"/>
                    </a:moveTo>
                    <a:cubicBezTo>
                      <a:pt x="146392" y="240043"/>
                      <a:pt x="144702" y="238014"/>
                      <a:pt x="144702" y="235141"/>
                    </a:cubicBezTo>
                    <a:lnTo>
                      <a:pt x="144702" y="96186"/>
                    </a:lnTo>
                    <a:cubicBezTo>
                      <a:pt x="144702" y="49530"/>
                      <a:pt x="125093" y="25695"/>
                      <a:pt x="86044" y="25695"/>
                    </a:cubicBezTo>
                    <a:cubicBezTo>
                      <a:pt x="51897" y="25695"/>
                      <a:pt x="25188" y="50544"/>
                      <a:pt x="25188" y="91284"/>
                    </a:cubicBezTo>
                    <a:lnTo>
                      <a:pt x="25188" y="235310"/>
                    </a:lnTo>
                    <a:cubicBezTo>
                      <a:pt x="25188" y="238353"/>
                      <a:pt x="23328" y="240212"/>
                      <a:pt x="20623" y="240212"/>
                    </a:cubicBezTo>
                    <a:lnTo>
                      <a:pt x="4564" y="240212"/>
                    </a:lnTo>
                    <a:cubicBezTo>
                      <a:pt x="1690" y="240212"/>
                      <a:pt x="0" y="238184"/>
                      <a:pt x="0" y="235310"/>
                    </a:cubicBezTo>
                    <a:lnTo>
                      <a:pt x="0" y="9974"/>
                    </a:lnTo>
                    <a:cubicBezTo>
                      <a:pt x="0" y="7100"/>
                      <a:pt x="1859" y="5071"/>
                      <a:pt x="4564" y="5071"/>
                    </a:cubicBezTo>
                    <a:lnTo>
                      <a:pt x="20623" y="5071"/>
                    </a:lnTo>
                    <a:cubicBezTo>
                      <a:pt x="23497" y="5071"/>
                      <a:pt x="25188" y="7100"/>
                      <a:pt x="25188" y="9974"/>
                    </a:cubicBezTo>
                    <a:lnTo>
                      <a:pt x="25188" y="38035"/>
                    </a:lnTo>
                    <a:lnTo>
                      <a:pt x="25695" y="38035"/>
                    </a:lnTo>
                    <a:cubicBezTo>
                      <a:pt x="37021" y="14876"/>
                      <a:pt x="60349" y="0"/>
                      <a:pt x="91791" y="0"/>
                    </a:cubicBezTo>
                    <a:cubicBezTo>
                      <a:pt x="141321" y="0"/>
                      <a:pt x="170059" y="32457"/>
                      <a:pt x="170059" y="89932"/>
                    </a:cubicBezTo>
                    <a:lnTo>
                      <a:pt x="170059" y="235310"/>
                    </a:lnTo>
                    <a:cubicBezTo>
                      <a:pt x="170059" y="238353"/>
                      <a:pt x="168199" y="240212"/>
                      <a:pt x="165494" y="240212"/>
                    </a:cubicBezTo>
                    <a:lnTo>
                      <a:pt x="149435" y="240212"/>
                    </a:lnTo>
                    <a:lnTo>
                      <a:pt x="149435" y="240043"/>
                    </a:lnTo>
                    <a:close/>
                  </a:path>
                </a:pathLst>
              </a:custGeom>
              <a:solidFill>
                <a:schemeClr val="bg1"/>
              </a:solidFill>
              <a:ln w="1688" cap="flat">
                <a:noFill/>
                <a:prstDash val="solid"/>
                <a:miter/>
              </a:ln>
            </p:spPr>
            <p:txBody>
              <a:bodyPr rtlCol="0" anchor="ctr"/>
              <a:lstStyle/>
              <a:p>
                <a:endParaRPr lang="en-US" sz="1350"/>
              </a:p>
            </p:txBody>
          </p:sp>
          <p:sp>
            <p:nvSpPr>
              <p:cNvPr id="100" name="Forma libre: forma 99">
                <a:extLst>
                  <a:ext uri="{FF2B5EF4-FFF2-40B4-BE49-F238E27FC236}">
                    <a16:creationId xmlns:a16="http://schemas.microsoft.com/office/drawing/2014/main" id="{689139E0-F528-0365-38E1-57410A2AAD9D}"/>
                  </a:ext>
                </a:extLst>
              </p:cNvPr>
              <p:cNvSpPr/>
              <p:nvPr/>
            </p:nvSpPr>
            <p:spPr>
              <a:xfrm>
                <a:off x="7820292" y="496094"/>
                <a:ext cx="238011" cy="335384"/>
              </a:xfrm>
              <a:custGeom>
                <a:avLst/>
                <a:gdLst>
                  <a:gd name="connsiteX0" fmla="*/ 111122 w 238011"/>
                  <a:gd name="connsiteY0" fmla="*/ 335384 h 335384"/>
                  <a:gd name="connsiteX1" fmla="*/ 105882 w 238011"/>
                  <a:gd name="connsiteY1" fmla="*/ 330482 h 335384"/>
                  <a:gd name="connsiteX2" fmla="*/ 736 w 238011"/>
                  <a:gd name="connsiteY2" fmla="*/ 6931 h 335384"/>
                  <a:gd name="connsiteX3" fmla="*/ 4117 w 238011"/>
                  <a:gd name="connsiteY3" fmla="*/ 0 h 335384"/>
                  <a:gd name="connsiteX4" fmla="*/ 20683 w 238011"/>
                  <a:gd name="connsiteY4" fmla="*/ 0 h 335384"/>
                  <a:gd name="connsiteX5" fmla="*/ 27614 w 238011"/>
                  <a:gd name="connsiteY5" fmla="*/ 4902 h 335384"/>
                  <a:gd name="connsiteX6" fmla="*/ 119743 w 238011"/>
                  <a:gd name="connsiteY6" fmla="*/ 288390 h 335384"/>
                  <a:gd name="connsiteX7" fmla="*/ 120758 w 238011"/>
                  <a:gd name="connsiteY7" fmla="*/ 288390 h 335384"/>
                  <a:gd name="connsiteX8" fmla="*/ 210520 w 238011"/>
                  <a:gd name="connsiteY8" fmla="*/ 4902 h 335384"/>
                  <a:gd name="connsiteX9" fmla="*/ 216944 w 238011"/>
                  <a:gd name="connsiteY9" fmla="*/ 0 h 335384"/>
                  <a:gd name="connsiteX10" fmla="*/ 233679 w 238011"/>
                  <a:gd name="connsiteY10" fmla="*/ 0 h 335384"/>
                  <a:gd name="connsiteX11" fmla="*/ 237567 w 238011"/>
                  <a:gd name="connsiteY11" fmla="*/ 6931 h 335384"/>
                  <a:gd name="connsiteX12" fmla="*/ 132760 w 238011"/>
                  <a:gd name="connsiteY12" fmla="*/ 330482 h 335384"/>
                  <a:gd name="connsiteX13" fmla="*/ 127012 w 238011"/>
                  <a:gd name="connsiteY13" fmla="*/ 335384 h 335384"/>
                  <a:gd name="connsiteX14" fmla="*/ 111122 w 238011"/>
                  <a:gd name="connsiteY14" fmla="*/ 335384 h 3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011" h="335384">
                    <a:moveTo>
                      <a:pt x="111122" y="335384"/>
                    </a:moveTo>
                    <a:cubicBezTo>
                      <a:pt x="108248" y="335384"/>
                      <a:pt x="107065" y="333356"/>
                      <a:pt x="105882" y="330482"/>
                    </a:cubicBezTo>
                    <a:lnTo>
                      <a:pt x="736" y="6931"/>
                    </a:lnTo>
                    <a:cubicBezTo>
                      <a:pt x="-1123" y="2536"/>
                      <a:pt x="736" y="0"/>
                      <a:pt x="4117" y="0"/>
                    </a:cubicBezTo>
                    <a:lnTo>
                      <a:pt x="20683" y="0"/>
                    </a:lnTo>
                    <a:cubicBezTo>
                      <a:pt x="24740" y="0"/>
                      <a:pt x="26431" y="1014"/>
                      <a:pt x="27614" y="4902"/>
                    </a:cubicBezTo>
                    <a:lnTo>
                      <a:pt x="119743" y="288390"/>
                    </a:lnTo>
                    <a:lnTo>
                      <a:pt x="120758" y="288390"/>
                    </a:lnTo>
                    <a:lnTo>
                      <a:pt x="210520" y="4902"/>
                    </a:lnTo>
                    <a:cubicBezTo>
                      <a:pt x="211872" y="1014"/>
                      <a:pt x="213394" y="0"/>
                      <a:pt x="216944" y="0"/>
                    </a:cubicBezTo>
                    <a:lnTo>
                      <a:pt x="233679" y="0"/>
                    </a:lnTo>
                    <a:cubicBezTo>
                      <a:pt x="237060" y="0"/>
                      <a:pt x="238920" y="2536"/>
                      <a:pt x="237567" y="6931"/>
                    </a:cubicBezTo>
                    <a:lnTo>
                      <a:pt x="132760" y="330482"/>
                    </a:lnTo>
                    <a:cubicBezTo>
                      <a:pt x="131746" y="333525"/>
                      <a:pt x="129886" y="335384"/>
                      <a:pt x="127012" y="335384"/>
                    </a:cubicBezTo>
                    <a:lnTo>
                      <a:pt x="111122" y="335384"/>
                    </a:lnTo>
                    <a:close/>
                  </a:path>
                </a:pathLst>
              </a:custGeom>
              <a:solidFill>
                <a:schemeClr val="bg1"/>
              </a:solidFill>
              <a:ln w="1688" cap="flat">
                <a:noFill/>
                <a:prstDash val="solid"/>
                <a:miter/>
              </a:ln>
            </p:spPr>
            <p:txBody>
              <a:bodyPr rtlCol="0" anchor="ctr"/>
              <a:lstStyle/>
              <a:p>
                <a:endParaRPr lang="en-US" sz="1350"/>
              </a:p>
            </p:txBody>
          </p:sp>
          <p:sp>
            <p:nvSpPr>
              <p:cNvPr id="101" name="Forma libre: forma 100">
                <a:extLst>
                  <a:ext uri="{FF2B5EF4-FFF2-40B4-BE49-F238E27FC236}">
                    <a16:creationId xmlns:a16="http://schemas.microsoft.com/office/drawing/2014/main" id="{214C48CC-D063-0AAB-72D4-937BE488E5ED}"/>
                  </a:ext>
                </a:extLst>
              </p:cNvPr>
              <p:cNvSpPr/>
              <p:nvPr/>
            </p:nvSpPr>
            <p:spPr>
              <a:xfrm>
                <a:off x="8076961" y="596169"/>
                <a:ext cx="25187" cy="235309"/>
              </a:xfrm>
              <a:custGeom>
                <a:avLst/>
                <a:gdLst>
                  <a:gd name="connsiteX0" fmla="*/ 4564 w 25187"/>
                  <a:gd name="connsiteY0" fmla="*/ 235310 h 235309"/>
                  <a:gd name="connsiteX1" fmla="*/ 0 w 25187"/>
                  <a:gd name="connsiteY1" fmla="*/ 230407 h 235309"/>
                  <a:gd name="connsiteX2" fmla="*/ 0 w 25187"/>
                  <a:gd name="connsiteY2" fmla="*/ 4902 h 235309"/>
                  <a:gd name="connsiteX3" fmla="*/ 4564 w 25187"/>
                  <a:gd name="connsiteY3" fmla="*/ 0 h 235309"/>
                  <a:gd name="connsiteX4" fmla="*/ 20623 w 25187"/>
                  <a:gd name="connsiteY4" fmla="*/ 0 h 235309"/>
                  <a:gd name="connsiteX5" fmla="*/ 25188 w 25187"/>
                  <a:gd name="connsiteY5" fmla="*/ 4902 h 235309"/>
                  <a:gd name="connsiteX6" fmla="*/ 25188 w 25187"/>
                  <a:gd name="connsiteY6" fmla="*/ 230238 h 235309"/>
                  <a:gd name="connsiteX7" fmla="*/ 20623 w 25187"/>
                  <a:gd name="connsiteY7" fmla="*/ 235141 h 235309"/>
                  <a:gd name="connsiteX8" fmla="*/ 4564 w 25187"/>
                  <a:gd name="connsiteY8" fmla="*/ 235141 h 23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 h="235309">
                    <a:moveTo>
                      <a:pt x="4564" y="235310"/>
                    </a:moveTo>
                    <a:cubicBezTo>
                      <a:pt x="1690" y="235310"/>
                      <a:pt x="0" y="233281"/>
                      <a:pt x="0" y="230407"/>
                    </a:cubicBezTo>
                    <a:lnTo>
                      <a:pt x="0" y="4902"/>
                    </a:lnTo>
                    <a:cubicBezTo>
                      <a:pt x="0" y="2029"/>
                      <a:pt x="1860" y="0"/>
                      <a:pt x="4564" y="0"/>
                    </a:cubicBezTo>
                    <a:lnTo>
                      <a:pt x="20623" y="0"/>
                    </a:lnTo>
                    <a:cubicBezTo>
                      <a:pt x="23497" y="0"/>
                      <a:pt x="25188" y="2029"/>
                      <a:pt x="25188" y="4902"/>
                    </a:cubicBezTo>
                    <a:lnTo>
                      <a:pt x="25188" y="230238"/>
                    </a:lnTo>
                    <a:cubicBezTo>
                      <a:pt x="25188" y="233281"/>
                      <a:pt x="23328" y="235141"/>
                      <a:pt x="20623" y="235141"/>
                    </a:cubicBezTo>
                    <a:lnTo>
                      <a:pt x="4564" y="235141"/>
                    </a:lnTo>
                    <a:close/>
                  </a:path>
                </a:pathLst>
              </a:custGeom>
              <a:solidFill>
                <a:schemeClr val="bg1"/>
              </a:solidFill>
              <a:ln w="1688" cap="flat">
                <a:noFill/>
                <a:prstDash val="solid"/>
                <a:miter/>
              </a:ln>
            </p:spPr>
            <p:txBody>
              <a:bodyPr rtlCol="0" anchor="ctr"/>
              <a:lstStyle/>
              <a:p>
                <a:endParaRPr lang="en-US" sz="1350"/>
              </a:p>
            </p:txBody>
          </p:sp>
          <p:sp>
            <p:nvSpPr>
              <p:cNvPr id="102" name="Forma libre: forma 101">
                <a:extLst>
                  <a:ext uri="{FF2B5EF4-FFF2-40B4-BE49-F238E27FC236}">
                    <a16:creationId xmlns:a16="http://schemas.microsoft.com/office/drawing/2014/main" id="{6A0F6D9D-5F5D-0EA1-1BD9-61BD24762A92}"/>
                  </a:ext>
                </a:extLst>
              </p:cNvPr>
              <p:cNvSpPr/>
              <p:nvPr/>
            </p:nvSpPr>
            <p:spPr>
              <a:xfrm>
                <a:off x="8126829" y="591097"/>
                <a:ext cx="168706" cy="245283"/>
              </a:xfrm>
              <a:custGeom>
                <a:avLst/>
                <a:gdLst>
                  <a:gd name="connsiteX0" fmla="*/ 143688 w 168706"/>
                  <a:gd name="connsiteY0" fmla="*/ 167861 h 245283"/>
                  <a:gd name="connsiteX1" fmla="*/ 143688 w 168706"/>
                  <a:gd name="connsiteY1" fmla="*/ 131855 h 245283"/>
                  <a:gd name="connsiteX2" fmla="*/ 140814 w 168706"/>
                  <a:gd name="connsiteY2" fmla="*/ 128981 h 245283"/>
                  <a:gd name="connsiteX3" fmla="*/ 87396 w 168706"/>
                  <a:gd name="connsiteY3" fmla="*/ 128981 h 245283"/>
                  <a:gd name="connsiteX4" fmla="*/ 24173 w 168706"/>
                  <a:gd name="connsiteY4" fmla="*/ 175130 h 245283"/>
                  <a:gd name="connsiteX5" fmla="*/ 79451 w 168706"/>
                  <a:gd name="connsiteY5" fmla="*/ 220603 h 245283"/>
                  <a:gd name="connsiteX6" fmla="*/ 143688 w 168706"/>
                  <a:gd name="connsiteY6" fmla="*/ 167861 h 245283"/>
                  <a:gd name="connsiteX7" fmla="*/ 29583 w 168706"/>
                  <a:gd name="connsiteY7" fmla="*/ 42599 h 245283"/>
                  <a:gd name="connsiteX8" fmla="*/ 22652 w 168706"/>
                  <a:gd name="connsiteY8" fmla="*/ 42092 h 245283"/>
                  <a:gd name="connsiteX9" fmla="*/ 14707 w 168706"/>
                  <a:gd name="connsiteY9" fmla="*/ 29752 h 245283"/>
                  <a:gd name="connsiteX10" fmla="*/ 16059 w 168706"/>
                  <a:gd name="connsiteY10" fmla="*/ 22821 h 245283"/>
                  <a:gd name="connsiteX11" fmla="*/ 87058 w 168706"/>
                  <a:gd name="connsiteY11" fmla="*/ 0 h 245283"/>
                  <a:gd name="connsiteX12" fmla="*/ 168706 w 168706"/>
                  <a:gd name="connsiteY12" fmla="*/ 77929 h 245283"/>
                  <a:gd name="connsiteX13" fmla="*/ 168706 w 168706"/>
                  <a:gd name="connsiteY13" fmla="*/ 235141 h 245283"/>
                  <a:gd name="connsiteX14" fmla="*/ 164142 w 168706"/>
                  <a:gd name="connsiteY14" fmla="*/ 240043 h 245283"/>
                  <a:gd name="connsiteX15" fmla="*/ 149097 w 168706"/>
                  <a:gd name="connsiteY15" fmla="*/ 240043 h 245283"/>
                  <a:gd name="connsiteX16" fmla="*/ 144533 w 168706"/>
                  <a:gd name="connsiteY16" fmla="*/ 235141 h 245283"/>
                  <a:gd name="connsiteX17" fmla="*/ 144533 w 168706"/>
                  <a:gd name="connsiteY17" fmla="*/ 210629 h 245283"/>
                  <a:gd name="connsiteX18" fmla="*/ 144026 w 168706"/>
                  <a:gd name="connsiteY18" fmla="*/ 210629 h 245283"/>
                  <a:gd name="connsiteX19" fmla="*/ 74887 w 168706"/>
                  <a:gd name="connsiteY19" fmla="*/ 245283 h 245283"/>
                  <a:gd name="connsiteX20" fmla="*/ 0 w 168706"/>
                  <a:gd name="connsiteY20" fmla="*/ 175806 h 245283"/>
                  <a:gd name="connsiteX21" fmla="*/ 84691 w 168706"/>
                  <a:gd name="connsiteY21" fmla="*/ 106329 h 245283"/>
                  <a:gd name="connsiteX22" fmla="*/ 141490 w 168706"/>
                  <a:gd name="connsiteY22" fmla="*/ 106329 h 245283"/>
                  <a:gd name="connsiteX23" fmla="*/ 144364 w 168706"/>
                  <a:gd name="connsiteY23" fmla="*/ 103455 h 245283"/>
                  <a:gd name="connsiteX24" fmla="*/ 144364 w 168706"/>
                  <a:gd name="connsiteY24" fmla="*/ 79113 h 245283"/>
                  <a:gd name="connsiteX25" fmla="*/ 86213 w 168706"/>
                  <a:gd name="connsiteY25" fmla="*/ 24850 h 245283"/>
                  <a:gd name="connsiteX26" fmla="*/ 29583 w 168706"/>
                  <a:gd name="connsiteY26" fmla="*/ 42599 h 24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06" h="245283">
                    <a:moveTo>
                      <a:pt x="143688" y="167861"/>
                    </a:moveTo>
                    <a:lnTo>
                      <a:pt x="143688" y="131855"/>
                    </a:lnTo>
                    <a:cubicBezTo>
                      <a:pt x="143688" y="129826"/>
                      <a:pt x="142673" y="128981"/>
                      <a:pt x="140814" y="128981"/>
                    </a:cubicBezTo>
                    <a:lnTo>
                      <a:pt x="87396" y="128981"/>
                    </a:lnTo>
                    <a:cubicBezTo>
                      <a:pt x="42937" y="128981"/>
                      <a:pt x="24173" y="144195"/>
                      <a:pt x="24173" y="175130"/>
                    </a:cubicBezTo>
                    <a:cubicBezTo>
                      <a:pt x="24173" y="204882"/>
                      <a:pt x="43783" y="220603"/>
                      <a:pt x="79451" y="220603"/>
                    </a:cubicBezTo>
                    <a:cubicBezTo>
                      <a:pt x="118162" y="220434"/>
                      <a:pt x="143688" y="199810"/>
                      <a:pt x="143688" y="167861"/>
                    </a:cubicBezTo>
                    <a:moveTo>
                      <a:pt x="29583" y="42599"/>
                    </a:moveTo>
                    <a:cubicBezTo>
                      <a:pt x="27216" y="44628"/>
                      <a:pt x="24342" y="44628"/>
                      <a:pt x="22652" y="42092"/>
                    </a:cubicBezTo>
                    <a:lnTo>
                      <a:pt x="14707" y="29752"/>
                    </a:lnTo>
                    <a:cubicBezTo>
                      <a:pt x="13355" y="27216"/>
                      <a:pt x="13693" y="24850"/>
                      <a:pt x="16059" y="22821"/>
                    </a:cubicBezTo>
                    <a:cubicBezTo>
                      <a:pt x="31780" y="8452"/>
                      <a:pt x="55616" y="0"/>
                      <a:pt x="87058" y="0"/>
                    </a:cubicBezTo>
                    <a:cubicBezTo>
                      <a:pt x="145209" y="0"/>
                      <a:pt x="168706" y="20116"/>
                      <a:pt x="168706" y="77929"/>
                    </a:cubicBezTo>
                    <a:lnTo>
                      <a:pt x="168706" y="235141"/>
                    </a:lnTo>
                    <a:cubicBezTo>
                      <a:pt x="168706" y="238184"/>
                      <a:pt x="166847" y="240043"/>
                      <a:pt x="164142" y="240043"/>
                    </a:cubicBezTo>
                    <a:lnTo>
                      <a:pt x="149097" y="240043"/>
                    </a:lnTo>
                    <a:cubicBezTo>
                      <a:pt x="146223" y="240043"/>
                      <a:pt x="144533" y="238014"/>
                      <a:pt x="144533" y="235141"/>
                    </a:cubicBezTo>
                    <a:lnTo>
                      <a:pt x="144533" y="210629"/>
                    </a:lnTo>
                    <a:lnTo>
                      <a:pt x="144026" y="210629"/>
                    </a:lnTo>
                    <a:cubicBezTo>
                      <a:pt x="135066" y="230238"/>
                      <a:pt x="111231" y="245283"/>
                      <a:pt x="74887" y="245283"/>
                    </a:cubicBezTo>
                    <a:cubicBezTo>
                      <a:pt x="29921" y="245283"/>
                      <a:pt x="0" y="221448"/>
                      <a:pt x="0" y="175806"/>
                    </a:cubicBezTo>
                    <a:cubicBezTo>
                      <a:pt x="0" y="129150"/>
                      <a:pt x="30428" y="106329"/>
                      <a:pt x="84691" y="106329"/>
                    </a:cubicBezTo>
                    <a:lnTo>
                      <a:pt x="141490" y="106329"/>
                    </a:lnTo>
                    <a:cubicBezTo>
                      <a:pt x="143350" y="106329"/>
                      <a:pt x="144364" y="105315"/>
                      <a:pt x="144364" y="103455"/>
                    </a:cubicBezTo>
                    <a:lnTo>
                      <a:pt x="144364" y="79113"/>
                    </a:lnTo>
                    <a:cubicBezTo>
                      <a:pt x="144364" y="40571"/>
                      <a:pt x="131686" y="24850"/>
                      <a:pt x="86213" y="24850"/>
                    </a:cubicBezTo>
                    <a:cubicBezTo>
                      <a:pt x="58489" y="24850"/>
                      <a:pt x="42768" y="31273"/>
                      <a:pt x="29583" y="42599"/>
                    </a:cubicBezTo>
                  </a:path>
                </a:pathLst>
              </a:custGeom>
              <a:solidFill>
                <a:schemeClr val="bg1"/>
              </a:solidFill>
              <a:ln w="1688" cap="flat">
                <a:noFill/>
                <a:prstDash val="solid"/>
                <a:miter/>
              </a:ln>
            </p:spPr>
            <p:txBody>
              <a:bodyPr rtlCol="0" anchor="ctr"/>
              <a:lstStyle/>
              <a:p>
                <a:endParaRPr lang="en-US" sz="1350"/>
              </a:p>
            </p:txBody>
          </p:sp>
          <p:sp>
            <p:nvSpPr>
              <p:cNvPr id="103" name="Forma libre: forma 102">
                <a:extLst>
                  <a:ext uri="{FF2B5EF4-FFF2-40B4-BE49-F238E27FC236}">
                    <a16:creationId xmlns:a16="http://schemas.microsoft.com/office/drawing/2014/main" id="{A38D0CE2-529E-3D29-47A2-27E01F16ED62}"/>
                  </a:ext>
                </a:extLst>
              </p:cNvPr>
              <p:cNvSpPr/>
              <p:nvPr/>
            </p:nvSpPr>
            <p:spPr>
              <a:xfrm>
                <a:off x="8331711" y="496094"/>
                <a:ext cx="61701" cy="336567"/>
              </a:xfrm>
              <a:custGeom>
                <a:avLst/>
                <a:gdLst>
                  <a:gd name="connsiteX0" fmla="*/ 46487 w 61701"/>
                  <a:gd name="connsiteY0" fmla="*/ 336567 h 336567"/>
                  <a:gd name="connsiteX1" fmla="*/ 0 w 61701"/>
                  <a:gd name="connsiteY1" fmla="*/ 281290 h 336567"/>
                  <a:gd name="connsiteX2" fmla="*/ 0 w 61701"/>
                  <a:gd name="connsiteY2" fmla="*/ 4902 h 336567"/>
                  <a:gd name="connsiteX3" fmla="*/ 4564 w 61701"/>
                  <a:gd name="connsiteY3" fmla="*/ 0 h 336567"/>
                  <a:gd name="connsiteX4" fmla="*/ 20623 w 61701"/>
                  <a:gd name="connsiteY4" fmla="*/ 0 h 336567"/>
                  <a:gd name="connsiteX5" fmla="*/ 25188 w 61701"/>
                  <a:gd name="connsiteY5" fmla="*/ 4902 h 336567"/>
                  <a:gd name="connsiteX6" fmla="*/ 25188 w 61701"/>
                  <a:gd name="connsiteY6" fmla="*/ 280445 h 336567"/>
                  <a:gd name="connsiteX7" fmla="*/ 49192 w 61701"/>
                  <a:gd name="connsiteY7" fmla="*/ 310873 h 336567"/>
                  <a:gd name="connsiteX8" fmla="*/ 57137 w 61701"/>
                  <a:gd name="connsiteY8" fmla="*/ 310873 h 336567"/>
                  <a:gd name="connsiteX9" fmla="*/ 61701 w 61701"/>
                  <a:gd name="connsiteY9" fmla="*/ 315775 h 336567"/>
                  <a:gd name="connsiteX10" fmla="*/ 61701 w 61701"/>
                  <a:gd name="connsiteY10" fmla="*/ 331496 h 336567"/>
                  <a:gd name="connsiteX11" fmla="*/ 57137 w 61701"/>
                  <a:gd name="connsiteY11" fmla="*/ 336398 h 336567"/>
                  <a:gd name="connsiteX12" fmla="*/ 46487 w 61701"/>
                  <a:gd name="connsiteY12" fmla="*/ 336398 h 336567"/>
                  <a:gd name="connsiteX13" fmla="*/ 46487 w 61701"/>
                  <a:gd name="connsiteY13" fmla="*/ 336567 h 33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1" h="336567">
                    <a:moveTo>
                      <a:pt x="46487" y="336567"/>
                    </a:moveTo>
                    <a:cubicBezTo>
                      <a:pt x="12678" y="336567"/>
                      <a:pt x="0" y="320339"/>
                      <a:pt x="0" y="281290"/>
                    </a:cubicBezTo>
                    <a:lnTo>
                      <a:pt x="0" y="4902"/>
                    </a:lnTo>
                    <a:cubicBezTo>
                      <a:pt x="0" y="2029"/>
                      <a:pt x="1859" y="0"/>
                      <a:pt x="4564" y="0"/>
                    </a:cubicBezTo>
                    <a:lnTo>
                      <a:pt x="20623" y="0"/>
                    </a:lnTo>
                    <a:cubicBezTo>
                      <a:pt x="23497" y="0"/>
                      <a:pt x="25188" y="2029"/>
                      <a:pt x="25188" y="4902"/>
                    </a:cubicBezTo>
                    <a:lnTo>
                      <a:pt x="25188" y="280445"/>
                    </a:lnTo>
                    <a:cubicBezTo>
                      <a:pt x="25188" y="303604"/>
                      <a:pt x="32118" y="310873"/>
                      <a:pt x="49192" y="310873"/>
                    </a:cubicBezTo>
                    <a:lnTo>
                      <a:pt x="57137" y="310873"/>
                    </a:lnTo>
                    <a:cubicBezTo>
                      <a:pt x="60011" y="310873"/>
                      <a:pt x="61701" y="312901"/>
                      <a:pt x="61701" y="315775"/>
                    </a:cubicBezTo>
                    <a:lnTo>
                      <a:pt x="61701" y="331496"/>
                    </a:lnTo>
                    <a:cubicBezTo>
                      <a:pt x="61701" y="334539"/>
                      <a:pt x="59842" y="336398"/>
                      <a:pt x="57137" y="336398"/>
                    </a:cubicBezTo>
                    <a:lnTo>
                      <a:pt x="46487" y="336398"/>
                    </a:lnTo>
                    <a:lnTo>
                      <a:pt x="46487" y="336567"/>
                    </a:lnTo>
                    <a:close/>
                  </a:path>
                </a:pathLst>
              </a:custGeom>
              <a:solidFill>
                <a:schemeClr val="bg1"/>
              </a:solidFill>
              <a:ln w="1688" cap="flat">
                <a:noFill/>
                <a:prstDash val="solid"/>
                <a:miter/>
              </a:ln>
            </p:spPr>
            <p:txBody>
              <a:bodyPr rtlCol="0" anchor="ctr"/>
              <a:lstStyle/>
              <a:p>
                <a:endParaRPr lang="en-US" sz="1350"/>
              </a:p>
            </p:txBody>
          </p:sp>
        </p:grpSp>
        <p:sp>
          <p:nvSpPr>
            <p:cNvPr id="104" name="Forma libre: forma 103">
              <a:extLst>
                <a:ext uri="{FF2B5EF4-FFF2-40B4-BE49-F238E27FC236}">
                  <a16:creationId xmlns:a16="http://schemas.microsoft.com/office/drawing/2014/main" id="{21A41DD2-F6FC-BFA2-CBE4-BA508F4A8D1D}"/>
                </a:ext>
              </a:extLst>
            </p:cNvPr>
            <p:cNvSpPr/>
            <p:nvPr/>
          </p:nvSpPr>
          <p:spPr>
            <a:xfrm>
              <a:off x="7168474" y="902308"/>
              <a:ext cx="56503" cy="83169"/>
            </a:xfrm>
            <a:custGeom>
              <a:avLst/>
              <a:gdLst>
                <a:gd name="connsiteX0" fmla="*/ 380 w 56503"/>
                <a:gd name="connsiteY0" fmla="*/ 73703 h 83169"/>
                <a:gd name="connsiteX1" fmla="*/ 380 w 56503"/>
                <a:gd name="connsiteY1" fmla="*/ 72182 h 83169"/>
                <a:gd name="connsiteX2" fmla="*/ 3254 w 56503"/>
                <a:gd name="connsiteY2" fmla="*/ 68632 h 83169"/>
                <a:gd name="connsiteX3" fmla="*/ 4776 w 56503"/>
                <a:gd name="connsiteY3" fmla="*/ 68632 h 83169"/>
                <a:gd name="connsiteX4" fmla="*/ 27935 w 56503"/>
                <a:gd name="connsiteY4" fmla="*/ 76915 h 83169"/>
                <a:gd name="connsiteX5" fmla="*/ 48896 w 56503"/>
                <a:gd name="connsiteY5" fmla="*/ 60349 h 83169"/>
                <a:gd name="connsiteX6" fmla="*/ 29456 w 56503"/>
                <a:gd name="connsiteY6" fmla="*/ 44628 h 83169"/>
                <a:gd name="connsiteX7" fmla="*/ 25906 w 56503"/>
                <a:gd name="connsiteY7" fmla="*/ 44121 h 83169"/>
                <a:gd name="connsiteX8" fmla="*/ 2747 w 56503"/>
                <a:gd name="connsiteY8" fmla="*/ 22652 h 83169"/>
                <a:gd name="connsiteX9" fmla="*/ 28273 w 56503"/>
                <a:gd name="connsiteY9" fmla="*/ 0 h 83169"/>
                <a:gd name="connsiteX10" fmla="*/ 51432 w 56503"/>
                <a:gd name="connsiteY10" fmla="*/ 6762 h 83169"/>
                <a:gd name="connsiteX11" fmla="*/ 51770 w 56503"/>
                <a:gd name="connsiteY11" fmla="*/ 8283 h 83169"/>
                <a:gd name="connsiteX12" fmla="*/ 49403 w 56503"/>
                <a:gd name="connsiteY12" fmla="*/ 11833 h 83169"/>
                <a:gd name="connsiteX13" fmla="*/ 47882 w 56503"/>
                <a:gd name="connsiteY13" fmla="*/ 12171 h 83169"/>
                <a:gd name="connsiteX14" fmla="*/ 28273 w 56503"/>
                <a:gd name="connsiteY14" fmla="*/ 6255 h 83169"/>
                <a:gd name="connsiteX15" fmla="*/ 10016 w 56503"/>
                <a:gd name="connsiteY15" fmla="*/ 21976 h 83169"/>
                <a:gd name="connsiteX16" fmla="*/ 29118 w 56503"/>
                <a:gd name="connsiteY16" fmla="*/ 37528 h 83169"/>
                <a:gd name="connsiteX17" fmla="*/ 32668 w 56503"/>
                <a:gd name="connsiteY17" fmla="*/ 38035 h 83169"/>
                <a:gd name="connsiteX18" fmla="*/ 56503 w 56503"/>
                <a:gd name="connsiteY18" fmla="*/ 59673 h 83169"/>
                <a:gd name="connsiteX19" fmla="*/ 27766 w 56503"/>
                <a:gd name="connsiteY19" fmla="*/ 83170 h 83169"/>
                <a:gd name="connsiteX20" fmla="*/ 380 w 56503"/>
                <a:gd name="connsiteY20" fmla="*/ 73703 h 8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03" h="83169">
                  <a:moveTo>
                    <a:pt x="380" y="73703"/>
                  </a:moveTo>
                  <a:cubicBezTo>
                    <a:pt x="-127" y="73196"/>
                    <a:pt x="-127" y="72351"/>
                    <a:pt x="380" y="72182"/>
                  </a:cubicBezTo>
                  <a:lnTo>
                    <a:pt x="3254" y="68632"/>
                  </a:lnTo>
                  <a:cubicBezTo>
                    <a:pt x="3761" y="68125"/>
                    <a:pt x="4606" y="68125"/>
                    <a:pt x="4776" y="68632"/>
                  </a:cubicBezTo>
                  <a:cubicBezTo>
                    <a:pt x="10185" y="72689"/>
                    <a:pt x="18637" y="76915"/>
                    <a:pt x="27935" y="76915"/>
                  </a:cubicBezTo>
                  <a:cubicBezTo>
                    <a:pt x="40782" y="76915"/>
                    <a:pt x="48896" y="70491"/>
                    <a:pt x="48896" y="60349"/>
                  </a:cubicBezTo>
                  <a:cubicBezTo>
                    <a:pt x="48896" y="52404"/>
                    <a:pt x="44332" y="46487"/>
                    <a:pt x="29456" y="44628"/>
                  </a:cubicBezTo>
                  <a:lnTo>
                    <a:pt x="25906" y="44121"/>
                  </a:lnTo>
                  <a:cubicBezTo>
                    <a:pt x="10185" y="42092"/>
                    <a:pt x="2747" y="34485"/>
                    <a:pt x="2747" y="22652"/>
                  </a:cubicBezTo>
                  <a:cubicBezTo>
                    <a:pt x="2747" y="8790"/>
                    <a:pt x="12890" y="0"/>
                    <a:pt x="28273" y="0"/>
                  </a:cubicBezTo>
                  <a:cubicBezTo>
                    <a:pt x="37232" y="0"/>
                    <a:pt x="45853" y="2874"/>
                    <a:pt x="51432" y="6762"/>
                  </a:cubicBezTo>
                  <a:cubicBezTo>
                    <a:pt x="51939" y="7100"/>
                    <a:pt x="52277" y="7776"/>
                    <a:pt x="51770" y="8283"/>
                  </a:cubicBezTo>
                  <a:lnTo>
                    <a:pt x="49403" y="11833"/>
                  </a:lnTo>
                  <a:cubicBezTo>
                    <a:pt x="48896" y="12340"/>
                    <a:pt x="48389" y="12340"/>
                    <a:pt x="47882" y="12171"/>
                  </a:cubicBezTo>
                  <a:cubicBezTo>
                    <a:pt x="41458" y="8283"/>
                    <a:pt x="35204" y="6255"/>
                    <a:pt x="28273" y="6255"/>
                  </a:cubicBezTo>
                  <a:cubicBezTo>
                    <a:pt x="16609" y="6255"/>
                    <a:pt x="10016" y="12678"/>
                    <a:pt x="10016" y="21976"/>
                  </a:cubicBezTo>
                  <a:cubicBezTo>
                    <a:pt x="10016" y="30259"/>
                    <a:pt x="15256" y="35668"/>
                    <a:pt x="29118" y="37528"/>
                  </a:cubicBezTo>
                  <a:lnTo>
                    <a:pt x="32668" y="38035"/>
                  </a:lnTo>
                  <a:cubicBezTo>
                    <a:pt x="49234" y="40063"/>
                    <a:pt x="56503" y="47840"/>
                    <a:pt x="56503" y="59673"/>
                  </a:cubicBezTo>
                  <a:cubicBezTo>
                    <a:pt x="56503" y="73365"/>
                    <a:pt x="46699" y="83170"/>
                    <a:pt x="27766" y="83170"/>
                  </a:cubicBezTo>
                  <a:cubicBezTo>
                    <a:pt x="16609" y="83001"/>
                    <a:pt x="5790" y="78606"/>
                    <a:pt x="380" y="73703"/>
                  </a:cubicBezTo>
                  <a:close/>
                </a:path>
              </a:pathLst>
            </a:custGeom>
            <a:solidFill>
              <a:schemeClr val="bg1"/>
            </a:solidFill>
            <a:ln w="1688" cap="flat">
              <a:noFill/>
              <a:prstDash val="solid"/>
              <a:miter/>
            </a:ln>
          </p:spPr>
          <p:txBody>
            <a:bodyPr rtlCol="0" anchor="ctr"/>
            <a:lstStyle/>
            <a:p>
              <a:endParaRPr lang="en-US" sz="1350"/>
            </a:p>
          </p:txBody>
        </p:sp>
        <p:sp>
          <p:nvSpPr>
            <p:cNvPr id="105" name="Forma libre: forma 104">
              <a:extLst>
                <a:ext uri="{FF2B5EF4-FFF2-40B4-BE49-F238E27FC236}">
                  <a16:creationId xmlns:a16="http://schemas.microsoft.com/office/drawing/2014/main" id="{D35DA4EC-17BA-B264-53EA-629B13915B8B}"/>
                </a:ext>
              </a:extLst>
            </p:cNvPr>
            <p:cNvSpPr/>
            <p:nvPr/>
          </p:nvSpPr>
          <p:spPr>
            <a:xfrm>
              <a:off x="7403150" y="903153"/>
              <a:ext cx="49022" cy="82493"/>
            </a:xfrm>
            <a:custGeom>
              <a:avLst/>
              <a:gdLst>
                <a:gd name="connsiteX0" fmla="*/ 169 w 49022"/>
                <a:gd name="connsiteY0" fmla="*/ 1352 h 82493"/>
                <a:gd name="connsiteX1" fmla="*/ 1521 w 49022"/>
                <a:gd name="connsiteY1" fmla="*/ 0 h 82493"/>
                <a:gd name="connsiteX2" fmla="*/ 47670 w 49022"/>
                <a:gd name="connsiteY2" fmla="*/ 0 h 82493"/>
                <a:gd name="connsiteX3" fmla="*/ 49023 w 49022"/>
                <a:gd name="connsiteY3" fmla="*/ 1352 h 82493"/>
                <a:gd name="connsiteX4" fmla="*/ 49023 w 49022"/>
                <a:gd name="connsiteY4" fmla="*/ 5409 h 82493"/>
                <a:gd name="connsiteX5" fmla="*/ 47670 w 49022"/>
                <a:gd name="connsiteY5" fmla="*/ 6762 h 82493"/>
                <a:gd name="connsiteX6" fmla="*/ 7607 w 49022"/>
                <a:gd name="connsiteY6" fmla="*/ 6762 h 82493"/>
                <a:gd name="connsiteX7" fmla="*/ 6762 w 49022"/>
                <a:gd name="connsiteY7" fmla="*/ 7607 h 82493"/>
                <a:gd name="connsiteX8" fmla="*/ 6762 w 49022"/>
                <a:gd name="connsiteY8" fmla="*/ 36514 h 82493"/>
                <a:gd name="connsiteX9" fmla="*/ 7607 w 49022"/>
                <a:gd name="connsiteY9" fmla="*/ 37359 h 82493"/>
                <a:gd name="connsiteX10" fmla="*/ 41923 w 49022"/>
                <a:gd name="connsiteY10" fmla="*/ 37359 h 82493"/>
                <a:gd name="connsiteX11" fmla="*/ 43275 w 49022"/>
                <a:gd name="connsiteY11" fmla="*/ 38711 h 82493"/>
                <a:gd name="connsiteX12" fmla="*/ 43275 w 49022"/>
                <a:gd name="connsiteY12" fmla="*/ 42768 h 82493"/>
                <a:gd name="connsiteX13" fmla="*/ 41923 w 49022"/>
                <a:gd name="connsiteY13" fmla="*/ 44121 h 82493"/>
                <a:gd name="connsiteX14" fmla="*/ 7607 w 49022"/>
                <a:gd name="connsiteY14" fmla="*/ 44121 h 82493"/>
                <a:gd name="connsiteX15" fmla="*/ 6762 w 49022"/>
                <a:gd name="connsiteY15" fmla="*/ 44966 h 82493"/>
                <a:gd name="connsiteX16" fmla="*/ 6762 w 49022"/>
                <a:gd name="connsiteY16" fmla="*/ 74887 h 82493"/>
                <a:gd name="connsiteX17" fmla="*/ 7607 w 49022"/>
                <a:gd name="connsiteY17" fmla="*/ 75732 h 82493"/>
                <a:gd name="connsiteX18" fmla="*/ 47670 w 49022"/>
                <a:gd name="connsiteY18" fmla="*/ 75732 h 82493"/>
                <a:gd name="connsiteX19" fmla="*/ 49023 w 49022"/>
                <a:gd name="connsiteY19" fmla="*/ 77084 h 82493"/>
                <a:gd name="connsiteX20" fmla="*/ 49023 w 49022"/>
                <a:gd name="connsiteY20" fmla="*/ 81141 h 82493"/>
                <a:gd name="connsiteX21" fmla="*/ 47670 w 49022"/>
                <a:gd name="connsiteY21" fmla="*/ 82494 h 82493"/>
                <a:gd name="connsiteX22" fmla="*/ 1352 w 49022"/>
                <a:gd name="connsiteY22" fmla="*/ 82494 h 82493"/>
                <a:gd name="connsiteX23" fmla="*/ 0 w 49022"/>
                <a:gd name="connsiteY23" fmla="*/ 81141 h 82493"/>
                <a:gd name="connsiteX24" fmla="*/ 0 w 49022"/>
                <a:gd name="connsiteY24" fmla="*/ 1352 h 8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22" h="82493">
                  <a:moveTo>
                    <a:pt x="169" y="1352"/>
                  </a:moveTo>
                  <a:cubicBezTo>
                    <a:pt x="169" y="507"/>
                    <a:pt x="676" y="0"/>
                    <a:pt x="1521" y="0"/>
                  </a:cubicBezTo>
                  <a:lnTo>
                    <a:pt x="47670" y="0"/>
                  </a:lnTo>
                  <a:cubicBezTo>
                    <a:pt x="48516" y="0"/>
                    <a:pt x="49023" y="507"/>
                    <a:pt x="49023" y="1352"/>
                  </a:cubicBezTo>
                  <a:lnTo>
                    <a:pt x="49023" y="5409"/>
                  </a:lnTo>
                  <a:cubicBezTo>
                    <a:pt x="49023" y="6255"/>
                    <a:pt x="48516" y="6762"/>
                    <a:pt x="47670" y="6762"/>
                  </a:cubicBezTo>
                  <a:lnTo>
                    <a:pt x="7607" y="6762"/>
                  </a:lnTo>
                  <a:cubicBezTo>
                    <a:pt x="7100" y="6762"/>
                    <a:pt x="6762" y="7100"/>
                    <a:pt x="6762" y="7607"/>
                  </a:cubicBezTo>
                  <a:lnTo>
                    <a:pt x="6762" y="36514"/>
                  </a:lnTo>
                  <a:cubicBezTo>
                    <a:pt x="6762" y="37021"/>
                    <a:pt x="7100" y="37359"/>
                    <a:pt x="7607" y="37359"/>
                  </a:cubicBezTo>
                  <a:lnTo>
                    <a:pt x="41923" y="37359"/>
                  </a:lnTo>
                  <a:cubicBezTo>
                    <a:pt x="42768" y="37359"/>
                    <a:pt x="43275" y="37866"/>
                    <a:pt x="43275" y="38711"/>
                  </a:cubicBezTo>
                  <a:lnTo>
                    <a:pt x="43275" y="42768"/>
                  </a:lnTo>
                  <a:cubicBezTo>
                    <a:pt x="43275" y="43613"/>
                    <a:pt x="42768" y="44121"/>
                    <a:pt x="41923" y="44121"/>
                  </a:cubicBezTo>
                  <a:lnTo>
                    <a:pt x="7607" y="44121"/>
                  </a:lnTo>
                  <a:cubicBezTo>
                    <a:pt x="7100" y="44121"/>
                    <a:pt x="6762" y="44459"/>
                    <a:pt x="6762" y="44966"/>
                  </a:cubicBezTo>
                  <a:lnTo>
                    <a:pt x="6762" y="74887"/>
                  </a:lnTo>
                  <a:cubicBezTo>
                    <a:pt x="6762" y="75394"/>
                    <a:pt x="7100" y="75732"/>
                    <a:pt x="7607" y="75732"/>
                  </a:cubicBezTo>
                  <a:lnTo>
                    <a:pt x="47670" y="75732"/>
                  </a:lnTo>
                  <a:cubicBezTo>
                    <a:pt x="48516" y="75732"/>
                    <a:pt x="49023" y="76239"/>
                    <a:pt x="49023" y="77084"/>
                  </a:cubicBezTo>
                  <a:lnTo>
                    <a:pt x="49023" y="81141"/>
                  </a:lnTo>
                  <a:cubicBezTo>
                    <a:pt x="49023" y="81987"/>
                    <a:pt x="48516" y="82494"/>
                    <a:pt x="47670" y="82494"/>
                  </a:cubicBezTo>
                  <a:lnTo>
                    <a:pt x="1352" y="82494"/>
                  </a:lnTo>
                  <a:cubicBezTo>
                    <a:pt x="507" y="82494"/>
                    <a:pt x="0" y="81987"/>
                    <a:pt x="0" y="81141"/>
                  </a:cubicBezTo>
                  <a:lnTo>
                    <a:pt x="0" y="1352"/>
                  </a:lnTo>
                  <a:close/>
                </a:path>
              </a:pathLst>
            </a:custGeom>
            <a:solidFill>
              <a:schemeClr val="bg1"/>
            </a:solidFill>
            <a:ln w="1688" cap="flat">
              <a:noFill/>
              <a:prstDash val="solid"/>
              <a:miter/>
            </a:ln>
          </p:spPr>
          <p:txBody>
            <a:bodyPr rtlCol="0" anchor="ctr"/>
            <a:lstStyle/>
            <a:p>
              <a:endParaRPr lang="en-US" sz="1350"/>
            </a:p>
          </p:txBody>
        </p:sp>
        <p:sp>
          <p:nvSpPr>
            <p:cNvPr id="106" name="Forma libre: forma 105">
              <a:extLst>
                <a:ext uri="{FF2B5EF4-FFF2-40B4-BE49-F238E27FC236}">
                  <a16:creationId xmlns:a16="http://schemas.microsoft.com/office/drawing/2014/main" id="{9FE70C5F-0BFA-84C8-2EDD-E61B7EED72D5}"/>
                </a:ext>
              </a:extLst>
            </p:cNvPr>
            <p:cNvSpPr/>
            <p:nvPr/>
          </p:nvSpPr>
          <p:spPr>
            <a:xfrm>
              <a:off x="7631132" y="903153"/>
              <a:ext cx="63918" cy="81479"/>
            </a:xfrm>
            <a:custGeom>
              <a:avLst/>
              <a:gdLst>
                <a:gd name="connsiteX0" fmla="*/ 28289 w 63918"/>
                <a:gd name="connsiteY0" fmla="*/ 1352 h 81479"/>
                <a:gd name="connsiteX1" fmla="*/ 29811 w 63918"/>
                <a:gd name="connsiteY1" fmla="*/ 0 h 81479"/>
                <a:gd name="connsiteX2" fmla="*/ 34206 w 63918"/>
                <a:gd name="connsiteY2" fmla="*/ 0 h 81479"/>
                <a:gd name="connsiteX3" fmla="*/ 35727 w 63918"/>
                <a:gd name="connsiteY3" fmla="*/ 1352 h 81479"/>
                <a:gd name="connsiteX4" fmla="*/ 63789 w 63918"/>
                <a:gd name="connsiteY4" fmla="*/ 80127 h 81479"/>
                <a:gd name="connsiteX5" fmla="*/ 62943 w 63918"/>
                <a:gd name="connsiteY5" fmla="*/ 81479 h 81479"/>
                <a:gd name="connsiteX6" fmla="*/ 58379 w 63918"/>
                <a:gd name="connsiteY6" fmla="*/ 81479 h 81479"/>
                <a:gd name="connsiteX7" fmla="*/ 56858 w 63918"/>
                <a:gd name="connsiteY7" fmla="*/ 80127 h 81479"/>
                <a:gd name="connsiteX8" fmla="*/ 49589 w 63918"/>
                <a:gd name="connsiteY8" fmla="*/ 60180 h 81479"/>
                <a:gd name="connsiteX9" fmla="*/ 14259 w 63918"/>
                <a:gd name="connsiteY9" fmla="*/ 60180 h 81479"/>
                <a:gd name="connsiteX10" fmla="*/ 6990 w 63918"/>
                <a:gd name="connsiteY10" fmla="*/ 80127 h 81479"/>
                <a:gd name="connsiteX11" fmla="*/ 5468 w 63918"/>
                <a:gd name="connsiteY11" fmla="*/ 81479 h 81479"/>
                <a:gd name="connsiteX12" fmla="*/ 904 w 63918"/>
                <a:gd name="connsiteY12" fmla="*/ 81479 h 81479"/>
                <a:gd name="connsiteX13" fmla="*/ 59 w 63918"/>
                <a:gd name="connsiteY13" fmla="*/ 80127 h 81479"/>
                <a:gd name="connsiteX14" fmla="*/ 28289 w 63918"/>
                <a:gd name="connsiteY14" fmla="*/ 1352 h 81479"/>
                <a:gd name="connsiteX15" fmla="*/ 47053 w 63918"/>
                <a:gd name="connsiteY15" fmla="*/ 53587 h 81479"/>
                <a:gd name="connsiteX16" fmla="*/ 31839 w 63918"/>
                <a:gd name="connsiteY16" fmla="*/ 11326 h 81479"/>
                <a:gd name="connsiteX17" fmla="*/ 31501 w 63918"/>
                <a:gd name="connsiteY17" fmla="*/ 11326 h 81479"/>
                <a:gd name="connsiteX18" fmla="*/ 16287 w 63918"/>
                <a:gd name="connsiteY18" fmla="*/ 53587 h 81479"/>
                <a:gd name="connsiteX19" fmla="*/ 47053 w 63918"/>
                <a:gd name="connsiteY19" fmla="*/ 53587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918" h="81479">
                  <a:moveTo>
                    <a:pt x="28289" y="1352"/>
                  </a:moveTo>
                  <a:cubicBezTo>
                    <a:pt x="28627" y="507"/>
                    <a:pt x="29135" y="0"/>
                    <a:pt x="29811" y="0"/>
                  </a:cubicBezTo>
                  <a:lnTo>
                    <a:pt x="34206" y="0"/>
                  </a:lnTo>
                  <a:cubicBezTo>
                    <a:pt x="35051" y="0"/>
                    <a:pt x="35558" y="507"/>
                    <a:pt x="35727" y="1352"/>
                  </a:cubicBezTo>
                  <a:lnTo>
                    <a:pt x="63789" y="80127"/>
                  </a:lnTo>
                  <a:cubicBezTo>
                    <a:pt x="64127" y="80972"/>
                    <a:pt x="63789" y="81479"/>
                    <a:pt x="62943" y="81479"/>
                  </a:cubicBezTo>
                  <a:lnTo>
                    <a:pt x="58379" y="81479"/>
                  </a:lnTo>
                  <a:cubicBezTo>
                    <a:pt x="57534" y="81479"/>
                    <a:pt x="57027" y="81141"/>
                    <a:pt x="56858" y="80127"/>
                  </a:cubicBezTo>
                  <a:lnTo>
                    <a:pt x="49589" y="60180"/>
                  </a:lnTo>
                  <a:lnTo>
                    <a:pt x="14259" y="60180"/>
                  </a:lnTo>
                  <a:lnTo>
                    <a:pt x="6990" y="80127"/>
                  </a:lnTo>
                  <a:cubicBezTo>
                    <a:pt x="6652" y="81141"/>
                    <a:pt x="6145" y="81479"/>
                    <a:pt x="5468" y="81479"/>
                  </a:cubicBezTo>
                  <a:lnTo>
                    <a:pt x="904" y="81479"/>
                  </a:lnTo>
                  <a:cubicBezTo>
                    <a:pt x="59" y="81479"/>
                    <a:pt x="-110" y="80972"/>
                    <a:pt x="59" y="80127"/>
                  </a:cubicBezTo>
                  <a:lnTo>
                    <a:pt x="28289" y="1352"/>
                  </a:lnTo>
                  <a:close/>
                  <a:moveTo>
                    <a:pt x="47053" y="53587"/>
                  </a:moveTo>
                  <a:lnTo>
                    <a:pt x="31839" y="11326"/>
                  </a:lnTo>
                  <a:lnTo>
                    <a:pt x="31501" y="11326"/>
                  </a:lnTo>
                  <a:lnTo>
                    <a:pt x="16287" y="53587"/>
                  </a:lnTo>
                  <a:lnTo>
                    <a:pt x="47053" y="53587"/>
                  </a:lnTo>
                  <a:close/>
                </a:path>
              </a:pathLst>
            </a:custGeom>
            <a:solidFill>
              <a:schemeClr val="bg1"/>
            </a:solidFill>
            <a:ln w="1688" cap="flat">
              <a:noFill/>
              <a:prstDash val="solid"/>
              <a:miter/>
            </a:ln>
          </p:spPr>
          <p:txBody>
            <a:bodyPr rtlCol="0" anchor="ctr"/>
            <a:lstStyle/>
            <a:p>
              <a:endParaRPr lang="en-US" sz="1350"/>
            </a:p>
          </p:txBody>
        </p:sp>
        <p:sp>
          <p:nvSpPr>
            <p:cNvPr id="107" name="Forma libre: forma 106">
              <a:extLst>
                <a:ext uri="{FF2B5EF4-FFF2-40B4-BE49-F238E27FC236}">
                  <a16:creationId xmlns:a16="http://schemas.microsoft.com/office/drawing/2014/main" id="{5D27434B-1CC4-329A-F58F-7AAA7E944D34}"/>
                </a:ext>
              </a:extLst>
            </p:cNvPr>
            <p:cNvSpPr/>
            <p:nvPr/>
          </p:nvSpPr>
          <p:spPr>
            <a:xfrm>
              <a:off x="8107051" y="901801"/>
              <a:ext cx="52287" cy="83169"/>
            </a:xfrm>
            <a:custGeom>
              <a:avLst/>
              <a:gdLst>
                <a:gd name="connsiteX0" fmla="*/ 0 w 52287"/>
                <a:gd name="connsiteY0" fmla="*/ 41923 h 83169"/>
                <a:gd name="connsiteX1" fmla="*/ 2029 w 52287"/>
                <a:gd name="connsiteY1" fmla="*/ 18088 h 83169"/>
                <a:gd name="connsiteX2" fmla="*/ 27554 w 52287"/>
                <a:gd name="connsiteY2" fmla="*/ 0 h 83169"/>
                <a:gd name="connsiteX3" fmla="*/ 52066 w 52287"/>
                <a:gd name="connsiteY3" fmla="*/ 15045 h 83169"/>
                <a:gd name="connsiteX4" fmla="*/ 51728 w 52287"/>
                <a:gd name="connsiteY4" fmla="*/ 16566 h 83169"/>
                <a:gd name="connsiteX5" fmla="*/ 47840 w 52287"/>
                <a:gd name="connsiteY5" fmla="*/ 18426 h 83169"/>
                <a:gd name="connsiteX6" fmla="*/ 46318 w 52287"/>
                <a:gd name="connsiteY6" fmla="*/ 17919 h 83169"/>
                <a:gd name="connsiteX7" fmla="*/ 27723 w 52287"/>
                <a:gd name="connsiteY7" fmla="*/ 6255 h 83169"/>
                <a:gd name="connsiteX8" fmla="*/ 8621 w 52287"/>
                <a:gd name="connsiteY8" fmla="*/ 19609 h 83169"/>
                <a:gd name="connsiteX9" fmla="*/ 6762 w 52287"/>
                <a:gd name="connsiteY9" fmla="*/ 41585 h 83169"/>
                <a:gd name="connsiteX10" fmla="*/ 8621 w 52287"/>
                <a:gd name="connsiteY10" fmla="*/ 63561 h 83169"/>
                <a:gd name="connsiteX11" fmla="*/ 27723 w 52287"/>
                <a:gd name="connsiteY11" fmla="*/ 76915 h 83169"/>
                <a:gd name="connsiteX12" fmla="*/ 46318 w 52287"/>
                <a:gd name="connsiteY12" fmla="*/ 65251 h 83169"/>
                <a:gd name="connsiteX13" fmla="*/ 47840 w 52287"/>
                <a:gd name="connsiteY13" fmla="*/ 64744 h 83169"/>
                <a:gd name="connsiteX14" fmla="*/ 51728 w 52287"/>
                <a:gd name="connsiteY14" fmla="*/ 66604 h 83169"/>
                <a:gd name="connsiteX15" fmla="*/ 52066 w 52287"/>
                <a:gd name="connsiteY15" fmla="*/ 68125 h 83169"/>
                <a:gd name="connsiteX16" fmla="*/ 27554 w 52287"/>
                <a:gd name="connsiteY16" fmla="*/ 83170 h 83169"/>
                <a:gd name="connsiteX17" fmla="*/ 2029 w 52287"/>
                <a:gd name="connsiteY17" fmla="*/ 65082 h 83169"/>
                <a:gd name="connsiteX18" fmla="*/ 0 w 52287"/>
                <a:gd name="connsiteY18" fmla="*/ 41923 h 8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287" h="83169">
                  <a:moveTo>
                    <a:pt x="0" y="41923"/>
                  </a:moveTo>
                  <a:cubicBezTo>
                    <a:pt x="0" y="27723"/>
                    <a:pt x="845" y="22314"/>
                    <a:pt x="2029" y="18088"/>
                  </a:cubicBezTo>
                  <a:cubicBezTo>
                    <a:pt x="6086" y="5917"/>
                    <a:pt x="14876" y="0"/>
                    <a:pt x="27554" y="0"/>
                  </a:cubicBezTo>
                  <a:cubicBezTo>
                    <a:pt x="38711" y="0"/>
                    <a:pt x="47502" y="5240"/>
                    <a:pt x="52066" y="15045"/>
                  </a:cubicBezTo>
                  <a:cubicBezTo>
                    <a:pt x="52404" y="15552"/>
                    <a:pt x="52404" y="16397"/>
                    <a:pt x="51728" y="16566"/>
                  </a:cubicBezTo>
                  <a:lnTo>
                    <a:pt x="47840" y="18426"/>
                  </a:lnTo>
                  <a:cubicBezTo>
                    <a:pt x="47332" y="18764"/>
                    <a:pt x="46487" y="18426"/>
                    <a:pt x="46318" y="17919"/>
                  </a:cubicBezTo>
                  <a:cubicBezTo>
                    <a:pt x="42768" y="10988"/>
                    <a:pt x="36683" y="6255"/>
                    <a:pt x="27723" y="6255"/>
                  </a:cubicBezTo>
                  <a:cubicBezTo>
                    <a:pt x="17919" y="6255"/>
                    <a:pt x="11664" y="10819"/>
                    <a:pt x="8621" y="19609"/>
                  </a:cubicBezTo>
                  <a:cubicBezTo>
                    <a:pt x="7607" y="22652"/>
                    <a:pt x="6762" y="27892"/>
                    <a:pt x="6762" y="41585"/>
                  </a:cubicBezTo>
                  <a:cubicBezTo>
                    <a:pt x="6762" y="55278"/>
                    <a:pt x="7607" y="60180"/>
                    <a:pt x="8621" y="63561"/>
                  </a:cubicBezTo>
                  <a:cubicBezTo>
                    <a:pt x="11664" y="72351"/>
                    <a:pt x="17919" y="76915"/>
                    <a:pt x="27723" y="76915"/>
                  </a:cubicBezTo>
                  <a:cubicBezTo>
                    <a:pt x="37021" y="76915"/>
                    <a:pt x="42768" y="72351"/>
                    <a:pt x="46318" y="65251"/>
                  </a:cubicBezTo>
                  <a:cubicBezTo>
                    <a:pt x="46656" y="64744"/>
                    <a:pt x="47332" y="64406"/>
                    <a:pt x="47840" y="64744"/>
                  </a:cubicBezTo>
                  <a:lnTo>
                    <a:pt x="51728" y="66604"/>
                  </a:lnTo>
                  <a:cubicBezTo>
                    <a:pt x="52235" y="66942"/>
                    <a:pt x="52235" y="67618"/>
                    <a:pt x="52066" y="68125"/>
                  </a:cubicBezTo>
                  <a:cubicBezTo>
                    <a:pt x="47502" y="77929"/>
                    <a:pt x="38711" y="83170"/>
                    <a:pt x="27554" y="83170"/>
                  </a:cubicBezTo>
                  <a:cubicBezTo>
                    <a:pt x="14876" y="83170"/>
                    <a:pt x="5917" y="77253"/>
                    <a:pt x="2029" y="65082"/>
                  </a:cubicBezTo>
                  <a:cubicBezTo>
                    <a:pt x="1014" y="61532"/>
                    <a:pt x="0" y="56123"/>
                    <a:pt x="0" y="41923"/>
                  </a:cubicBezTo>
                  <a:close/>
                </a:path>
              </a:pathLst>
            </a:custGeom>
            <a:solidFill>
              <a:schemeClr val="bg1"/>
            </a:solidFill>
            <a:ln w="1688" cap="flat">
              <a:noFill/>
              <a:prstDash val="solid"/>
              <a:miter/>
            </a:ln>
          </p:spPr>
          <p:txBody>
            <a:bodyPr rtlCol="0" anchor="ctr"/>
            <a:lstStyle/>
            <a:p>
              <a:endParaRPr lang="en-US" sz="1350"/>
            </a:p>
          </p:txBody>
        </p:sp>
        <p:sp>
          <p:nvSpPr>
            <p:cNvPr id="108" name="Forma libre: forma 107">
              <a:extLst>
                <a:ext uri="{FF2B5EF4-FFF2-40B4-BE49-F238E27FC236}">
                  <a16:creationId xmlns:a16="http://schemas.microsoft.com/office/drawing/2014/main" id="{342EB195-B672-6E78-9113-72434FFD26A4}"/>
                </a:ext>
              </a:extLst>
            </p:cNvPr>
            <p:cNvSpPr/>
            <p:nvPr/>
          </p:nvSpPr>
          <p:spPr>
            <a:xfrm>
              <a:off x="6706518" y="903153"/>
              <a:ext cx="54473" cy="81479"/>
            </a:xfrm>
            <a:custGeom>
              <a:avLst/>
              <a:gdLst>
                <a:gd name="connsiteX0" fmla="*/ 48685 w 54473"/>
                <a:gd name="connsiteY0" fmla="*/ 81141 h 81479"/>
                <a:gd name="connsiteX1" fmla="*/ 47163 w 54473"/>
                <a:gd name="connsiteY1" fmla="*/ 80127 h 81479"/>
                <a:gd name="connsiteX2" fmla="*/ 30090 w 54473"/>
                <a:gd name="connsiteY2" fmla="*/ 44966 h 81479"/>
                <a:gd name="connsiteX3" fmla="*/ 28738 w 54473"/>
                <a:gd name="connsiteY3" fmla="*/ 44966 h 81479"/>
                <a:gd name="connsiteX4" fmla="*/ 7945 w 54473"/>
                <a:gd name="connsiteY4" fmla="*/ 44966 h 81479"/>
                <a:gd name="connsiteX5" fmla="*/ 7100 w 54473"/>
                <a:gd name="connsiteY5" fmla="*/ 45811 h 81479"/>
                <a:gd name="connsiteX6" fmla="*/ 7100 w 54473"/>
                <a:gd name="connsiteY6" fmla="*/ 80127 h 81479"/>
                <a:gd name="connsiteX7" fmla="*/ 5748 w 54473"/>
                <a:gd name="connsiteY7" fmla="*/ 81479 h 81479"/>
                <a:gd name="connsiteX8" fmla="*/ 1352 w 54473"/>
                <a:gd name="connsiteY8" fmla="*/ 81479 h 81479"/>
                <a:gd name="connsiteX9" fmla="*/ 0 w 54473"/>
                <a:gd name="connsiteY9" fmla="*/ 80127 h 81479"/>
                <a:gd name="connsiteX10" fmla="*/ 0 w 54473"/>
                <a:gd name="connsiteY10" fmla="*/ 1352 h 81479"/>
                <a:gd name="connsiteX11" fmla="*/ 1352 w 54473"/>
                <a:gd name="connsiteY11" fmla="*/ 0 h 81479"/>
                <a:gd name="connsiteX12" fmla="*/ 28399 w 54473"/>
                <a:gd name="connsiteY12" fmla="*/ 0 h 81479"/>
                <a:gd name="connsiteX13" fmla="*/ 53249 w 54473"/>
                <a:gd name="connsiteY13" fmla="*/ 22483 h 81479"/>
                <a:gd name="connsiteX14" fmla="*/ 36683 w 54473"/>
                <a:gd name="connsiteY14" fmla="*/ 43952 h 81479"/>
                <a:gd name="connsiteX15" fmla="*/ 54263 w 54473"/>
                <a:gd name="connsiteY15" fmla="*/ 79789 h 81479"/>
                <a:gd name="connsiteX16" fmla="*/ 53756 w 54473"/>
                <a:gd name="connsiteY16" fmla="*/ 81141 h 81479"/>
                <a:gd name="connsiteX17" fmla="*/ 48685 w 54473"/>
                <a:gd name="connsiteY17" fmla="*/ 81141 h 81479"/>
                <a:gd name="connsiteX18" fmla="*/ 48685 w 54473"/>
                <a:gd name="connsiteY18" fmla="*/ 81141 h 81479"/>
                <a:gd name="connsiteX19" fmla="*/ 46825 w 54473"/>
                <a:gd name="connsiteY19" fmla="*/ 22483 h 81479"/>
                <a:gd name="connsiteX20" fmla="*/ 28738 w 54473"/>
                <a:gd name="connsiteY20" fmla="*/ 6424 h 81479"/>
                <a:gd name="connsiteX21" fmla="*/ 8114 w 54473"/>
                <a:gd name="connsiteY21" fmla="*/ 6424 h 81479"/>
                <a:gd name="connsiteX22" fmla="*/ 7269 w 54473"/>
                <a:gd name="connsiteY22" fmla="*/ 7269 h 81479"/>
                <a:gd name="connsiteX23" fmla="*/ 7269 w 54473"/>
                <a:gd name="connsiteY23" fmla="*/ 37697 h 81479"/>
                <a:gd name="connsiteX24" fmla="*/ 8114 w 54473"/>
                <a:gd name="connsiteY24" fmla="*/ 38542 h 81479"/>
                <a:gd name="connsiteX25" fmla="*/ 28738 w 54473"/>
                <a:gd name="connsiteY25" fmla="*/ 38542 h 81479"/>
                <a:gd name="connsiteX26" fmla="*/ 46825 w 54473"/>
                <a:gd name="connsiteY26" fmla="*/ 22483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473" h="81479">
                  <a:moveTo>
                    <a:pt x="48685" y="81141"/>
                  </a:moveTo>
                  <a:cubicBezTo>
                    <a:pt x="47840" y="81141"/>
                    <a:pt x="47671" y="80803"/>
                    <a:pt x="47163" y="80127"/>
                  </a:cubicBezTo>
                  <a:lnTo>
                    <a:pt x="30090" y="44966"/>
                  </a:lnTo>
                  <a:lnTo>
                    <a:pt x="28738" y="44966"/>
                  </a:lnTo>
                  <a:lnTo>
                    <a:pt x="7945" y="44966"/>
                  </a:lnTo>
                  <a:cubicBezTo>
                    <a:pt x="7438" y="44966"/>
                    <a:pt x="7100" y="45304"/>
                    <a:pt x="7100" y="45811"/>
                  </a:cubicBezTo>
                  <a:lnTo>
                    <a:pt x="7100" y="80127"/>
                  </a:lnTo>
                  <a:cubicBezTo>
                    <a:pt x="7100" y="80972"/>
                    <a:pt x="6593" y="81479"/>
                    <a:pt x="5748" y="81479"/>
                  </a:cubicBezTo>
                  <a:lnTo>
                    <a:pt x="1352" y="81479"/>
                  </a:lnTo>
                  <a:cubicBezTo>
                    <a:pt x="507" y="81479"/>
                    <a:pt x="0" y="80972"/>
                    <a:pt x="0" y="80127"/>
                  </a:cubicBezTo>
                  <a:lnTo>
                    <a:pt x="0" y="1352"/>
                  </a:lnTo>
                  <a:cubicBezTo>
                    <a:pt x="0" y="507"/>
                    <a:pt x="507" y="0"/>
                    <a:pt x="1352" y="0"/>
                  </a:cubicBezTo>
                  <a:lnTo>
                    <a:pt x="28399" y="0"/>
                  </a:lnTo>
                  <a:cubicBezTo>
                    <a:pt x="43613" y="0"/>
                    <a:pt x="53249" y="8452"/>
                    <a:pt x="53249" y="22483"/>
                  </a:cubicBezTo>
                  <a:cubicBezTo>
                    <a:pt x="53249" y="33640"/>
                    <a:pt x="46994" y="41585"/>
                    <a:pt x="36683" y="43952"/>
                  </a:cubicBezTo>
                  <a:lnTo>
                    <a:pt x="54263" y="79789"/>
                  </a:lnTo>
                  <a:cubicBezTo>
                    <a:pt x="54770" y="80634"/>
                    <a:pt x="54263" y="81141"/>
                    <a:pt x="53756" y="81141"/>
                  </a:cubicBezTo>
                  <a:lnTo>
                    <a:pt x="48685" y="81141"/>
                  </a:lnTo>
                  <a:lnTo>
                    <a:pt x="48685" y="81141"/>
                  </a:lnTo>
                  <a:close/>
                  <a:moveTo>
                    <a:pt x="46825" y="22483"/>
                  </a:moveTo>
                  <a:cubicBezTo>
                    <a:pt x="46825" y="12340"/>
                    <a:pt x="40402" y="6424"/>
                    <a:pt x="28738" y="6424"/>
                  </a:cubicBezTo>
                  <a:lnTo>
                    <a:pt x="8114" y="6424"/>
                  </a:lnTo>
                  <a:cubicBezTo>
                    <a:pt x="7607" y="6424"/>
                    <a:pt x="7269" y="6762"/>
                    <a:pt x="7269" y="7269"/>
                  </a:cubicBezTo>
                  <a:lnTo>
                    <a:pt x="7269" y="37697"/>
                  </a:lnTo>
                  <a:cubicBezTo>
                    <a:pt x="7269" y="38204"/>
                    <a:pt x="7607" y="38542"/>
                    <a:pt x="8114" y="38542"/>
                  </a:cubicBezTo>
                  <a:lnTo>
                    <a:pt x="28738" y="38542"/>
                  </a:lnTo>
                  <a:cubicBezTo>
                    <a:pt x="40402" y="38542"/>
                    <a:pt x="46825" y="32795"/>
                    <a:pt x="46825" y="22483"/>
                  </a:cubicBezTo>
                  <a:close/>
                </a:path>
              </a:pathLst>
            </a:custGeom>
            <a:solidFill>
              <a:schemeClr val="bg1"/>
            </a:solidFill>
            <a:ln w="1688" cap="flat">
              <a:noFill/>
              <a:prstDash val="solid"/>
              <a:miter/>
            </a:ln>
          </p:spPr>
          <p:txBody>
            <a:bodyPr rtlCol="0" anchor="ctr"/>
            <a:lstStyle/>
            <a:p>
              <a:endParaRPr lang="en-US" sz="1350"/>
            </a:p>
          </p:txBody>
        </p:sp>
        <p:sp>
          <p:nvSpPr>
            <p:cNvPr id="109" name="Forma libre: forma 108">
              <a:extLst>
                <a:ext uri="{FF2B5EF4-FFF2-40B4-BE49-F238E27FC236}">
                  <a16:creationId xmlns:a16="http://schemas.microsoft.com/office/drawing/2014/main" id="{B0CDDA28-C5C6-B61F-2D4A-BAD1B5FA6606}"/>
                </a:ext>
              </a:extLst>
            </p:cNvPr>
            <p:cNvSpPr/>
            <p:nvPr/>
          </p:nvSpPr>
          <p:spPr>
            <a:xfrm>
              <a:off x="7873262" y="903153"/>
              <a:ext cx="54473" cy="81479"/>
            </a:xfrm>
            <a:custGeom>
              <a:avLst/>
              <a:gdLst>
                <a:gd name="connsiteX0" fmla="*/ 48685 w 54473"/>
                <a:gd name="connsiteY0" fmla="*/ 81141 h 81479"/>
                <a:gd name="connsiteX1" fmla="*/ 47163 w 54473"/>
                <a:gd name="connsiteY1" fmla="*/ 80127 h 81479"/>
                <a:gd name="connsiteX2" fmla="*/ 30090 w 54473"/>
                <a:gd name="connsiteY2" fmla="*/ 44966 h 81479"/>
                <a:gd name="connsiteX3" fmla="*/ 28738 w 54473"/>
                <a:gd name="connsiteY3" fmla="*/ 44966 h 81479"/>
                <a:gd name="connsiteX4" fmla="*/ 7945 w 54473"/>
                <a:gd name="connsiteY4" fmla="*/ 44966 h 81479"/>
                <a:gd name="connsiteX5" fmla="*/ 7100 w 54473"/>
                <a:gd name="connsiteY5" fmla="*/ 45811 h 81479"/>
                <a:gd name="connsiteX6" fmla="*/ 7100 w 54473"/>
                <a:gd name="connsiteY6" fmla="*/ 80127 h 81479"/>
                <a:gd name="connsiteX7" fmla="*/ 5748 w 54473"/>
                <a:gd name="connsiteY7" fmla="*/ 81479 h 81479"/>
                <a:gd name="connsiteX8" fmla="*/ 1352 w 54473"/>
                <a:gd name="connsiteY8" fmla="*/ 81479 h 81479"/>
                <a:gd name="connsiteX9" fmla="*/ 0 w 54473"/>
                <a:gd name="connsiteY9" fmla="*/ 80127 h 81479"/>
                <a:gd name="connsiteX10" fmla="*/ 0 w 54473"/>
                <a:gd name="connsiteY10" fmla="*/ 1352 h 81479"/>
                <a:gd name="connsiteX11" fmla="*/ 1352 w 54473"/>
                <a:gd name="connsiteY11" fmla="*/ 0 h 81479"/>
                <a:gd name="connsiteX12" fmla="*/ 28399 w 54473"/>
                <a:gd name="connsiteY12" fmla="*/ 0 h 81479"/>
                <a:gd name="connsiteX13" fmla="*/ 53249 w 54473"/>
                <a:gd name="connsiteY13" fmla="*/ 22483 h 81479"/>
                <a:gd name="connsiteX14" fmla="*/ 36683 w 54473"/>
                <a:gd name="connsiteY14" fmla="*/ 43952 h 81479"/>
                <a:gd name="connsiteX15" fmla="*/ 54263 w 54473"/>
                <a:gd name="connsiteY15" fmla="*/ 79789 h 81479"/>
                <a:gd name="connsiteX16" fmla="*/ 53756 w 54473"/>
                <a:gd name="connsiteY16" fmla="*/ 81141 h 81479"/>
                <a:gd name="connsiteX17" fmla="*/ 48685 w 54473"/>
                <a:gd name="connsiteY17" fmla="*/ 81141 h 81479"/>
                <a:gd name="connsiteX18" fmla="*/ 48685 w 54473"/>
                <a:gd name="connsiteY18" fmla="*/ 81141 h 81479"/>
                <a:gd name="connsiteX19" fmla="*/ 46825 w 54473"/>
                <a:gd name="connsiteY19" fmla="*/ 22483 h 81479"/>
                <a:gd name="connsiteX20" fmla="*/ 28738 w 54473"/>
                <a:gd name="connsiteY20" fmla="*/ 6424 h 81479"/>
                <a:gd name="connsiteX21" fmla="*/ 8114 w 54473"/>
                <a:gd name="connsiteY21" fmla="*/ 6424 h 81479"/>
                <a:gd name="connsiteX22" fmla="*/ 7269 w 54473"/>
                <a:gd name="connsiteY22" fmla="*/ 7269 h 81479"/>
                <a:gd name="connsiteX23" fmla="*/ 7269 w 54473"/>
                <a:gd name="connsiteY23" fmla="*/ 37697 h 81479"/>
                <a:gd name="connsiteX24" fmla="*/ 8114 w 54473"/>
                <a:gd name="connsiteY24" fmla="*/ 38542 h 81479"/>
                <a:gd name="connsiteX25" fmla="*/ 28738 w 54473"/>
                <a:gd name="connsiteY25" fmla="*/ 38542 h 81479"/>
                <a:gd name="connsiteX26" fmla="*/ 46825 w 54473"/>
                <a:gd name="connsiteY26" fmla="*/ 22483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473" h="81479">
                  <a:moveTo>
                    <a:pt x="48685" y="81141"/>
                  </a:moveTo>
                  <a:cubicBezTo>
                    <a:pt x="47840" y="81141"/>
                    <a:pt x="47671" y="80803"/>
                    <a:pt x="47163" y="80127"/>
                  </a:cubicBezTo>
                  <a:lnTo>
                    <a:pt x="30090" y="44966"/>
                  </a:lnTo>
                  <a:lnTo>
                    <a:pt x="28738" y="44966"/>
                  </a:lnTo>
                  <a:lnTo>
                    <a:pt x="7945" y="44966"/>
                  </a:lnTo>
                  <a:cubicBezTo>
                    <a:pt x="7438" y="44966"/>
                    <a:pt x="7100" y="45304"/>
                    <a:pt x="7100" y="45811"/>
                  </a:cubicBezTo>
                  <a:lnTo>
                    <a:pt x="7100" y="80127"/>
                  </a:lnTo>
                  <a:cubicBezTo>
                    <a:pt x="7100" y="80972"/>
                    <a:pt x="6593" y="81479"/>
                    <a:pt x="5748" y="81479"/>
                  </a:cubicBezTo>
                  <a:lnTo>
                    <a:pt x="1352" y="81479"/>
                  </a:lnTo>
                  <a:cubicBezTo>
                    <a:pt x="507" y="81479"/>
                    <a:pt x="0" y="80972"/>
                    <a:pt x="0" y="80127"/>
                  </a:cubicBezTo>
                  <a:lnTo>
                    <a:pt x="0" y="1352"/>
                  </a:lnTo>
                  <a:cubicBezTo>
                    <a:pt x="0" y="507"/>
                    <a:pt x="507" y="0"/>
                    <a:pt x="1352" y="0"/>
                  </a:cubicBezTo>
                  <a:lnTo>
                    <a:pt x="28399" y="0"/>
                  </a:lnTo>
                  <a:cubicBezTo>
                    <a:pt x="43613" y="0"/>
                    <a:pt x="53249" y="8452"/>
                    <a:pt x="53249" y="22483"/>
                  </a:cubicBezTo>
                  <a:cubicBezTo>
                    <a:pt x="53249" y="33640"/>
                    <a:pt x="46994" y="41585"/>
                    <a:pt x="36683" y="43952"/>
                  </a:cubicBezTo>
                  <a:lnTo>
                    <a:pt x="54263" y="79789"/>
                  </a:lnTo>
                  <a:cubicBezTo>
                    <a:pt x="54770" y="80634"/>
                    <a:pt x="54263" y="81141"/>
                    <a:pt x="53756" y="81141"/>
                  </a:cubicBezTo>
                  <a:lnTo>
                    <a:pt x="48685" y="81141"/>
                  </a:lnTo>
                  <a:lnTo>
                    <a:pt x="48685" y="81141"/>
                  </a:lnTo>
                  <a:close/>
                  <a:moveTo>
                    <a:pt x="46825" y="22483"/>
                  </a:moveTo>
                  <a:cubicBezTo>
                    <a:pt x="46825" y="12340"/>
                    <a:pt x="40402" y="6424"/>
                    <a:pt x="28738" y="6424"/>
                  </a:cubicBezTo>
                  <a:lnTo>
                    <a:pt x="8114" y="6424"/>
                  </a:lnTo>
                  <a:cubicBezTo>
                    <a:pt x="7607" y="6424"/>
                    <a:pt x="7269" y="6762"/>
                    <a:pt x="7269" y="7269"/>
                  </a:cubicBezTo>
                  <a:lnTo>
                    <a:pt x="7269" y="37697"/>
                  </a:lnTo>
                  <a:cubicBezTo>
                    <a:pt x="7269" y="38204"/>
                    <a:pt x="7607" y="38542"/>
                    <a:pt x="8114" y="38542"/>
                  </a:cubicBezTo>
                  <a:lnTo>
                    <a:pt x="28738" y="38542"/>
                  </a:lnTo>
                  <a:cubicBezTo>
                    <a:pt x="40402" y="38542"/>
                    <a:pt x="46825" y="32795"/>
                    <a:pt x="46825" y="22483"/>
                  </a:cubicBezTo>
                  <a:close/>
                </a:path>
              </a:pathLst>
            </a:custGeom>
            <a:solidFill>
              <a:schemeClr val="bg1"/>
            </a:solidFill>
            <a:ln w="1688" cap="flat">
              <a:noFill/>
              <a:prstDash val="solid"/>
              <a:miter/>
            </a:ln>
          </p:spPr>
          <p:txBody>
            <a:bodyPr rtlCol="0" anchor="ctr"/>
            <a:lstStyle/>
            <a:p>
              <a:endParaRPr lang="en-US" sz="1350"/>
            </a:p>
          </p:txBody>
        </p:sp>
        <p:sp>
          <p:nvSpPr>
            <p:cNvPr id="110" name="Forma libre: forma 109">
              <a:extLst>
                <a:ext uri="{FF2B5EF4-FFF2-40B4-BE49-F238E27FC236}">
                  <a16:creationId xmlns:a16="http://schemas.microsoft.com/office/drawing/2014/main" id="{FED57B3D-FBDF-47CA-62A4-DB7DF1115C37}"/>
                </a:ext>
              </a:extLst>
            </p:cNvPr>
            <p:cNvSpPr/>
            <p:nvPr/>
          </p:nvSpPr>
          <p:spPr>
            <a:xfrm>
              <a:off x="6940645" y="903153"/>
              <a:ext cx="49191" cy="82493"/>
            </a:xfrm>
            <a:custGeom>
              <a:avLst/>
              <a:gdLst>
                <a:gd name="connsiteX0" fmla="*/ 0 w 49191"/>
                <a:gd name="connsiteY0" fmla="*/ 1352 h 82493"/>
                <a:gd name="connsiteX1" fmla="*/ 1352 w 49191"/>
                <a:gd name="connsiteY1" fmla="*/ 0 h 82493"/>
                <a:gd name="connsiteX2" fmla="*/ 47840 w 49191"/>
                <a:gd name="connsiteY2" fmla="*/ 0 h 82493"/>
                <a:gd name="connsiteX3" fmla="*/ 49192 w 49191"/>
                <a:gd name="connsiteY3" fmla="*/ 1352 h 82493"/>
                <a:gd name="connsiteX4" fmla="*/ 49192 w 49191"/>
                <a:gd name="connsiteY4" fmla="*/ 5409 h 82493"/>
                <a:gd name="connsiteX5" fmla="*/ 47840 w 49191"/>
                <a:gd name="connsiteY5" fmla="*/ 6762 h 82493"/>
                <a:gd name="connsiteX6" fmla="*/ 7776 w 49191"/>
                <a:gd name="connsiteY6" fmla="*/ 6762 h 82493"/>
                <a:gd name="connsiteX7" fmla="*/ 6931 w 49191"/>
                <a:gd name="connsiteY7" fmla="*/ 7607 h 82493"/>
                <a:gd name="connsiteX8" fmla="*/ 6931 w 49191"/>
                <a:gd name="connsiteY8" fmla="*/ 36514 h 82493"/>
                <a:gd name="connsiteX9" fmla="*/ 7776 w 49191"/>
                <a:gd name="connsiteY9" fmla="*/ 37359 h 82493"/>
                <a:gd name="connsiteX10" fmla="*/ 42430 w 49191"/>
                <a:gd name="connsiteY10" fmla="*/ 37359 h 82493"/>
                <a:gd name="connsiteX11" fmla="*/ 43782 w 49191"/>
                <a:gd name="connsiteY11" fmla="*/ 38711 h 82493"/>
                <a:gd name="connsiteX12" fmla="*/ 43782 w 49191"/>
                <a:gd name="connsiteY12" fmla="*/ 42768 h 82493"/>
                <a:gd name="connsiteX13" fmla="*/ 42430 w 49191"/>
                <a:gd name="connsiteY13" fmla="*/ 44121 h 82493"/>
                <a:gd name="connsiteX14" fmla="*/ 7776 w 49191"/>
                <a:gd name="connsiteY14" fmla="*/ 44121 h 82493"/>
                <a:gd name="connsiteX15" fmla="*/ 6931 w 49191"/>
                <a:gd name="connsiteY15" fmla="*/ 44966 h 82493"/>
                <a:gd name="connsiteX16" fmla="*/ 6931 w 49191"/>
                <a:gd name="connsiteY16" fmla="*/ 74887 h 82493"/>
                <a:gd name="connsiteX17" fmla="*/ 7776 w 49191"/>
                <a:gd name="connsiteY17" fmla="*/ 75732 h 82493"/>
                <a:gd name="connsiteX18" fmla="*/ 47840 w 49191"/>
                <a:gd name="connsiteY18" fmla="*/ 75732 h 82493"/>
                <a:gd name="connsiteX19" fmla="*/ 49192 w 49191"/>
                <a:gd name="connsiteY19" fmla="*/ 77084 h 82493"/>
                <a:gd name="connsiteX20" fmla="*/ 49192 w 49191"/>
                <a:gd name="connsiteY20" fmla="*/ 81141 h 82493"/>
                <a:gd name="connsiteX21" fmla="*/ 47840 w 49191"/>
                <a:gd name="connsiteY21" fmla="*/ 82494 h 82493"/>
                <a:gd name="connsiteX22" fmla="*/ 1352 w 49191"/>
                <a:gd name="connsiteY22" fmla="*/ 82494 h 82493"/>
                <a:gd name="connsiteX23" fmla="*/ 0 w 49191"/>
                <a:gd name="connsiteY23" fmla="*/ 81141 h 82493"/>
                <a:gd name="connsiteX24" fmla="*/ 0 w 49191"/>
                <a:gd name="connsiteY24" fmla="*/ 1352 h 8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191" h="82493">
                  <a:moveTo>
                    <a:pt x="0" y="1352"/>
                  </a:moveTo>
                  <a:cubicBezTo>
                    <a:pt x="0" y="507"/>
                    <a:pt x="507" y="0"/>
                    <a:pt x="1352" y="0"/>
                  </a:cubicBezTo>
                  <a:lnTo>
                    <a:pt x="47840" y="0"/>
                  </a:lnTo>
                  <a:cubicBezTo>
                    <a:pt x="48685" y="0"/>
                    <a:pt x="49192" y="507"/>
                    <a:pt x="49192" y="1352"/>
                  </a:cubicBezTo>
                  <a:lnTo>
                    <a:pt x="49192" y="5409"/>
                  </a:lnTo>
                  <a:cubicBezTo>
                    <a:pt x="49192" y="6255"/>
                    <a:pt x="48685" y="6762"/>
                    <a:pt x="47840" y="6762"/>
                  </a:cubicBezTo>
                  <a:lnTo>
                    <a:pt x="7776" y="6762"/>
                  </a:lnTo>
                  <a:cubicBezTo>
                    <a:pt x="7269" y="6762"/>
                    <a:pt x="6931" y="7100"/>
                    <a:pt x="6931" y="7607"/>
                  </a:cubicBezTo>
                  <a:lnTo>
                    <a:pt x="6931" y="36514"/>
                  </a:lnTo>
                  <a:cubicBezTo>
                    <a:pt x="6931" y="37021"/>
                    <a:pt x="7269" y="37359"/>
                    <a:pt x="7776" y="37359"/>
                  </a:cubicBezTo>
                  <a:lnTo>
                    <a:pt x="42430" y="37359"/>
                  </a:lnTo>
                  <a:cubicBezTo>
                    <a:pt x="43275" y="37359"/>
                    <a:pt x="43782" y="37866"/>
                    <a:pt x="43782" y="38711"/>
                  </a:cubicBezTo>
                  <a:lnTo>
                    <a:pt x="43782" y="42768"/>
                  </a:lnTo>
                  <a:cubicBezTo>
                    <a:pt x="43782" y="43613"/>
                    <a:pt x="43275" y="44121"/>
                    <a:pt x="42430" y="44121"/>
                  </a:cubicBezTo>
                  <a:lnTo>
                    <a:pt x="7776" y="44121"/>
                  </a:lnTo>
                  <a:cubicBezTo>
                    <a:pt x="7269" y="44121"/>
                    <a:pt x="6931" y="44459"/>
                    <a:pt x="6931" y="44966"/>
                  </a:cubicBezTo>
                  <a:lnTo>
                    <a:pt x="6931" y="74887"/>
                  </a:lnTo>
                  <a:cubicBezTo>
                    <a:pt x="6931" y="75394"/>
                    <a:pt x="7269" y="75732"/>
                    <a:pt x="7776" y="75732"/>
                  </a:cubicBezTo>
                  <a:lnTo>
                    <a:pt x="47840" y="75732"/>
                  </a:lnTo>
                  <a:cubicBezTo>
                    <a:pt x="48685" y="75732"/>
                    <a:pt x="49192" y="76239"/>
                    <a:pt x="49192" y="77084"/>
                  </a:cubicBezTo>
                  <a:lnTo>
                    <a:pt x="49192" y="81141"/>
                  </a:lnTo>
                  <a:cubicBezTo>
                    <a:pt x="49192" y="81987"/>
                    <a:pt x="48685" y="82494"/>
                    <a:pt x="47840" y="82494"/>
                  </a:cubicBezTo>
                  <a:lnTo>
                    <a:pt x="1352" y="82494"/>
                  </a:lnTo>
                  <a:cubicBezTo>
                    <a:pt x="507" y="82494"/>
                    <a:pt x="0" y="81987"/>
                    <a:pt x="0" y="81141"/>
                  </a:cubicBezTo>
                  <a:lnTo>
                    <a:pt x="0" y="1352"/>
                  </a:lnTo>
                  <a:close/>
                </a:path>
              </a:pathLst>
            </a:custGeom>
            <a:solidFill>
              <a:schemeClr val="bg1"/>
            </a:solidFill>
            <a:ln w="1688" cap="flat">
              <a:noFill/>
              <a:prstDash val="solid"/>
              <a:miter/>
            </a:ln>
          </p:spPr>
          <p:txBody>
            <a:bodyPr rtlCol="0" anchor="ctr"/>
            <a:lstStyle/>
            <a:p>
              <a:endParaRPr lang="en-US" sz="1350"/>
            </a:p>
          </p:txBody>
        </p:sp>
        <p:sp>
          <p:nvSpPr>
            <p:cNvPr id="111" name="Forma libre: forma 110">
              <a:extLst>
                <a:ext uri="{FF2B5EF4-FFF2-40B4-BE49-F238E27FC236}">
                  <a16:creationId xmlns:a16="http://schemas.microsoft.com/office/drawing/2014/main" id="{F958CB07-E057-2971-A126-B28DEFED6D90}"/>
                </a:ext>
              </a:extLst>
            </p:cNvPr>
            <p:cNvSpPr/>
            <p:nvPr/>
          </p:nvSpPr>
          <p:spPr>
            <a:xfrm>
              <a:off x="8338641" y="903153"/>
              <a:ext cx="55953" cy="81479"/>
            </a:xfrm>
            <a:custGeom>
              <a:avLst/>
              <a:gdLst>
                <a:gd name="connsiteX0" fmla="*/ 0 w 55953"/>
                <a:gd name="connsiteY0" fmla="*/ 1352 h 81479"/>
                <a:gd name="connsiteX1" fmla="*/ 1352 w 55953"/>
                <a:gd name="connsiteY1" fmla="*/ 0 h 81479"/>
                <a:gd name="connsiteX2" fmla="*/ 5748 w 55953"/>
                <a:gd name="connsiteY2" fmla="*/ 0 h 81479"/>
                <a:gd name="connsiteX3" fmla="*/ 7100 w 55953"/>
                <a:gd name="connsiteY3" fmla="*/ 1352 h 81479"/>
                <a:gd name="connsiteX4" fmla="*/ 7100 w 55953"/>
                <a:gd name="connsiteY4" fmla="*/ 36175 h 81479"/>
                <a:gd name="connsiteX5" fmla="*/ 7945 w 55953"/>
                <a:gd name="connsiteY5" fmla="*/ 37021 h 81479"/>
                <a:gd name="connsiteX6" fmla="*/ 48009 w 55953"/>
                <a:gd name="connsiteY6" fmla="*/ 37021 h 81479"/>
                <a:gd name="connsiteX7" fmla="*/ 48854 w 55953"/>
                <a:gd name="connsiteY7" fmla="*/ 36175 h 81479"/>
                <a:gd name="connsiteX8" fmla="*/ 48854 w 55953"/>
                <a:gd name="connsiteY8" fmla="*/ 1352 h 81479"/>
                <a:gd name="connsiteX9" fmla="*/ 50206 w 55953"/>
                <a:gd name="connsiteY9" fmla="*/ 0 h 81479"/>
                <a:gd name="connsiteX10" fmla="*/ 54601 w 55953"/>
                <a:gd name="connsiteY10" fmla="*/ 0 h 81479"/>
                <a:gd name="connsiteX11" fmla="*/ 55954 w 55953"/>
                <a:gd name="connsiteY11" fmla="*/ 1352 h 81479"/>
                <a:gd name="connsiteX12" fmla="*/ 55954 w 55953"/>
                <a:gd name="connsiteY12" fmla="*/ 80127 h 81479"/>
                <a:gd name="connsiteX13" fmla="*/ 54601 w 55953"/>
                <a:gd name="connsiteY13" fmla="*/ 81479 h 81479"/>
                <a:gd name="connsiteX14" fmla="*/ 50206 w 55953"/>
                <a:gd name="connsiteY14" fmla="*/ 81479 h 81479"/>
                <a:gd name="connsiteX15" fmla="*/ 48854 w 55953"/>
                <a:gd name="connsiteY15" fmla="*/ 80127 h 81479"/>
                <a:gd name="connsiteX16" fmla="*/ 48854 w 55953"/>
                <a:gd name="connsiteY16" fmla="*/ 44290 h 81479"/>
                <a:gd name="connsiteX17" fmla="*/ 48009 w 55953"/>
                <a:gd name="connsiteY17" fmla="*/ 43444 h 81479"/>
                <a:gd name="connsiteX18" fmla="*/ 7945 w 55953"/>
                <a:gd name="connsiteY18" fmla="*/ 43444 h 81479"/>
                <a:gd name="connsiteX19" fmla="*/ 7100 w 55953"/>
                <a:gd name="connsiteY19" fmla="*/ 44290 h 81479"/>
                <a:gd name="connsiteX20" fmla="*/ 7100 w 55953"/>
                <a:gd name="connsiteY20" fmla="*/ 80127 h 81479"/>
                <a:gd name="connsiteX21" fmla="*/ 5748 w 55953"/>
                <a:gd name="connsiteY21" fmla="*/ 81479 h 81479"/>
                <a:gd name="connsiteX22" fmla="*/ 1352 w 55953"/>
                <a:gd name="connsiteY22" fmla="*/ 81479 h 81479"/>
                <a:gd name="connsiteX23" fmla="*/ 0 w 55953"/>
                <a:gd name="connsiteY23" fmla="*/ 80127 h 81479"/>
                <a:gd name="connsiteX24" fmla="*/ 0 w 55953"/>
                <a:gd name="connsiteY24" fmla="*/ 1352 h 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53" h="81479">
                  <a:moveTo>
                    <a:pt x="0" y="1352"/>
                  </a:moveTo>
                  <a:cubicBezTo>
                    <a:pt x="0" y="507"/>
                    <a:pt x="507" y="0"/>
                    <a:pt x="1352" y="0"/>
                  </a:cubicBezTo>
                  <a:lnTo>
                    <a:pt x="5748" y="0"/>
                  </a:lnTo>
                  <a:cubicBezTo>
                    <a:pt x="6593" y="0"/>
                    <a:pt x="7100" y="507"/>
                    <a:pt x="7100" y="1352"/>
                  </a:cubicBezTo>
                  <a:lnTo>
                    <a:pt x="7100" y="36175"/>
                  </a:lnTo>
                  <a:cubicBezTo>
                    <a:pt x="7100" y="36683"/>
                    <a:pt x="7438" y="37021"/>
                    <a:pt x="7945" y="37021"/>
                  </a:cubicBezTo>
                  <a:lnTo>
                    <a:pt x="48009" y="37021"/>
                  </a:lnTo>
                  <a:cubicBezTo>
                    <a:pt x="48516" y="37021"/>
                    <a:pt x="48854" y="36683"/>
                    <a:pt x="48854" y="36175"/>
                  </a:cubicBezTo>
                  <a:lnTo>
                    <a:pt x="48854" y="1352"/>
                  </a:lnTo>
                  <a:cubicBezTo>
                    <a:pt x="48854" y="507"/>
                    <a:pt x="49361" y="0"/>
                    <a:pt x="50206" y="0"/>
                  </a:cubicBezTo>
                  <a:lnTo>
                    <a:pt x="54601" y="0"/>
                  </a:lnTo>
                  <a:cubicBezTo>
                    <a:pt x="55447" y="0"/>
                    <a:pt x="55954" y="507"/>
                    <a:pt x="55954" y="1352"/>
                  </a:cubicBezTo>
                  <a:lnTo>
                    <a:pt x="55954" y="80127"/>
                  </a:lnTo>
                  <a:cubicBezTo>
                    <a:pt x="55954" y="80972"/>
                    <a:pt x="55447" y="81479"/>
                    <a:pt x="54601" y="81479"/>
                  </a:cubicBezTo>
                  <a:lnTo>
                    <a:pt x="50206" y="81479"/>
                  </a:lnTo>
                  <a:cubicBezTo>
                    <a:pt x="49361" y="81479"/>
                    <a:pt x="48854" y="80972"/>
                    <a:pt x="48854" y="80127"/>
                  </a:cubicBezTo>
                  <a:lnTo>
                    <a:pt x="48854" y="44290"/>
                  </a:lnTo>
                  <a:cubicBezTo>
                    <a:pt x="48854" y="43782"/>
                    <a:pt x="48516" y="43444"/>
                    <a:pt x="48009" y="43444"/>
                  </a:cubicBezTo>
                  <a:lnTo>
                    <a:pt x="7945" y="43444"/>
                  </a:lnTo>
                  <a:cubicBezTo>
                    <a:pt x="7438" y="43444"/>
                    <a:pt x="7100" y="43782"/>
                    <a:pt x="7100" y="44290"/>
                  </a:cubicBezTo>
                  <a:lnTo>
                    <a:pt x="7100" y="80127"/>
                  </a:lnTo>
                  <a:cubicBezTo>
                    <a:pt x="7100" y="80972"/>
                    <a:pt x="6593" y="81479"/>
                    <a:pt x="5748" y="81479"/>
                  </a:cubicBezTo>
                  <a:lnTo>
                    <a:pt x="1352" y="81479"/>
                  </a:lnTo>
                  <a:cubicBezTo>
                    <a:pt x="507" y="81479"/>
                    <a:pt x="0" y="80972"/>
                    <a:pt x="0" y="80127"/>
                  </a:cubicBezTo>
                  <a:lnTo>
                    <a:pt x="0" y="1352"/>
                  </a:lnTo>
                  <a:close/>
                </a:path>
              </a:pathLst>
            </a:custGeom>
            <a:solidFill>
              <a:schemeClr val="bg1"/>
            </a:solidFill>
            <a:ln w="1688" cap="flat">
              <a:noFill/>
              <a:prstDash val="solid"/>
              <a:miter/>
            </a:ln>
          </p:spPr>
          <p:txBody>
            <a:bodyPr rtlCol="0" anchor="ctr"/>
            <a:lstStyle/>
            <a:p>
              <a:endParaRPr lang="en-US" sz="1350"/>
            </a:p>
          </p:txBody>
        </p:sp>
      </p:grpSp>
      <p:sp>
        <p:nvSpPr>
          <p:cNvPr id="9" name="Rectángulo 8">
            <a:extLst>
              <a:ext uri="{FF2B5EF4-FFF2-40B4-BE49-F238E27FC236}">
                <a16:creationId xmlns:a16="http://schemas.microsoft.com/office/drawing/2014/main" id="{136A79CE-1BF7-9976-F76B-20204AFD227D}"/>
              </a:ext>
            </a:extLst>
          </p:cNvPr>
          <p:cNvSpPr/>
          <p:nvPr/>
        </p:nvSpPr>
        <p:spPr>
          <a:xfrm>
            <a:off x="9725135" y="1052861"/>
            <a:ext cx="1704975" cy="2047875"/>
          </a:xfrm>
          <a:prstGeom prst="rect">
            <a:avLst/>
          </a:prstGeom>
          <a:gradFill>
            <a:gsLst>
              <a:gs pos="0">
                <a:schemeClr val="bg2">
                  <a:alpha val="0"/>
                </a:schemeClr>
              </a:gs>
              <a:gs pos="100000">
                <a:schemeClr val="bg2"/>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9">
            <a:extLst>
              <a:ext uri="{FF2B5EF4-FFF2-40B4-BE49-F238E27FC236}">
                <a16:creationId xmlns:a16="http://schemas.microsoft.com/office/drawing/2014/main" id="{A5674370-B9B1-14B2-CF16-4EB6EC4CCDD7}"/>
              </a:ext>
            </a:extLst>
          </p:cNvPr>
          <p:cNvSpPr/>
          <p:nvPr/>
        </p:nvSpPr>
        <p:spPr>
          <a:xfrm>
            <a:off x="9811191" y="2389795"/>
            <a:ext cx="1704975" cy="2047875"/>
          </a:xfrm>
          <a:prstGeom prst="rect">
            <a:avLst/>
          </a:prstGeom>
          <a:gradFill>
            <a:gsLst>
              <a:gs pos="0">
                <a:schemeClr val="tx2">
                  <a:lumMod val="50000"/>
                  <a:alpha val="0"/>
                </a:schemeClr>
              </a:gs>
              <a:gs pos="100000">
                <a:schemeClr val="tx2">
                  <a:lumMod val="5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13">
            <a:extLst>
              <a:ext uri="{FF2B5EF4-FFF2-40B4-BE49-F238E27FC236}">
                <a16:creationId xmlns:a16="http://schemas.microsoft.com/office/drawing/2014/main" id="{AD58294F-4075-2552-3BE6-FEC99C83F009}"/>
              </a:ext>
            </a:extLst>
          </p:cNvPr>
          <p:cNvSpPr/>
          <p:nvPr/>
        </p:nvSpPr>
        <p:spPr>
          <a:xfrm rot="19245587">
            <a:off x="6891148" y="-1681647"/>
            <a:ext cx="2357771" cy="4396146"/>
          </a:xfrm>
          <a:prstGeom prst="rect">
            <a:avLst/>
          </a:prstGeom>
          <a:gradFill>
            <a:gsLst>
              <a:gs pos="0">
                <a:srgbClr val="08061A">
                  <a:alpha val="0"/>
                </a:srgbClr>
              </a:gs>
              <a:gs pos="100000">
                <a:srgbClr val="08061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ángulo 42">
            <a:extLst>
              <a:ext uri="{FF2B5EF4-FFF2-40B4-BE49-F238E27FC236}">
                <a16:creationId xmlns:a16="http://schemas.microsoft.com/office/drawing/2014/main" id="{EB45C33B-FDDD-60BE-792C-B62363BF34A2}"/>
              </a:ext>
            </a:extLst>
          </p:cNvPr>
          <p:cNvSpPr/>
          <p:nvPr/>
        </p:nvSpPr>
        <p:spPr>
          <a:xfrm rot="5400000">
            <a:off x="3755064" y="-1013452"/>
            <a:ext cx="2357771" cy="10629905"/>
          </a:xfrm>
          <a:prstGeom prst="rect">
            <a:avLst/>
          </a:prstGeom>
          <a:gradFill>
            <a:gsLst>
              <a:gs pos="0">
                <a:srgbClr val="08061A">
                  <a:alpha val="0"/>
                </a:srgbClr>
              </a:gs>
              <a:gs pos="100000">
                <a:srgbClr val="08061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7">
            <a:extLst>
              <a:ext uri="{FF2B5EF4-FFF2-40B4-BE49-F238E27FC236}">
                <a16:creationId xmlns:a16="http://schemas.microsoft.com/office/drawing/2014/main" id="{7A08E5AC-F7E3-C1FE-8EA9-AD55F93BC0BC}"/>
              </a:ext>
            </a:extLst>
          </p:cNvPr>
          <p:cNvSpPr txBox="1">
            <a:spLocks/>
          </p:cNvSpPr>
          <p:nvPr/>
        </p:nvSpPr>
        <p:spPr>
          <a:xfrm>
            <a:off x="7864860" y="5557069"/>
            <a:ext cx="2618608" cy="92333"/>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lnSpc>
                <a:spcPct val="100000"/>
              </a:lnSpc>
              <a:defRPr/>
            </a:pPr>
            <a:r>
              <a:rPr lang="es-CL" sz="600" spc="56">
                <a:solidFill>
                  <a:srgbClr val="95A6B5"/>
                </a:solidFill>
                <a:latin typeface="Montserrat" pitchFamily="2" charset="0"/>
                <a:ea typeface="Roboto" panose="02000000000000000000" pitchFamily="2" charset="0"/>
              </a:rPr>
              <a:t>CONNECT THROUGH </a:t>
            </a:r>
            <a:r>
              <a:rPr lang="es-CL" sz="600" spc="85">
                <a:solidFill>
                  <a:srgbClr val="95A6B5"/>
                </a:solidFill>
                <a:latin typeface="Montserrat Medium" pitchFamily="2" charset="0"/>
                <a:ea typeface="Roboto" panose="02000000000000000000" pitchFamily="2" charset="0"/>
              </a:rPr>
              <a:t>LINKEDIN</a:t>
            </a:r>
          </a:p>
        </p:txBody>
      </p:sp>
      <p:sp>
        <p:nvSpPr>
          <p:cNvPr id="45" name="Rectángulo 24">
            <a:extLst>
              <a:ext uri="{FF2B5EF4-FFF2-40B4-BE49-F238E27FC236}">
                <a16:creationId xmlns:a16="http://schemas.microsoft.com/office/drawing/2014/main" id="{13730DB6-FDB7-135A-E87E-AE1271CA46ED}"/>
              </a:ext>
            </a:extLst>
          </p:cNvPr>
          <p:cNvSpPr/>
          <p:nvPr/>
        </p:nvSpPr>
        <p:spPr>
          <a:xfrm>
            <a:off x="886627" y="4597313"/>
            <a:ext cx="5514173" cy="215444"/>
          </a:xfrm>
          <a:prstGeom prst="rect">
            <a:avLst/>
          </a:prstGeom>
        </p:spPr>
        <p:txBody>
          <a:bodyPr wrap="square" lIns="0" tIns="0" rIns="0" bIns="0" anchor="t">
            <a:spAutoFit/>
          </a:bodyPr>
          <a:lstStyle/>
          <a:p>
            <a:pPr defTabSz="514350">
              <a:spcAft>
                <a:spcPts val="150"/>
              </a:spcAft>
              <a:defRPr/>
            </a:pPr>
            <a:r>
              <a:rPr lang="en-US" sz="1400" b="1">
                <a:solidFill>
                  <a:srgbClr val="08061A"/>
                </a:solidFill>
                <a:latin typeface="Montserrat" pitchFamily="2" charset="0"/>
                <a:ea typeface="Roboto" panose="02000000000000000000" pitchFamily="2" charset="0"/>
              </a:rPr>
              <a:t>Luis Ramos  </a:t>
            </a:r>
            <a:r>
              <a:rPr lang="en-US" sz="1400">
                <a:solidFill>
                  <a:srgbClr val="08061A"/>
                </a:solidFill>
                <a:latin typeface="Roboto Light" panose="02000000000000000000" pitchFamily="2" charset="0"/>
                <a:ea typeface="Roboto Light" panose="02000000000000000000" pitchFamily="2" charset="0"/>
                <a:cs typeface="Roboto"/>
              </a:rPr>
              <a:t>|  Head of Equity Strategy, LarrainVial Research</a:t>
            </a:r>
          </a:p>
        </p:txBody>
      </p:sp>
      <p:sp>
        <p:nvSpPr>
          <p:cNvPr id="47" name="Rectángulo 46">
            <a:extLst>
              <a:ext uri="{FF2B5EF4-FFF2-40B4-BE49-F238E27FC236}">
                <a16:creationId xmlns:a16="http://schemas.microsoft.com/office/drawing/2014/main" id="{BF66CEBC-6DBE-4BBB-2543-287F822FB43D}"/>
              </a:ext>
            </a:extLst>
          </p:cNvPr>
          <p:cNvSpPr/>
          <p:nvPr/>
        </p:nvSpPr>
        <p:spPr>
          <a:xfrm>
            <a:off x="9678" y="3626694"/>
            <a:ext cx="9124643" cy="15985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ángulo 47">
            <a:extLst>
              <a:ext uri="{FF2B5EF4-FFF2-40B4-BE49-F238E27FC236}">
                <a16:creationId xmlns:a16="http://schemas.microsoft.com/office/drawing/2014/main" id="{5A8D68AE-AF35-2EC0-24DB-699877919DD4}"/>
              </a:ext>
            </a:extLst>
          </p:cNvPr>
          <p:cNvSpPr/>
          <p:nvPr/>
        </p:nvSpPr>
        <p:spPr>
          <a:xfrm>
            <a:off x="5967198" y="4946391"/>
            <a:ext cx="3253002" cy="1287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Gráfico 2">
            <a:extLst>
              <a:ext uri="{FF2B5EF4-FFF2-40B4-BE49-F238E27FC236}">
                <a16:creationId xmlns:a16="http://schemas.microsoft.com/office/drawing/2014/main" id="{5DB6600C-B7E9-535B-D56F-EB071A73C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79405" y="4287745"/>
            <a:ext cx="1585188" cy="413589"/>
          </a:xfrm>
          <a:prstGeom prst="rect">
            <a:avLst/>
          </a:prstGeom>
        </p:spPr>
      </p:pic>
    </p:spTree>
    <p:extLst>
      <p:ext uri="{BB962C8B-B14F-4D97-AF65-F5344CB8AC3E}">
        <p14:creationId xmlns:p14="http://schemas.microsoft.com/office/powerpoint/2010/main" val="2824611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áfico 22">
            <a:extLst>
              <a:ext uri="{FF2B5EF4-FFF2-40B4-BE49-F238E27FC236}">
                <a16:creationId xmlns:a16="http://schemas.microsoft.com/office/drawing/2014/main" id="{DE1885B8-08B9-C98D-64BB-6884A30E9500}"/>
              </a:ext>
            </a:extLst>
          </p:cNvPr>
          <p:cNvGraphicFramePr>
            <a:graphicFrameLocks/>
          </p:cNvGraphicFramePr>
          <p:nvPr>
            <p:extLst>
              <p:ext uri="{D42A27DB-BD31-4B8C-83A1-F6EECF244321}">
                <p14:modId xmlns:p14="http://schemas.microsoft.com/office/powerpoint/2010/main" val="3622417040"/>
              </p:ext>
            </p:extLst>
          </p:nvPr>
        </p:nvGraphicFramePr>
        <p:xfrm>
          <a:off x="394273" y="1398951"/>
          <a:ext cx="4069777" cy="32968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Gráfico 27">
            <a:extLst>
              <a:ext uri="{FF2B5EF4-FFF2-40B4-BE49-F238E27FC236}">
                <a16:creationId xmlns:a16="http://schemas.microsoft.com/office/drawing/2014/main" id="{3CB32656-43AE-19DF-8AF8-6B73342D6EB6}"/>
              </a:ext>
            </a:extLst>
          </p:cNvPr>
          <p:cNvGraphicFramePr>
            <a:graphicFrameLocks/>
          </p:cNvGraphicFramePr>
          <p:nvPr>
            <p:extLst>
              <p:ext uri="{D42A27DB-BD31-4B8C-83A1-F6EECF244321}">
                <p14:modId xmlns:p14="http://schemas.microsoft.com/office/powerpoint/2010/main" val="379951127"/>
              </p:ext>
            </p:extLst>
          </p:nvPr>
        </p:nvGraphicFramePr>
        <p:xfrm>
          <a:off x="4448175" y="1362292"/>
          <a:ext cx="4464049" cy="3333529"/>
        </p:xfrm>
        <a:graphic>
          <a:graphicData uri="http://schemas.openxmlformats.org/drawingml/2006/chart">
            <c:chart xmlns:c="http://schemas.openxmlformats.org/drawingml/2006/chart" xmlns:r="http://schemas.openxmlformats.org/officeDocument/2006/relationships" r:id="rId3"/>
          </a:graphicData>
        </a:graphic>
      </p:graphicFrame>
      <p:sp>
        <p:nvSpPr>
          <p:cNvPr id="4" name="Título 1">
            <a:extLst>
              <a:ext uri="{FF2B5EF4-FFF2-40B4-BE49-F238E27FC236}">
                <a16:creationId xmlns:a16="http://schemas.microsoft.com/office/drawing/2014/main" id="{E11C4F3D-08E7-C873-BEBF-9D04AB12D127}"/>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Perú es un país de riqueza minera diversificada…</a:t>
            </a:r>
          </a:p>
        </p:txBody>
      </p:sp>
      <p:graphicFrame>
        <p:nvGraphicFramePr>
          <p:cNvPr id="5" name="Tabla 13">
            <a:extLst>
              <a:ext uri="{FF2B5EF4-FFF2-40B4-BE49-F238E27FC236}">
                <a16:creationId xmlns:a16="http://schemas.microsoft.com/office/drawing/2014/main" id="{09026954-0F9A-D4E4-C306-D282EB797599}"/>
              </a:ext>
            </a:extLst>
          </p:cNvPr>
          <p:cNvGraphicFramePr>
            <a:graphicFrameLocks noGrp="1"/>
          </p:cNvGraphicFramePr>
          <p:nvPr>
            <p:extLst>
              <p:ext uri="{D42A27DB-BD31-4B8C-83A1-F6EECF244321}">
                <p14:modId xmlns:p14="http://schemas.microsoft.com/office/powerpoint/2010/main" val="1441165356"/>
              </p:ext>
            </p:extLst>
          </p:nvPr>
        </p:nvGraphicFramePr>
        <p:xfrm>
          <a:off x="4678363" y="880623"/>
          <a:ext cx="3924299" cy="35676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a:solidFill>
                            <a:schemeClr val="bg2"/>
                          </a:solidFill>
                          <a:latin typeface="Montserrat Medium" pitchFamily="2" charset="0"/>
                          <a:ea typeface="Roboto" panose="02000000000000000000" pitchFamily="2" charset="0"/>
                          <a:cs typeface="Calibri" pitchFamily="34" charset="0"/>
                        </a:rPr>
                        <a:t>Exportaciones mineras 2024 (%)</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a:solidFill>
                            <a:srgbClr val="033B59"/>
                          </a:solidFill>
                          <a:latin typeface="Roboto" panose="02000000000000000000" pitchFamily="2" charset="0"/>
                          <a:ea typeface="Roboto" panose="02000000000000000000" pitchFamily="2" charset="0"/>
                        </a:rPr>
                        <a:t>Fuente: BCRP y LarrainVial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6" name="Tabla 13">
            <a:extLst>
              <a:ext uri="{FF2B5EF4-FFF2-40B4-BE49-F238E27FC236}">
                <a16:creationId xmlns:a16="http://schemas.microsoft.com/office/drawing/2014/main" id="{AC71C3AF-20AE-8B3E-8663-F0AC13F05654}"/>
              </a:ext>
            </a:extLst>
          </p:cNvPr>
          <p:cNvGraphicFramePr>
            <a:graphicFrameLocks noGrp="1"/>
          </p:cNvGraphicFramePr>
          <p:nvPr>
            <p:extLst>
              <p:ext uri="{D42A27DB-BD31-4B8C-83A1-F6EECF244321}">
                <p14:modId xmlns:p14="http://schemas.microsoft.com/office/powerpoint/2010/main" val="1567185987"/>
              </p:ext>
            </p:extLst>
          </p:nvPr>
        </p:nvGraphicFramePr>
        <p:xfrm>
          <a:off x="394273" y="881496"/>
          <a:ext cx="4069777" cy="356768"/>
        </p:xfrm>
        <a:graphic>
          <a:graphicData uri="http://schemas.openxmlformats.org/drawingml/2006/table">
            <a:tbl>
              <a:tblPr firstRow="1" bandRow="1">
                <a:tableStyleId>{5C22544A-7EE6-4342-B048-85BDC9FD1C3A}</a:tableStyleId>
              </a:tblPr>
              <a:tblGrid>
                <a:gridCol w="4069777">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a:solidFill>
                            <a:schemeClr val="bg2"/>
                          </a:solidFill>
                          <a:latin typeface="Montserrat Medium" pitchFamily="2" charset="0"/>
                          <a:ea typeface="Roboto" panose="02000000000000000000" pitchFamily="2" charset="0"/>
                          <a:cs typeface="Calibri" pitchFamily="34" charset="0"/>
                        </a:rPr>
                        <a:t>Exportaciones mineras (USD mn FOB; %)</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s-CL" sz="800" i="1">
                          <a:solidFill>
                            <a:srgbClr val="033B59"/>
                          </a:solidFill>
                          <a:latin typeface="Roboto" panose="02000000000000000000" pitchFamily="2" charset="0"/>
                          <a:ea typeface="Roboto" panose="02000000000000000000" pitchFamily="2" charset="0"/>
                        </a:rPr>
                        <a:t>Fuente: BCRP y LarrainVial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Tree>
    <p:extLst>
      <p:ext uri="{BB962C8B-B14F-4D97-AF65-F5344CB8AC3E}">
        <p14:creationId xmlns:p14="http://schemas.microsoft.com/office/powerpoint/2010/main" val="1069051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EE505C-AE06-DE99-FE87-DBA491E60D16}"/>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 líder global en la industria minera</a:t>
            </a:r>
          </a:p>
        </p:txBody>
      </p:sp>
      <p:graphicFrame>
        <p:nvGraphicFramePr>
          <p:cNvPr id="12" name="Gráfico 11">
            <a:extLst>
              <a:ext uri="{FF2B5EF4-FFF2-40B4-BE49-F238E27FC236}">
                <a16:creationId xmlns:a16="http://schemas.microsoft.com/office/drawing/2014/main" id="{15CBE78C-C949-B2A1-30A8-77B6A3F36573}"/>
              </a:ext>
            </a:extLst>
          </p:cNvPr>
          <p:cNvGraphicFramePr>
            <a:graphicFrameLocks/>
          </p:cNvGraphicFramePr>
          <p:nvPr>
            <p:extLst>
              <p:ext uri="{D42A27DB-BD31-4B8C-83A1-F6EECF244321}">
                <p14:modId xmlns:p14="http://schemas.microsoft.com/office/powerpoint/2010/main" val="1909043737"/>
              </p:ext>
            </p:extLst>
          </p:nvPr>
        </p:nvGraphicFramePr>
        <p:xfrm>
          <a:off x="4678363" y="1490950"/>
          <a:ext cx="3868626" cy="30293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bla 12">
            <a:extLst>
              <a:ext uri="{FF2B5EF4-FFF2-40B4-BE49-F238E27FC236}">
                <a16:creationId xmlns:a16="http://schemas.microsoft.com/office/drawing/2014/main" id="{F7CDF0C8-7E45-2615-2829-176C1BDA9A0E}"/>
              </a:ext>
            </a:extLst>
          </p:cNvPr>
          <p:cNvGraphicFramePr>
            <a:graphicFrameLocks noGrp="1"/>
          </p:cNvGraphicFramePr>
          <p:nvPr>
            <p:extLst>
              <p:ext uri="{D42A27DB-BD31-4B8C-83A1-F6EECF244321}">
                <p14:modId xmlns:p14="http://schemas.microsoft.com/office/powerpoint/2010/main" val="1521006249"/>
              </p:ext>
            </p:extLst>
          </p:nvPr>
        </p:nvGraphicFramePr>
        <p:xfrm>
          <a:off x="395288" y="1492697"/>
          <a:ext cx="4014866" cy="3027638"/>
        </p:xfrm>
        <a:graphic>
          <a:graphicData uri="http://schemas.openxmlformats.org/drawingml/2006/table">
            <a:tbl>
              <a:tblPr>
                <a:tableStyleId>{5C22544A-7EE6-4342-B048-85BDC9FD1C3A}</a:tableStyleId>
              </a:tblPr>
              <a:tblGrid>
                <a:gridCol w="660256">
                  <a:extLst>
                    <a:ext uri="{9D8B030D-6E8A-4147-A177-3AD203B41FA5}">
                      <a16:colId xmlns:a16="http://schemas.microsoft.com/office/drawing/2014/main" val="1147845155"/>
                    </a:ext>
                  </a:extLst>
                </a:gridCol>
                <a:gridCol w="660256">
                  <a:extLst>
                    <a:ext uri="{9D8B030D-6E8A-4147-A177-3AD203B41FA5}">
                      <a16:colId xmlns:a16="http://schemas.microsoft.com/office/drawing/2014/main" val="3316573576"/>
                    </a:ext>
                  </a:extLst>
                </a:gridCol>
                <a:gridCol w="660256">
                  <a:extLst>
                    <a:ext uri="{9D8B030D-6E8A-4147-A177-3AD203B41FA5}">
                      <a16:colId xmlns:a16="http://schemas.microsoft.com/office/drawing/2014/main" val="2033895784"/>
                    </a:ext>
                  </a:extLst>
                </a:gridCol>
                <a:gridCol w="2034098">
                  <a:extLst>
                    <a:ext uri="{9D8B030D-6E8A-4147-A177-3AD203B41FA5}">
                      <a16:colId xmlns:a16="http://schemas.microsoft.com/office/drawing/2014/main" val="3666075158"/>
                    </a:ext>
                  </a:extLst>
                </a:gridCol>
              </a:tblGrid>
              <a:tr h="286918">
                <a:tc>
                  <a:txBody>
                    <a:bodyPr/>
                    <a:lstStyle/>
                    <a:p>
                      <a:pPr algn="ctr" fontAlgn="b">
                        <a:lnSpc>
                          <a:spcPct val="90000"/>
                        </a:lnSpc>
                      </a:pPr>
                      <a:r>
                        <a:rPr lang="es-PE" sz="800" u="none" strike="noStrike" dirty="0">
                          <a:solidFill>
                            <a:schemeClr val="bg1"/>
                          </a:solidFill>
                          <a:effectLst/>
                          <a:latin typeface="Montserrat SemiBold" pitchFamily="2" charset="0"/>
                          <a:ea typeface="Roboto" panose="02000000000000000000" pitchFamily="2" charset="0"/>
                        </a:rPr>
                        <a:t>Metal</a:t>
                      </a:r>
                      <a:endParaRPr lang="es-PE" sz="800" b="1" i="0" u="none" strike="noStrike" dirty="0">
                        <a:solidFill>
                          <a:schemeClr val="bg1"/>
                        </a:solidFill>
                        <a:effectLst/>
                        <a:latin typeface="Montserrat SemiBold"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lnSpc>
                          <a:spcPct val="90000"/>
                        </a:lnSpc>
                      </a:pPr>
                      <a:r>
                        <a:rPr lang="es-PE" sz="800" u="none" strike="noStrike" dirty="0">
                          <a:solidFill>
                            <a:schemeClr val="bg1"/>
                          </a:solidFill>
                          <a:effectLst/>
                          <a:latin typeface="Montserrat SemiBold" pitchFamily="2" charset="0"/>
                          <a:ea typeface="Roboto" panose="02000000000000000000" pitchFamily="2" charset="0"/>
                        </a:rPr>
                        <a:t>Latino</a:t>
                      </a:r>
                    </a:p>
                    <a:p>
                      <a:pPr algn="ctr" fontAlgn="b">
                        <a:lnSpc>
                          <a:spcPct val="90000"/>
                        </a:lnSpc>
                      </a:pPr>
                      <a:r>
                        <a:rPr lang="es-PE" sz="800" u="none" strike="noStrike" dirty="0">
                          <a:solidFill>
                            <a:schemeClr val="bg1"/>
                          </a:solidFill>
                          <a:effectLst/>
                          <a:latin typeface="Montserrat SemiBold" pitchFamily="2" charset="0"/>
                          <a:ea typeface="Roboto" panose="02000000000000000000" pitchFamily="2" charset="0"/>
                        </a:rPr>
                        <a:t>América</a:t>
                      </a:r>
                      <a:endParaRPr lang="es-PE" sz="800" b="1" i="0" u="none" strike="noStrike" dirty="0">
                        <a:solidFill>
                          <a:schemeClr val="bg1"/>
                        </a:solidFill>
                        <a:effectLst/>
                        <a:latin typeface="Montserrat SemiBold"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lnSpc>
                          <a:spcPct val="90000"/>
                        </a:lnSpc>
                      </a:pPr>
                      <a:r>
                        <a:rPr lang="es-PE" sz="800" u="none" strike="noStrike" dirty="0">
                          <a:solidFill>
                            <a:schemeClr val="bg1"/>
                          </a:solidFill>
                          <a:effectLst/>
                          <a:latin typeface="Montserrat SemiBold" pitchFamily="2" charset="0"/>
                          <a:ea typeface="Roboto" panose="02000000000000000000" pitchFamily="2" charset="0"/>
                        </a:rPr>
                        <a:t>Mundial</a:t>
                      </a:r>
                      <a:endParaRPr lang="es-PE" sz="800" b="1" i="0" u="none" strike="noStrike" dirty="0">
                        <a:solidFill>
                          <a:schemeClr val="bg1"/>
                        </a:solidFill>
                        <a:effectLst/>
                        <a:latin typeface="Montserrat SemiBold"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b">
                        <a:lnSpc>
                          <a:spcPct val="90000"/>
                        </a:lnSpc>
                      </a:pPr>
                      <a:r>
                        <a:rPr lang="es-ES" sz="800" u="none" strike="noStrike">
                          <a:solidFill>
                            <a:schemeClr val="bg1"/>
                          </a:solidFill>
                          <a:effectLst/>
                          <a:latin typeface="Montserrat SemiBold" pitchFamily="2" charset="0"/>
                          <a:ea typeface="Roboto" panose="02000000000000000000" pitchFamily="2" charset="0"/>
                        </a:rPr>
                        <a:t>Primeras posiciones a nivel mundial</a:t>
                      </a:r>
                      <a:endParaRPr lang="es-ES" sz="800" b="1" i="0" u="none" strike="noStrike" dirty="0">
                        <a:solidFill>
                          <a:schemeClr val="bg1"/>
                        </a:solidFill>
                        <a:effectLst/>
                        <a:latin typeface="Montserrat SemiBold"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5262523"/>
                  </a:ext>
                </a:extLst>
              </a:tr>
              <a:tr h="274072">
                <a:tc>
                  <a:txBody>
                    <a:bodyPr/>
                    <a:lstStyle/>
                    <a:p>
                      <a:pPr algn="ctr" fontAlgn="b">
                        <a:lnSpc>
                          <a:spcPct val="90000"/>
                        </a:lnSpc>
                      </a:pPr>
                      <a:r>
                        <a:rPr lang="es-PE" sz="900" u="none" strike="noStrike" dirty="0">
                          <a:solidFill>
                            <a:schemeClr val="bg2"/>
                          </a:solidFill>
                          <a:effectLst/>
                          <a:latin typeface="Roboto Medium" panose="02000000000000000000" pitchFamily="2" charset="0"/>
                          <a:ea typeface="Roboto Medium" panose="02000000000000000000" pitchFamily="2" charset="0"/>
                        </a:rPr>
                        <a:t>Cobre</a:t>
                      </a:r>
                      <a:endParaRPr lang="es-PE" sz="900" b="0" i="0" u="none" strike="noStrike" dirty="0">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 2</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2</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800" b="1" u="none" strike="noStrike">
                          <a:solidFill>
                            <a:schemeClr val="accent4"/>
                          </a:solidFill>
                          <a:effectLst/>
                          <a:latin typeface="Roboto" panose="02000000000000000000" pitchFamily="2" charset="0"/>
                          <a:ea typeface="Roboto" panose="02000000000000000000" pitchFamily="2" charset="0"/>
                        </a:rPr>
                        <a:t>1° </a:t>
                      </a:r>
                      <a:r>
                        <a:rPr lang="es-PE" sz="800" u="none" strike="noStrike">
                          <a:effectLst/>
                          <a:latin typeface="Roboto" panose="02000000000000000000" pitchFamily="2" charset="0"/>
                          <a:ea typeface="Roboto" panose="02000000000000000000" pitchFamily="2" charset="0"/>
                        </a:rPr>
                        <a:t>Chile </a:t>
                      </a:r>
                      <a:r>
                        <a:rPr lang="es-PE" sz="800" b="0" u="none" strike="noStrike">
                          <a:solidFill>
                            <a:schemeClr val="dk1"/>
                          </a:solidFill>
                          <a:effectLst/>
                          <a:latin typeface="Roboto" panose="02000000000000000000" pitchFamily="2" charset="0"/>
                          <a:ea typeface="Roboto" panose="02000000000000000000" pitchFamily="2" charset="0"/>
                        </a:rPr>
                        <a:t>/ </a:t>
                      </a:r>
                      <a:r>
                        <a:rPr lang="es-PE" sz="800" b="1" u="none" strike="noStrike">
                          <a:solidFill>
                            <a:schemeClr val="accent4"/>
                          </a:solidFill>
                          <a:effectLst/>
                          <a:latin typeface="Roboto" panose="02000000000000000000" pitchFamily="2" charset="0"/>
                          <a:ea typeface="Roboto" panose="02000000000000000000" pitchFamily="2" charset="0"/>
                        </a:rPr>
                        <a:t>3° </a:t>
                      </a:r>
                      <a:r>
                        <a:rPr lang="es-PE" sz="800" u="none" strike="noStrike">
                          <a:effectLst/>
                          <a:latin typeface="Roboto" panose="02000000000000000000" pitchFamily="2" charset="0"/>
                          <a:ea typeface="Roboto" panose="02000000000000000000" pitchFamily="2" charset="0"/>
                        </a:rPr>
                        <a:t>República </a:t>
                      </a:r>
                    </a:p>
                    <a:p>
                      <a:pPr algn="ctr" fontAlgn="ctr">
                        <a:lnSpc>
                          <a:spcPct val="90000"/>
                        </a:lnSpc>
                      </a:pPr>
                      <a:r>
                        <a:rPr lang="es-PE" sz="800" u="none" strike="noStrike">
                          <a:effectLst/>
                          <a:latin typeface="Roboto" panose="02000000000000000000" pitchFamily="2" charset="0"/>
                          <a:ea typeface="Roboto" panose="02000000000000000000" pitchFamily="2" charset="0"/>
                        </a:rPr>
                        <a:t>Democrática del Congo</a:t>
                      </a:r>
                      <a:endParaRPr lang="es-PE" sz="8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9888819"/>
                  </a:ext>
                </a:extLst>
              </a:tr>
              <a:tr h="274072">
                <a:tc>
                  <a:txBody>
                    <a:bodyPr/>
                    <a:lstStyle/>
                    <a:p>
                      <a:pPr algn="ctr" fontAlgn="b">
                        <a:lnSpc>
                          <a:spcPct val="90000"/>
                        </a:lnSpc>
                      </a:pPr>
                      <a:r>
                        <a:rPr lang="es-PE" sz="900" u="none" strike="noStrike" dirty="0">
                          <a:solidFill>
                            <a:schemeClr val="bg2"/>
                          </a:solidFill>
                          <a:effectLst/>
                          <a:latin typeface="Roboto Medium" panose="02000000000000000000" pitchFamily="2" charset="0"/>
                          <a:ea typeface="Roboto Medium" panose="02000000000000000000" pitchFamily="2" charset="0"/>
                        </a:rPr>
                        <a:t>Oro</a:t>
                      </a:r>
                      <a:endParaRPr lang="es-PE" sz="900" b="0" i="0" u="none" strike="noStrike" dirty="0">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2</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9</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800" b="1" u="none" strike="noStrike">
                          <a:solidFill>
                            <a:schemeClr val="accent4"/>
                          </a:solidFill>
                          <a:effectLst/>
                          <a:latin typeface="Roboto" panose="02000000000000000000" pitchFamily="2" charset="0"/>
                          <a:ea typeface="Roboto" panose="02000000000000000000" pitchFamily="2" charset="0"/>
                        </a:rPr>
                        <a:t>1° </a:t>
                      </a:r>
                      <a:r>
                        <a:rPr lang="es-PE" sz="800" u="none" strike="noStrike">
                          <a:effectLst/>
                          <a:latin typeface="Roboto" panose="02000000000000000000" pitchFamily="2" charset="0"/>
                          <a:ea typeface="Roboto" panose="02000000000000000000" pitchFamily="2" charset="0"/>
                        </a:rPr>
                        <a:t>China / </a:t>
                      </a:r>
                      <a:r>
                        <a:rPr lang="es-PE" sz="800" b="1" u="none" strike="noStrike">
                          <a:solidFill>
                            <a:schemeClr val="accent4"/>
                          </a:solidFill>
                          <a:effectLst/>
                          <a:latin typeface="Roboto" panose="02000000000000000000" pitchFamily="2" charset="0"/>
                          <a:ea typeface="Roboto" panose="02000000000000000000" pitchFamily="2" charset="0"/>
                        </a:rPr>
                        <a:t>2° </a:t>
                      </a:r>
                      <a:r>
                        <a:rPr lang="es-PE" sz="800" u="none" strike="noStrike">
                          <a:effectLst/>
                          <a:latin typeface="Roboto" panose="02000000000000000000" pitchFamily="2" charset="0"/>
                          <a:ea typeface="Roboto" panose="02000000000000000000" pitchFamily="2" charset="0"/>
                        </a:rPr>
                        <a:t>Australia / </a:t>
                      </a:r>
                      <a:r>
                        <a:rPr lang="es-PE" sz="800" b="1" u="none" strike="noStrike">
                          <a:solidFill>
                            <a:schemeClr val="accent4"/>
                          </a:solidFill>
                          <a:effectLst/>
                          <a:latin typeface="Roboto" panose="02000000000000000000" pitchFamily="2" charset="0"/>
                          <a:ea typeface="Roboto" panose="02000000000000000000" pitchFamily="2" charset="0"/>
                        </a:rPr>
                        <a:t>3° </a:t>
                      </a:r>
                      <a:r>
                        <a:rPr lang="es-PE" sz="800" u="none" strike="noStrike">
                          <a:effectLst/>
                          <a:latin typeface="Roboto" panose="02000000000000000000" pitchFamily="2" charset="0"/>
                          <a:ea typeface="Roboto" panose="02000000000000000000" pitchFamily="2" charset="0"/>
                        </a:rPr>
                        <a:t>Rusia</a:t>
                      </a:r>
                      <a:endParaRPr lang="es-PE" sz="8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extLst>
                  <a:ext uri="{0D108BD9-81ED-4DB2-BD59-A6C34878D82A}">
                    <a16:rowId xmlns:a16="http://schemas.microsoft.com/office/drawing/2014/main" val="3123036221"/>
                  </a:ext>
                </a:extLst>
              </a:tr>
              <a:tr h="274072">
                <a:tc>
                  <a:txBody>
                    <a:bodyPr/>
                    <a:lstStyle/>
                    <a:p>
                      <a:pPr algn="ctr" fontAlgn="b">
                        <a:lnSpc>
                          <a:spcPct val="90000"/>
                        </a:lnSpc>
                      </a:pPr>
                      <a:r>
                        <a:rPr lang="es-PE" sz="900" u="none" strike="noStrike">
                          <a:solidFill>
                            <a:schemeClr val="bg2"/>
                          </a:solidFill>
                          <a:effectLst/>
                          <a:latin typeface="Roboto Medium" panose="02000000000000000000" pitchFamily="2" charset="0"/>
                          <a:ea typeface="Roboto Medium" panose="02000000000000000000" pitchFamily="2" charset="0"/>
                        </a:rPr>
                        <a:t>Zinc</a:t>
                      </a:r>
                      <a:endParaRPr lang="es-PE" sz="900" b="0" i="0" u="none" strike="noStrike">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dirty="0">
                          <a:effectLst/>
                          <a:latin typeface="Roboto" panose="02000000000000000000" pitchFamily="2" charset="0"/>
                          <a:ea typeface="Roboto" panose="02000000000000000000" pitchFamily="2" charset="0"/>
                        </a:rPr>
                        <a:t>1</a:t>
                      </a:r>
                      <a:endParaRPr lang="es-PE" sz="9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2</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800" b="1" u="none" strike="noStrike">
                          <a:solidFill>
                            <a:schemeClr val="accent4"/>
                          </a:solidFill>
                          <a:effectLst/>
                          <a:latin typeface="Roboto" panose="02000000000000000000" pitchFamily="2" charset="0"/>
                          <a:ea typeface="Roboto" panose="02000000000000000000" pitchFamily="2" charset="0"/>
                        </a:rPr>
                        <a:t>1° </a:t>
                      </a:r>
                      <a:r>
                        <a:rPr lang="es-PE" sz="800" u="none" strike="noStrike">
                          <a:effectLst/>
                          <a:latin typeface="Roboto" panose="02000000000000000000" pitchFamily="2" charset="0"/>
                          <a:ea typeface="Roboto" panose="02000000000000000000" pitchFamily="2" charset="0"/>
                        </a:rPr>
                        <a:t>China / </a:t>
                      </a:r>
                      <a:r>
                        <a:rPr lang="es-PE" sz="800" b="1" u="none" strike="noStrike">
                          <a:solidFill>
                            <a:schemeClr val="accent4"/>
                          </a:solidFill>
                          <a:effectLst/>
                          <a:latin typeface="Roboto" panose="02000000000000000000" pitchFamily="2" charset="0"/>
                          <a:ea typeface="Roboto" panose="02000000000000000000" pitchFamily="2" charset="0"/>
                        </a:rPr>
                        <a:t>3° </a:t>
                      </a:r>
                      <a:r>
                        <a:rPr lang="es-PE" sz="800" u="none" strike="noStrike">
                          <a:effectLst/>
                          <a:latin typeface="Roboto" panose="02000000000000000000" pitchFamily="2" charset="0"/>
                          <a:ea typeface="Roboto" panose="02000000000000000000" pitchFamily="2" charset="0"/>
                        </a:rPr>
                        <a:t>Australia /</a:t>
                      </a:r>
                      <a:endParaRPr lang="es-PE" sz="8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3386932"/>
                  </a:ext>
                </a:extLst>
              </a:tr>
              <a:tr h="274072">
                <a:tc>
                  <a:txBody>
                    <a:bodyPr/>
                    <a:lstStyle/>
                    <a:p>
                      <a:pPr algn="ctr" fontAlgn="b">
                        <a:lnSpc>
                          <a:spcPct val="90000"/>
                        </a:lnSpc>
                      </a:pPr>
                      <a:r>
                        <a:rPr lang="es-PE" sz="900" u="none" strike="noStrike">
                          <a:solidFill>
                            <a:schemeClr val="bg2"/>
                          </a:solidFill>
                          <a:effectLst/>
                          <a:latin typeface="Roboto Medium" panose="02000000000000000000" pitchFamily="2" charset="0"/>
                          <a:ea typeface="Roboto Medium" panose="02000000000000000000" pitchFamily="2" charset="0"/>
                        </a:rPr>
                        <a:t>Plomo</a:t>
                      </a:r>
                      <a:endParaRPr lang="es-PE" sz="900" b="0" i="0" u="none" strike="noStrike">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 2</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5</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800" b="1" u="none" strike="noStrike" dirty="0">
                          <a:solidFill>
                            <a:schemeClr val="accent4"/>
                          </a:solidFill>
                          <a:effectLst/>
                          <a:latin typeface="Roboto" panose="02000000000000000000" pitchFamily="2" charset="0"/>
                          <a:ea typeface="Roboto" panose="02000000000000000000" pitchFamily="2" charset="0"/>
                        </a:rPr>
                        <a:t>1° </a:t>
                      </a:r>
                      <a:r>
                        <a:rPr lang="es-PE" sz="800" u="none" strike="noStrike" dirty="0">
                          <a:effectLst/>
                          <a:latin typeface="Roboto" panose="02000000000000000000" pitchFamily="2" charset="0"/>
                          <a:ea typeface="Roboto" panose="02000000000000000000" pitchFamily="2" charset="0"/>
                        </a:rPr>
                        <a:t>China / </a:t>
                      </a:r>
                      <a:r>
                        <a:rPr lang="es-PE" sz="800" b="1" u="none" strike="noStrike" dirty="0">
                          <a:solidFill>
                            <a:schemeClr val="accent4"/>
                          </a:solidFill>
                          <a:effectLst/>
                          <a:latin typeface="Roboto" panose="02000000000000000000" pitchFamily="2" charset="0"/>
                          <a:ea typeface="Roboto" panose="02000000000000000000" pitchFamily="2" charset="0"/>
                        </a:rPr>
                        <a:t>2° </a:t>
                      </a:r>
                      <a:r>
                        <a:rPr lang="es-PE" sz="800" u="none" strike="noStrike" dirty="0">
                          <a:effectLst/>
                          <a:latin typeface="Roboto" panose="02000000000000000000" pitchFamily="2" charset="0"/>
                          <a:ea typeface="Roboto" panose="02000000000000000000" pitchFamily="2" charset="0"/>
                        </a:rPr>
                        <a:t>Australia / </a:t>
                      </a:r>
                      <a:r>
                        <a:rPr lang="es-PE" sz="800" b="1" u="none" strike="noStrike" dirty="0">
                          <a:solidFill>
                            <a:schemeClr val="accent4"/>
                          </a:solidFill>
                          <a:effectLst/>
                          <a:latin typeface="Roboto" panose="02000000000000000000" pitchFamily="2" charset="0"/>
                          <a:ea typeface="Roboto" panose="02000000000000000000" pitchFamily="2" charset="0"/>
                        </a:rPr>
                        <a:t>3° </a:t>
                      </a:r>
                      <a:r>
                        <a:rPr lang="es-PE" sz="800" u="none" strike="noStrike" dirty="0">
                          <a:effectLst/>
                          <a:latin typeface="Roboto" panose="02000000000000000000" pitchFamily="2" charset="0"/>
                          <a:ea typeface="Roboto" panose="02000000000000000000" pitchFamily="2" charset="0"/>
                        </a:rPr>
                        <a:t>EEUU</a:t>
                      </a:r>
                      <a:endParaRPr lang="es-PE" sz="8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extLst>
                  <a:ext uri="{0D108BD9-81ED-4DB2-BD59-A6C34878D82A}">
                    <a16:rowId xmlns:a16="http://schemas.microsoft.com/office/drawing/2014/main" val="2582477698"/>
                  </a:ext>
                </a:extLst>
              </a:tr>
              <a:tr h="274072">
                <a:tc>
                  <a:txBody>
                    <a:bodyPr/>
                    <a:lstStyle/>
                    <a:p>
                      <a:pPr algn="ctr" fontAlgn="b">
                        <a:lnSpc>
                          <a:spcPct val="90000"/>
                        </a:lnSpc>
                      </a:pPr>
                      <a:r>
                        <a:rPr lang="es-PE" sz="900" u="none" strike="noStrike" dirty="0">
                          <a:solidFill>
                            <a:schemeClr val="bg2"/>
                          </a:solidFill>
                          <a:effectLst/>
                          <a:latin typeface="Roboto Medium" panose="02000000000000000000" pitchFamily="2" charset="0"/>
                          <a:ea typeface="Roboto Medium" panose="02000000000000000000" pitchFamily="2" charset="0"/>
                        </a:rPr>
                        <a:t>Molibdeno</a:t>
                      </a:r>
                      <a:endParaRPr lang="es-PE" sz="900" b="0" i="0" u="none" strike="noStrike" dirty="0">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dirty="0">
                          <a:effectLst/>
                          <a:latin typeface="Roboto" panose="02000000000000000000" pitchFamily="2" charset="0"/>
                          <a:ea typeface="Roboto" panose="02000000000000000000" pitchFamily="2" charset="0"/>
                        </a:rPr>
                        <a:t> 2</a:t>
                      </a:r>
                      <a:endParaRPr lang="es-PE" sz="9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3</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800" b="1" u="none" strike="noStrike" dirty="0">
                          <a:solidFill>
                            <a:schemeClr val="accent4"/>
                          </a:solidFill>
                          <a:effectLst/>
                          <a:latin typeface="Roboto" panose="02000000000000000000" pitchFamily="2" charset="0"/>
                          <a:ea typeface="Roboto" panose="02000000000000000000" pitchFamily="2" charset="0"/>
                        </a:rPr>
                        <a:t>1° </a:t>
                      </a:r>
                      <a:r>
                        <a:rPr lang="es-PE" sz="800" u="none" strike="noStrike" dirty="0">
                          <a:effectLst/>
                          <a:latin typeface="Roboto" panose="02000000000000000000" pitchFamily="2" charset="0"/>
                          <a:ea typeface="Roboto" panose="02000000000000000000" pitchFamily="2" charset="0"/>
                        </a:rPr>
                        <a:t>China / </a:t>
                      </a:r>
                      <a:r>
                        <a:rPr lang="es-PE" sz="800" b="1" u="none" strike="noStrike" dirty="0">
                          <a:solidFill>
                            <a:schemeClr val="accent4"/>
                          </a:solidFill>
                          <a:effectLst/>
                          <a:latin typeface="Roboto" panose="02000000000000000000" pitchFamily="2" charset="0"/>
                          <a:ea typeface="Roboto" panose="02000000000000000000" pitchFamily="2" charset="0"/>
                        </a:rPr>
                        <a:t>2° </a:t>
                      </a:r>
                      <a:r>
                        <a:rPr lang="es-PE" sz="800" u="none" strike="noStrike" dirty="0">
                          <a:effectLst/>
                          <a:latin typeface="Roboto" panose="02000000000000000000" pitchFamily="2" charset="0"/>
                          <a:ea typeface="Roboto" panose="02000000000000000000" pitchFamily="2" charset="0"/>
                        </a:rPr>
                        <a:t>Chile</a:t>
                      </a:r>
                      <a:endParaRPr lang="es-PE" sz="8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270932"/>
                  </a:ext>
                </a:extLst>
              </a:tr>
              <a:tr h="274072">
                <a:tc>
                  <a:txBody>
                    <a:bodyPr/>
                    <a:lstStyle/>
                    <a:p>
                      <a:pPr algn="ctr" fontAlgn="b">
                        <a:lnSpc>
                          <a:spcPct val="90000"/>
                        </a:lnSpc>
                      </a:pPr>
                      <a:r>
                        <a:rPr lang="es-PE" sz="900" u="none" strike="noStrike" dirty="0">
                          <a:solidFill>
                            <a:schemeClr val="bg2"/>
                          </a:solidFill>
                          <a:effectLst/>
                          <a:latin typeface="Roboto Medium" panose="02000000000000000000" pitchFamily="2" charset="0"/>
                          <a:ea typeface="Roboto Medium" panose="02000000000000000000" pitchFamily="2" charset="0"/>
                        </a:rPr>
                        <a:t>Estaño</a:t>
                      </a:r>
                      <a:endParaRPr lang="es-PE" sz="900" b="0" i="0" u="none" strike="noStrike" dirty="0">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dirty="0">
                          <a:effectLst/>
                          <a:latin typeface="Roboto" panose="02000000000000000000" pitchFamily="2" charset="0"/>
                          <a:ea typeface="Roboto" panose="02000000000000000000" pitchFamily="2" charset="0"/>
                        </a:rPr>
                        <a:t>1</a:t>
                      </a:r>
                      <a:endParaRPr lang="es-PE" sz="9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dirty="0">
                          <a:effectLst/>
                          <a:latin typeface="Roboto" panose="02000000000000000000" pitchFamily="2" charset="0"/>
                          <a:ea typeface="Roboto" panose="02000000000000000000" pitchFamily="2" charset="0"/>
                        </a:rPr>
                        <a:t>4</a:t>
                      </a:r>
                      <a:endParaRPr lang="es-PE" sz="9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800" b="1" u="none" strike="noStrike" dirty="0">
                          <a:solidFill>
                            <a:schemeClr val="accent4"/>
                          </a:solidFill>
                          <a:effectLst/>
                          <a:latin typeface="Roboto" panose="02000000000000000000" pitchFamily="2" charset="0"/>
                          <a:ea typeface="Roboto" panose="02000000000000000000" pitchFamily="2" charset="0"/>
                        </a:rPr>
                        <a:t>1°</a:t>
                      </a:r>
                      <a:r>
                        <a:rPr lang="es-PE" sz="800" u="none" strike="noStrike" dirty="0">
                          <a:effectLst/>
                          <a:latin typeface="Roboto" panose="02000000000000000000" pitchFamily="2" charset="0"/>
                          <a:ea typeface="Roboto" panose="02000000000000000000" pitchFamily="2" charset="0"/>
                        </a:rPr>
                        <a:t>China / </a:t>
                      </a:r>
                      <a:r>
                        <a:rPr lang="es-PE" sz="800" b="1" u="none" strike="noStrike" dirty="0">
                          <a:solidFill>
                            <a:schemeClr val="accent4"/>
                          </a:solidFill>
                          <a:effectLst/>
                          <a:latin typeface="Roboto" panose="02000000000000000000" pitchFamily="2" charset="0"/>
                          <a:ea typeface="Roboto" panose="02000000000000000000" pitchFamily="2" charset="0"/>
                        </a:rPr>
                        <a:t>2° </a:t>
                      </a:r>
                      <a:r>
                        <a:rPr lang="es-PE" sz="800" u="none" strike="noStrike" dirty="0" err="1">
                          <a:effectLst/>
                          <a:latin typeface="Roboto" panose="02000000000000000000" pitchFamily="2" charset="0"/>
                          <a:ea typeface="Roboto" panose="02000000000000000000" pitchFamily="2" charset="0"/>
                        </a:rPr>
                        <a:t>Burma</a:t>
                      </a:r>
                      <a:r>
                        <a:rPr lang="es-PE" sz="800" u="none" strike="noStrike" dirty="0">
                          <a:effectLst/>
                          <a:latin typeface="Roboto" panose="02000000000000000000" pitchFamily="2" charset="0"/>
                          <a:ea typeface="Roboto" panose="02000000000000000000" pitchFamily="2" charset="0"/>
                        </a:rPr>
                        <a:t> /  </a:t>
                      </a:r>
                      <a:r>
                        <a:rPr lang="es-PE" sz="800" b="1" u="none" strike="noStrike" dirty="0">
                          <a:solidFill>
                            <a:schemeClr val="accent4"/>
                          </a:solidFill>
                          <a:effectLst/>
                          <a:latin typeface="Roboto" panose="02000000000000000000" pitchFamily="2" charset="0"/>
                          <a:ea typeface="Roboto" panose="02000000000000000000" pitchFamily="2" charset="0"/>
                        </a:rPr>
                        <a:t>3° </a:t>
                      </a:r>
                      <a:r>
                        <a:rPr lang="es-PE" sz="800" u="none" strike="noStrike" dirty="0">
                          <a:effectLst/>
                          <a:latin typeface="Roboto" panose="02000000000000000000" pitchFamily="2" charset="0"/>
                          <a:ea typeface="Roboto" panose="02000000000000000000" pitchFamily="2" charset="0"/>
                        </a:rPr>
                        <a:t>Indonesia</a:t>
                      </a:r>
                      <a:endParaRPr lang="es-PE" sz="8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extLst>
                  <a:ext uri="{0D108BD9-81ED-4DB2-BD59-A6C34878D82A}">
                    <a16:rowId xmlns:a16="http://schemas.microsoft.com/office/drawing/2014/main" val="3157621940"/>
                  </a:ext>
                </a:extLst>
              </a:tr>
              <a:tr h="274072">
                <a:tc>
                  <a:txBody>
                    <a:bodyPr/>
                    <a:lstStyle/>
                    <a:p>
                      <a:pPr algn="ctr" fontAlgn="ctr">
                        <a:lnSpc>
                          <a:spcPct val="90000"/>
                        </a:lnSpc>
                      </a:pPr>
                      <a:r>
                        <a:rPr lang="es-PE" sz="900" u="none" strike="noStrike">
                          <a:solidFill>
                            <a:schemeClr val="bg2"/>
                          </a:solidFill>
                          <a:effectLst/>
                          <a:latin typeface="Roboto Medium" panose="02000000000000000000" pitchFamily="2" charset="0"/>
                          <a:ea typeface="Roboto Medium" panose="02000000000000000000" pitchFamily="2" charset="0"/>
                        </a:rPr>
                        <a:t>Plata</a:t>
                      </a:r>
                      <a:endParaRPr lang="es-PE" sz="900" b="0" i="0" u="none" strike="noStrike">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dirty="0">
                          <a:effectLst/>
                          <a:latin typeface="Roboto" panose="02000000000000000000" pitchFamily="2" charset="0"/>
                          <a:ea typeface="Roboto" panose="02000000000000000000" pitchFamily="2" charset="0"/>
                        </a:rPr>
                        <a:t> 2</a:t>
                      </a:r>
                      <a:endParaRPr lang="es-PE" sz="9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3</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90000"/>
                        </a:lnSpc>
                        <a:spcBef>
                          <a:spcPts val="0"/>
                        </a:spcBef>
                        <a:spcAft>
                          <a:spcPts val="0"/>
                        </a:spcAft>
                        <a:buClrTx/>
                        <a:buSzTx/>
                        <a:buFontTx/>
                        <a:buNone/>
                        <a:tabLst/>
                        <a:defRPr/>
                      </a:pPr>
                      <a:r>
                        <a:rPr lang="es-PE" sz="800" b="1" u="none" strike="noStrike" dirty="0">
                          <a:solidFill>
                            <a:schemeClr val="accent4"/>
                          </a:solidFill>
                          <a:effectLst/>
                          <a:latin typeface="Roboto" panose="02000000000000000000" pitchFamily="2" charset="0"/>
                          <a:ea typeface="Roboto" panose="02000000000000000000" pitchFamily="2" charset="0"/>
                        </a:rPr>
                        <a:t>1° </a:t>
                      </a:r>
                      <a:r>
                        <a:rPr lang="es-PE" sz="800" u="none" strike="noStrike" dirty="0">
                          <a:effectLst/>
                          <a:latin typeface="Roboto" panose="02000000000000000000" pitchFamily="2" charset="0"/>
                          <a:ea typeface="Roboto" panose="02000000000000000000" pitchFamily="2" charset="0"/>
                        </a:rPr>
                        <a:t>México / </a:t>
                      </a:r>
                      <a:r>
                        <a:rPr lang="es-PE" sz="800" b="1" u="none" strike="noStrike" dirty="0">
                          <a:solidFill>
                            <a:schemeClr val="accent4"/>
                          </a:solidFill>
                          <a:effectLst/>
                          <a:latin typeface="Roboto" panose="02000000000000000000" pitchFamily="2" charset="0"/>
                          <a:ea typeface="Roboto" panose="02000000000000000000" pitchFamily="2" charset="0"/>
                        </a:rPr>
                        <a:t>2° </a:t>
                      </a:r>
                      <a:r>
                        <a:rPr lang="es-PE" sz="800" u="none" strike="noStrike" dirty="0">
                          <a:effectLst/>
                          <a:latin typeface="Roboto" panose="02000000000000000000" pitchFamily="2" charset="0"/>
                          <a:ea typeface="Roboto" panose="02000000000000000000" pitchFamily="2" charset="0"/>
                        </a:rPr>
                        <a:t>China</a:t>
                      </a:r>
                      <a:endParaRPr lang="es-PE" sz="8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4442184"/>
                  </a:ext>
                </a:extLst>
              </a:tr>
              <a:tr h="274072">
                <a:tc>
                  <a:txBody>
                    <a:bodyPr/>
                    <a:lstStyle/>
                    <a:p>
                      <a:pPr algn="ctr" fontAlgn="b">
                        <a:lnSpc>
                          <a:spcPct val="90000"/>
                        </a:lnSpc>
                      </a:pPr>
                      <a:r>
                        <a:rPr lang="es-PE" sz="900" u="none" strike="noStrike">
                          <a:solidFill>
                            <a:schemeClr val="bg2"/>
                          </a:solidFill>
                          <a:effectLst/>
                          <a:latin typeface="Roboto Medium" panose="02000000000000000000" pitchFamily="2" charset="0"/>
                          <a:ea typeface="Roboto Medium" panose="02000000000000000000" pitchFamily="2" charset="0"/>
                        </a:rPr>
                        <a:t>Mercurio</a:t>
                      </a:r>
                      <a:endParaRPr lang="es-PE" sz="900" b="0" i="0" u="none" strike="noStrike">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dirty="0">
                          <a:effectLst/>
                          <a:latin typeface="Roboto" panose="02000000000000000000" pitchFamily="2" charset="0"/>
                          <a:ea typeface="Roboto" panose="02000000000000000000" pitchFamily="2" charset="0"/>
                        </a:rPr>
                        <a:t>1</a:t>
                      </a:r>
                      <a:endParaRPr lang="es-PE" sz="9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dirty="0">
                          <a:effectLst/>
                          <a:latin typeface="Roboto" panose="02000000000000000000" pitchFamily="2" charset="0"/>
                          <a:ea typeface="Roboto" panose="02000000000000000000" pitchFamily="2" charset="0"/>
                        </a:rPr>
                        <a:t>3</a:t>
                      </a:r>
                      <a:endParaRPr lang="es-PE" sz="9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marL="0" marR="0" lvl="0" indent="0" algn="ctr" defTabSz="685800" rtl="0" eaLnBrk="1" fontAlgn="ctr" latinLnBrk="0" hangingPunct="1">
                        <a:lnSpc>
                          <a:spcPct val="90000"/>
                        </a:lnSpc>
                        <a:spcBef>
                          <a:spcPts val="0"/>
                        </a:spcBef>
                        <a:spcAft>
                          <a:spcPts val="0"/>
                        </a:spcAft>
                        <a:buClrTx/>
                        <a:buSzTx/>
                        <a:buFontTx/>
                        <a:buNone/>
                        <a:tabLst/>
                        <a:defRPr/>
                      </a:pPr>
                      <a:r>
                        <a:rPr lang="es-PE" sz="800" b="1" u="none" strike="noStrike" dirty="0">
                          <a:solidFill>
                            <a:schemeClr val="accent4"/>
                          </a:solidFill>
                          <a:effectLst/>
                          <a:latin typeface="Roboto" panose="02000000000000000000" pitchFamily="2" charset="0"/>
                          <a:ea typeface="Roboto" panose="02000000000000000000" pitchFamily="2" charset="0"/>
                        </a:rPr>
                        <a:t>1° </a:t>
                      </a:r>
                      <a:r>
                        <a:rPr lang="es-PE" sz="800" u="none" strike="noStrike" dirty="0">
                          <a:effectLst/>
                          <a:latin typeface="Roboto" panose="02000000000000000000" pitchFamily="2" charset="0"/>
                          <a:ea typeface="Roboto" panose="02000000000000000000" pitchFamily="2" charset="0"/>
                        </a:rPr>
                        <a:t>China / </a:t>
                      </a:r>
                      <a:r>
                        <a:rPr lang="es-PE" sz="800" b="1" u="none" strike="noStrike" dirty="0">
                          <a:solidFill>
                            <a:schemeClr val="accent4"/>
                          </a:solidFill>
                          <a:effectLst/>
                          <a:latin typeface="Roboto" panose="02000000000000000000" pitchFamily="2" charset="0"/>
                          <a:ea typeface="Roboto" panose="02000000000000000000" pitchFamily="2" charset="0"/>
                        </a:rPr>
                        <a:t>2° </a:t>
                      </a:r>
                      <a:r>
                        <a:rPr lang="es-PE" sz="800" u="none" strike="noStrike" dirty="0" err="1">
                          <a:effectLst/>
                          <a:latin typeface="Roboto" panose="02000000000000000000" pitchFamily="2" charset="0"/>
                          <a:ea typeface="Roboto" panose="02000000000000000000" pitchFamily="2" charset="0"/>
                        </a:rPr>
                        <a:t>Tajikistán</a:t>
                      </a:r>
                      <a:endParaRPr lang="es-PE" sz="8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extLst>
                  <a:ext uri="{0D108BD9-81ED-4DB2-BD59-A6C34878D82A}">
                    <a16:rowId xmlns:a16="http://schemas.microsoft.com/office/drawing/2014/main" val="1170406251"/>
                  </a:ext>
                </a:extLst>
              </a:tr>
              <a:tr h="274072">
                <a:tc>
                  <a:txBody>
                    <a:bodyPr/>
                    <a:lstStyle/>
                    <a:p>
                      <a:pPr algn="ctr" fontAlgn="b">
                        <a:lnSpc>
                          <a:spcPct val="90000"/>
                        </a:lnSpc>
                      </a:pPr>
                      <a:r>
                        <a:rPr lang="es-PE" sz="900" u="none" strike="noStrike">
                          <a:solidFill>
                            <a:schemeClr val="bg2"/>
                          </a:solidFill>
                          <a:effectLst/>
                          <a:latin typeface="Roboto Medium" panose="02000000000000000000" pitchFamily="2" charset="0"/>
                          <a:ea typeface="Roboto Medium" panose="02000000000000000000" pitchFamily="2" charset="0"/>
                        </a:rPr>
                        <a:t>Cadmio</a:t>
                      </a:r>
                      <a:endParaRPr lang="es-PE" sz="900" b="0" i="0" u="none" strike="noStrike">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2</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900" u="none" strike="noStrike" dirty="0">
                          <a:effectLst/>
                          <a:latin typeface="Roboto" panose="02000000000000000000" pitchFamily="2" charset="0"/>
                          <a:ea typeface="Roboto" panose="02000000000000000000" pitchFamily="2" charset="0"/>
                        </a:rPr>
                        <a:t>8</a:t>
                      </a:r>
                      <a:endParaRPr lang="es-PE" sz="9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lnSpc>
                          <a:spcPct val="90000"/>
                        </a:lnSpc>
                      </a:pPr>
                      <a:r>
                        <a:rPr lang="es-PE" sz="800" b="1" u="none" strike="noStrike">
                          <a:solidFill>
                            <a:schemeClr val="accent4"/>
                          </a:solidFill>
                          <a:effectLst/>
                          <a:latin typeface="Roboto" panose="02000000000000000000" pitchFamily="2" charset="0"/>
                          <a:ea typeface="Roboto" panose="02000000000000000000" pitchFamily="2" charset="0"/>
                        </a:rPr>
                        <a:t>1° </a:t>
                      </a:r>
                      <a:r>
                        <a:rPr lang="es-PE" sz="800" u="none" strike="noStrike">
                          <a:effectLst/>
                          <a:latin typeface="Roboto" panose="02000000000000000000" pitchFamily="2" charset="0"/>
                          <a:ea typeface="Roboto" panose="02000000000000000000" pitchFamily="2" charset="0"/>
                        </a:rPr>
                        <a:t>China / </a:t>
                      </a:r>
                      <a:r>
                        <a:rPr lang="es-PE" sz="800" b="1" u="none" strike="noStrike">
                          <a:solidFill>
                            <a:schemeClr val="accent4"/>
                          </a:solidFill>
                          <a:effectLst/>
                          <a:latin typeface="Roboto" panose="02000000000000000000" pitchFamily="2" charset="0"/>
                          <a:ea typeface="Roboto" panose="02000000000000000000" pitchFamily="2" charset="0"/>
                        </a:rPr>
                        <a:t>2° </a:t>
                      </a:r>
                      <a:r>
                        <a:rPr lang="es-PE" sz="800" u="none" strike="noStrike">
                          <a:effectLst/>
                          <a:latin typeface="Roboto" panose="02000000000000000000" pitchFamily="2" charset="0"/>
                          <a:ea typeface="Roboto" panose="02000000000000000000" pitchFamily="2" charset="0"/>
                        </a:rPr>
                        <a:t>República de Corea /  </a:t>
                      </a:r>
                      <a:r>
                        <a:rPr lang="es-PE" sz="800" b="1" u="none" strike="noStrike">
                          <a:solidFill>
                            <a:schemeClr val="accent4"/>
                          </a:solidFill>
                          <a:effectLst/>
                          <a:latin typeface="Roboto" panose="02000000000000000000" pitchFamily="2" charset="0"/>
                          <a:ea typeface="Roboto" panose="02000000000000000000" pitchFamily="2" charset="0"/>
                        </a:rPr>
                        <a:t>3° </a:t>
                      </a:r>
                      <a:r>
                        <a:rPr lang="es-PE" sz="800" u="none" strike="noStrike">
                          <a:effectLst/>
                          <a:latin typeface="Roboto" panose="02000000000000000000" pitchFamily="2" charset="0"/>
                          <a:ea typeface="Roboto" panose="02000000000000000000" pitchFamily="2" charset="0"/>
                        </a:rPr>
                        <a:t>Japón </a:t>
                      </a:r>
                      <a:endParaRPr lang="es-PE" sz="8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6158998"/>
                  </a:ext>
                </a:extLst>
              </a:tr>
              <a:tr h="274072">
                <a:tc>
                  <a:txBody>
                    <a:bodyPr/>
                    <a:lstStyle/>
                    <a:p>
                      <a:pPr algn="ctr" fontAlgn="b">
                        <a:lnSpc>
                          <a:spcPct val="90000"/>
                        </a:lnSpc>
                      </a:pPr>
                      <a:r>
                        <a:rPr lang="es-PE" sz="900" u="none" strike="noStrike">
                          <a:solidFill>
                            <a:schemeClr val="bg2"/>
                          </a:solidFill>
                          <a:effectLst/>
                          <a:latin typeface="Roboto Medium" panose="02000000000000000000" pitchFamily="2" charset="0"/>
                          <a:ea typeface="Roboto Medium" panose="02000000000000000000" pitchFamily="2" charset="0"/>
                        </a:rPr>
                        <a:t>Selenio</a:t>
                      </a:r>
                      <a:endParaRPr lang="es-PE" sz="900" b="0" i="0" u="none" strike="noStrike">
                        <a:solidFill>
                          <a:schemeClr val="bg2"/>
                        </a:solidFill>
                        <a:effectLst/>
                        <a:latin typeface="Roboto Medium" panose="02000000000000000000" pitchFamily="2" charset="0"/>
                        <a:ea typeface="Roboto Medium"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a:effectLst/>
                          <a:latin typeface="Roboto" panose="02000000000000000000" pitchFamily="2" charset="0"/>
                          <a:ea typeface="Roboto" panose="02000000000000000000" pitchFamily="2" charset="0"/>
                        </a:rPr>
                        <a:t>1</a:t>
                      </a:r>
                      <a:endParaRPr lang="es-PE" sz="900" b="0" i="0" u="none" strike="noStrike">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900" u="none" strike="noStrike" dirty="0">
                          <a:effectLst/>
                          <a:latin typeface="Roboto" panose="02000000000000000000" pitchFamily="2" charset="0"/>
                          <a:ea typeface="Roboto" panose="02000000000000000000" pitchFamily="2" charset="0"/>
                        </a:rPr>
                        <a:t>9</a:t>
                      </a:r>
                      <a:endParaRPr lang="es-PE" sz="900" b="0" i="0" u="none" strike="noStrike" dirty="0">
                        <a:solidFill>
                          <a:srgbClr val="000000"/>
                        </a:solidFill>
                        <a:effectLst/>
                        <a:latin typeface="Roboto" panose="02000000000000000000" pitchFamily="2" charset="0"/>
                        <a:ea typeface="Roboto" panose="02000000000000000000" pitchFamily="2" charset="0"/>
                      </a:endParaRP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tc>
                  <a:txBody>
                    <a:bodyPr/>
                    <a:lstStyle/>
                    <a:p>
                      <a:pPr algn="ctr" fontAlgn="ctr">
                        <a:lnSpc>
                          <a:spcPct val="90000"/>
                        </a:lnSpc>
                      </a:pPr>
                      <a:r>
                        <a:rPr lang="es-PE" sz="800" b="1" u="none" strike="noStrike" dirty="0">
                          <a:solidFill>
                            <a:schemeClr val="accent4"/>
                          </a:solidFill>
                          <a:effectLst/>
                          <a:latin typeface="Roboto" panose="02000000000000000000" pitchFamily="2" charset="0"/>
                          <a:ea typeface="Roboto" panose="02000000000000000000" pitchFamily="2" charset="0"/>
                        </a:rPr>
                        <a:t>1° </a:t>
                      </a:r>
                      <a:r>
                        <a:rPr lang="es-PE" sz="800" u="none" strike="noStrike" dirty="0">
                          <a:effectLst/>
                          <a:latin typeface="Roboto" panose="02000000000000000000" pitchFamily="2" charset="0"/>
                          <a:ea typeface="Roboto" panose="02000000000000000000" pitchFamily="2" charset="0"/>
                        </a:rPr>
                        <a:t>China / </a:t>
                      </a:r>
                      <a:r>
                        <a:rPr lang="es-PE" sz="800" b="1" u="none" strike="noStrike" dirty="0">
                          <a:solidFill>
                            <a:schemeClr val="accent4"/>
                          </a:solidFill>
                          <a:effectLst/>
                          <a:latin typeface="Roboto" panose="02000000000000000000" pitchFamily="2" charset="0"/>
                          <a:ea typeface="Roboto" panose="02000000000000000000" pitchFamily="2" charset="0"/>
                        </a:rPr>
                        <a:t>2°</a:t>
                      </a:r>
                      <a:r>
                        <a:rPr lang="es-PE" sz="800" u="none" strike="noStrike" dirty="0">
                          <a:effectLst/>
                          <a:latin typeface="Roboto" panose="02000000000000000000" pitchFamily="2" charset="0"/>
                          <a:ea typeface="Roboto" panose="02000000000000000000" pitchFamily="2" charset="0"/>
                        </a:rPr>
                        <a:t>Japón /  </a:t>
                      </a:r>
                      <a:r>
                        <a:rPr lang="es-PE" sz="800" b="1" u="none" strike="noStrike" dirty="0">
                          <a:solidFill>
                            <a:schemeClr val="accent4"/>
                          </a:solidFill>
                          <a:effectLst/>
                          <a:latin typeface="Roboto" panose="02000000000000000000" pitchFamily="2" charset="0"/>
                          <a:ea typeface="Roboto" panose="02000000000000000000" pitchFamily="2" charset="0"/>
                        </a:rPr>
                        <a:t>3° </a:t>
                      </a:r>
                      <a:r>
                        <a:rPr lang="es-PE" sz="800" u="none" strike="noStrike" dirty="0">
                          <a:effectLst/>
                          <a:latin typeface="Roboto" panose="02000000000000000000" pitchFamily="2" charset="0"/>
                          <a:ea typeface="Roboto" panose="02000000000000000000" pitchFamily="2" charset="0"/>
                        </a:rPr>
                        <a:t>Rusia </a:t>
                      </a:r>
                    </a:p>
                  </a:txBody>
                  <a:tcPr marL="4098" marR="4098" marT="409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3F6"/>
                    </a:solidFill>
                  </a:tcPr>
                </a:tc>
                <a:extLst>
                  <a:ext uri="{0D108BD9-81ED-4DB2-BD59-A6C34878D82A}">
                    <a16:rowId xmlns:a16="http://schemas.microsoft.com/office/drawing/2014/main" val="3956243794"/>
                  </a:ext>
                </a:extLst>
              </a:tr>
            </a:tbl>
          </a:graphicData>
        </a:graphic>
      </p:graphicFrame>
      <p:graphicFrame>
        <p:nvGraphicFramePr>
          <p:cNvPr id="6" name="Tabla 13">
            <a:extLst>
              <a:ext uri="{FF2B5EF4-FFF2-40B4-BE49-F238E27FC236}">
                <a16:creationId xmlns:a16="http://schemas.microsoft.com/office/drawing/2014/main" id="{D3326069-E9F1-703E-3442-935F39BD91EC}"/>
              </a:ext>
            </a:extLst>
          </p:cNvPr>
          <p:cNvGraphicFramePr>
            <a:graphicFrameLocks noGrp="1"/>
          </p:cNvGraphicFramePr>
          <p:nvPr>
            <p:extLst>
              <p:ext uri="{D42A27DB-BD31-4B8C-83A1-F6EECF244321}">
                <p14:modId xmlns:p14="http://schemas.microsoft.com/office/powerpoint/2010/main" val="2972763374"/>
              </p:ext>
            </p:extLst>
          </p:nvPr>
        </p:nvGraphicFramePr>
        <p:xfrm>
          <a:off x="4678363" y="880623"/>
          <a:ext cx="3924299" cy="35676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a:solidFill>
                            <a:schemeClr val="bg2"/>
                          </a:solidFill>
                          <a:latin typeface="Montserrat Medium" pitchFamily="2" charset="0"/>
                          <a:ea typeface="Roboto" panose="02000000000000000000" pitchFamily="2" charset="0"/>
                          <a:cs typeface="Calibri" pitchFamily="34" charset="0"/>
                        </a:rPr>
                        <a:t>Cruce de relevancia doméstica con relevancia global</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a:solidFill>
                            <a:srgbClr val="033B59"/>
                          </a:solidFill>
                          <a:latin typeface="Roboto" panose="02000000000000000000" pitchFamily="2" charset="0"/>
                          <a:ea typeface="Roboto" panose="02000000000000000000" pitchFamily="2" charset="0"/>
                        </a:rPr>
                        <a:t>Fuente: BCRP, USGS y LarrainVial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11" name="Tabla 13">
            <a:extLst>
              <a:ext uri="{FF2B5EF4-FFF2-40B4-BE49-F238E27FC236}">
                <a16:creationId xmlns:a16="http://schemas.microsoft.com/office/drawing/2014/main" id="{CCAC2AEF-3051-1B92-49D2-2CE72BE7A2E3}"/>
              </a:ext>
            </a:extLst>
          </p:cNvPr>
          <p:cNvGraphicFramePr>
            <a:graphicFrameLocks noGrp="1"/>
          </p:cNvGraphicFramePr>
          <p:nvPr>
            <p:extLst>
              <p:ext uri="{D42A27DB-BD31-4B8C-83A1-F6EECF244321}">
                <p14:modId xmlns:p14="http://schemas.microsoft.com/office/powerpoint/2010/main" val="1639560159"/>
              </p:ext>
            </p:extLst>
          </p:nvPr>
        </p:nvGraphicFramePr>
        <p:xfrm>
          <a:off x="394273" y="881496"/>
          <a:ext cx="4069777" cy="356768"/>
        </p:xfrm>
        <a:graphic>
          <a:graphicData uri="http://schemas.openxmlformats.org/drawingml/2006/table">
            <a:tbl>
              <a:tblPr firstRow="1" bandRow="1">
                <a:tableStyleId>{5C22544A-7EE6-4342-B048-85BDC9FD1C3A}</a:tableStyleId>
              </a:tblPr>
              <a:tblGrid>
                <a:gridCol w="4069777">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a:solidFill>
                            <a:schemeClr val="bg2"/>
                          </a:solidFill>
                          <a:latin typeface="Montserrat Medium" pitchFamily="2" charset="0"/>
                          <a:ea typeface="Roboto" panose="02000000000000000000" pitchFamily="2" charset="0"/>
                          <a:cs typeface="Calibri" pitchFamily="34" charset="0"/>
                        </a:rPr>
                        <a:t>Relevancia de Perú dentro de la oferta global de metales</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BCRP, USGS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Tree>
    <p:extLst>
      <p:ext uri="{BB962C8B-B14F-4D97-AF65-F5344CB8AC3E}">
        <p14:creationId xmlns:p14="http://schemas.microsoft.com/office/powerpoint/2010/main" val="2566124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objeto, oscuro, reloj, fuegos artificiales&#10;&#10;Descripción generada automáticamente">
            <a:extLst>
              <a:ext uri="{FF2B5EF4-FFF2-40B4-BE49-F238E27FC236}">
                <a16:creationId xmlns:a16="http://schemas.microsoft.com/office/drawing/2014/main" id="{DF82496A-DC0D-5C33-4DB4-822CC231DBF6}"/>
              </a:ext>
            </a:extLst>
          </p:cNvPr>
          <p:cNvPicPr>
            <a:picLocks noChangeAspect="1"/>
          </p:cNvPicPr>
          <p:nvPr/>
        </p:nvPicPr>
        <p:blipFill>
          <a:blip r:embed="rId2"/>
          <a:stretch>
            <a:fillRect/>
          </a:stretch>
        </p:blipFill>
        <p:spPr>
          <a:xfrm flipH="1">
            <a:off x="2581272" y="-1"/>
            <a:ext cx="8137527" cy="5835677"/>
          </a:xfrm>
          <a:prstGeom prst="rect">
            <a:avLst/>
          </a:prstGeom>
        </p:spPr>
      </p:pic>
      <p:sp>
        <p:nvSpPr>
          <p:cNvPr id="5" name="Rectángulo 4">
            <a:extLst>
              <a:ext uri="{FF2B5EF4-FFF2-40B4-BE49-F238E27FC236}">
                <a16:creationId xmlns:a16="http://schemas.microsoft.com/office/drawing/2014/main" id="{A0B65BD5-9E00-82FE-9BD5-DC5B605CBEAB}"/>
              </a:ext>
            </a:extLst>
          </p:cNvPr>
          <p:cNvSpPr/>
          <p:nvPr/>
        </p:nvSpPr>
        <p:spPr>
          <a:xfrm>
            <a:off x="0" y="-1"/>
            <a:ext cx="433387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CuadroTexto">
            <a:extLst>
              <a:ext uri="{FF2B5EF4-FFF2-40B4-BE49-F238E27FC236}">
                <a16:creationId xmlns:a16="http://schemas.microsoft.com/office/drawing/2014/main" id="{4AADAEA0-4C8E-4844-FE4B-B0A545AC845A}"/>
              </a:ext>
            </a:extLst>
          </p:cNvPr>
          <p:cNvSpPr txBox="1"/>
          <p:nvPr/>
        </p:nvSpPr>
        <p:spPr>
          <a:xfrm>
            <a:off x="611188" y="1751150"/>
            <a:ext cx="3067194" cy="1486353"/>
          </a:xfrm>
          <a:prstGeom prst="rect">
            <a:avLst/>
          </a:prstGeom>
          <a:noFill/>
        </p:spPr>
        <p:txBody>
          <a:bodyPr wrap="square" lIns="0" tIns="0" rIns="0" bIns="0" rtlCol="0" anchor="ctr">
            <a:noAutofit/>
          </a:bodyPr>
          <a:lstStyle/>
          <a:p>
            <a:pPr defTabSz="514350">
              <a:defRPr/>
            </a:pPr>
            <a:r>
              <a:rPr lang="es-CL" sz="2400" b="1" spc="8" dirty="0">
                <a:solidFill>
                  <a:schemeClr val="bg2"/>
                </a:solidFill>
                <a:latin typeface="Montserrat" pitchFamily="2" charset="0"/>
                <a:ea typeface="Roboto" panose="02000000000000000000" pitchFamily="2" charset="0"/>
              </a:rPr>
              <a:t>2</a:t>
            </a:r>
            <a:r>
              <a:rPr lang="es-CL" sz="2400" spc="8" dirty="0">
                <a:solidFill>
                  <a:schemeClr val="bg2"/>
                </a:solidFill>
                <a:latin typeface="Montserrat" pitchFamily="2" charset="0"/>
                <a:ea typeface="Roboto" panose="02000000000000000000" pitchFamily="2" charset="0"/>
              </a:rPr>
              <a:t> </a:t>
            </a:r>
          </a:p>
          <a:p>
            <a:pPr defTabSz="514350">
              <a:defRPr/>
            </a:pPr>
            <a:r>
              <a:rPr lang="es-CL" sz="2000" spc="8" dirty="0">
                <a:solidFill>
                  <a:schemeClr val="bg2"/>
                </a:solidFill>
                <a:latin typeface="Montserrat" pitchFamily="2" charset="0"/>
                <a:ea typeface="Roboto" panose="02000000000000000000" pitchFamily="2" charset="0"/>
              </a:rPr>
              <a:t>Precios de los metales transitan ciclos, miedos y oportunidades  </a:t>
            </a:r>
          </a:p>
          <a:p>
            <a:pPr defTabSz="514350">
              <a:defRPr/>
            </a:pPr>
            <a:endParaRPr lang="es-ES" sz="800" spc="8" dirty="0">
              <a:solidFill>
                <a:schemeClr val="bg2"/>
              </a:solidFill>
              <a:latin typeface="Montserrat" pitchFamily="2" charset="0"/>
              <a:ea typeface="Roboto" panose="02000000000000000000" pitchFamily="2" charset="0"/>
            </a:endParaRPr>
          </a:p>
        </p:txBody>
      </p:sp>
    </p:spTree>
    <p:extLst>
      <p:ext uri="{BB962C8B-B14F-4D97-AF65-F5344CB8AC3E}">
        <p14:creationId xmlns:p14="http://schemas.microsoft.com/office/powerpoint/2010/main" val="3170318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2CF927A1-A0DC-9DF1-EAE9-608494BE7246}"/>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Oro ha brillado en un año plagado de incertidumbre</a:t>
            </a:r>
          </a:p>
        </p:txBody>
      </p:sp>
      <p:graphicFrame>
        <p:nvGraphicFramePr>
          <p:cNvPr id="2" name="Tabla 1">
            <a:extLst>
              <a:ext uri="{FF2B5EF4-FFF2-40B4-BE49-F238E27FC236}">
                <a16:creationId xmlns:a16="http://schemas.microsoft.com/office/drawing/2014/main" id="{434ADEA0-6917-8754-D829-AFA10896792D}"/>
              </a:ext>
            </a:extLst>
          </p:cNvPr>
          <p:cNvGraphicFramePr>
            <a:graphicFrameLocks noGrp="1"/>
          </p:cNvGraphicFramePr>
          <p:nvPr>
            <p:extLst>
              <p:ext uri="{D42A27DB-BD31-4B8C-83A1-F6EECF244321}">
                <p14:modId xmlns:p14="http://schemas.microsoft.com/office/powerpoint/2010/main" val="179547306"/>
              </p:ext>
            </p:extLst>
          </p:nvPr>
        </p:nvGraphicFramePr>
        <p:xfrm>
          <a:off x="395287" y="1438189"/>
          <a:ext cx="8208960" cy="3354699"/>
        </p:xfrm>
        <a:graphic>
          <a:graphicData uri="http://schemas.openxmlformats.org/drawingml/2006/table">
            <a:tbl>
              <a:tblPr>
                <a:tableStyleId>{5C22544A-7EE6-4342-B048-85BDC9FD1C3A}</a:tableStyleId>
              </a:tblPr>
              <a:tblGrid>
                <a:gridCol w="684080">
                  <a:extLst>
                    <a:ext uri="{9D8B030D-6E8A-4147-A177-3AD203B41FA5}">
                      <a16:colId xmlns:a16="http://schemas.microsoft.com/office/drawing/2014/main" val="3310733261"/>
                    </a:ext>
                  </a:extLst>
                </a:gridCol>
                <a:gridCol w="684080">
                  <a:extLst>
                    <a:ext uri="{9D8B030D-6E8A-4147-A177-3AD203B41FA5}">
                      <a16:colId xmlns:a16="http://schemas.microsoft.com/office/drawing/2014/main" val="2720468742"/>
                    </a:ext>
                  </a:extLst>
                </a:gridCol>
                <a:gridCol w="684080">
                  <a:extLst>
                    <a:ext uri="{9D8B030D-6E8A-4147-A177-3AD203B41FA5}">
                      <a16:colId xmlns:a16="http://schemas.microsoft.com/office/drawing/2014/main" val="3988198191"/>
                    </a:ext>
                  </a:extLst>
                </a:gridCol>
                <a:gridCol w="684080">
                  <a:extLst>
                    <a:ext uri="{9D8B030D-6E8A-4147-A177-3AD203B41FA5}">
                      <a16:colId xmlns:a16="http://schemas.microsoft.com/office/drawing/2014/main" val="1828603842"/>
                    </a:ext>
                  </a:extLst>
                </a:gridCol>
                <a:gridCol w="684080">
                  <a:extLst>
                    <a:ext uri="{9D8B030D-6E8A-4147-A177-3AD203B41FA5}">
                      <a16:colId xmlns:a16="http://schemas.microsoft.com/office/drawing/2014/main" val="89968770"/>
                    </a:ext>
                  </a:extLst>
                </a:gridCol>
                <a:gridCol w="684080">
                  <a:extLst>
                    <a:ext uri="{9D8B030D-6E8A-4147-A177-3AD203B41FA5}">
                      <a16:colId xmlns:a16="http://schemas.microsoft.com/office/drawing/2014/main" val="1769771710"/>
                    </a:ext>
                  </a:extLst>
                </a:gridCol>
                <a:gridCol w="684080">
                  <a:extLst>
                    <a:ext uri="{9D8B030D-6E8A-4147-A177-3AD203B41FA5}">
                      <a16:colId xmlns:a16="http://schemas.microsoft.com/office/drawing/2014/main" val="1710129481"/>
                    </a:ext>
                  </a:extLst>
                </a:gridCol>
                <a:gridCol w="684080">
                  <a:extLst>
                    <a:ext uri="{9D8B030D-6E8A-4147-A177-3AD203B41FA5}">
                      <a16:colId xmlns:a16="http://schemas.microsoft.com/office/drawing/2014/main" val="3769369348"/>
                    </a:ext>
                  </a:extLst>
                </a:gridCol>
                <a:gridCol w="684080">
                  <a:extLst>
                    <a:ext uri="{9D8B030D-6E8A-4147-A177-3AD203B41FA5}">
                      <a16:colId xmlns:a16="http://schemas.microsoft.com/office/drawing/2014/main" val="1081089705"/>
                    </a:ext>
                  </a:extLst>
                </a:gridCol>
                <a:gridCol w="684080">
                  <a:extLst>
                    <a:ext uri="{9D8B030D-6E8A-4147-A177-3AD203B41FA5}">
                      <a16:colId xmlns:a16="http://schemas.microsoft.com/office/drawing/2014/main" val="3123705455"/>
                    </a:ext>
                  </a:extLst>
                </a:gridCol>
                <a:gridCol w="684080">
                  <a:extLst>
                    <a:ext uri="{9D8B030D-6E8A-4147-A177-3AD203B41FA5}">
                      <a16:colId xmlns:a16="http://schemas.microsoft.com/office/drawing/2014/main" val="1218327637"/>
                    </a:ext>
                  </a:extLst>
                </a:gridCol>
                <a:gridCol w="684080">
                  <a:extLst>
                    <a:ext uri="{9D8B030D-6E8A-4147-A177-3AD203B41FA5}">
                      <a16:colId xmlns:a16="http://schemas.microsoft.com/office/drawing/2014/main" val="2894190473"/>
                    </a:ext>
                  </a:extLst>
                </a:gridCol>
              </a:tblGrid>
              <a:tr h="169859">
                <a:tc>
                  <a:txBody>
                    <a:bodyPr/>
                    <a:lstStyle/>
                    <a:p>
                      <a:pPr algn="ctr" fontAlgn="b"/>
                      <a:r>
                        <a:rPr lang="es-PE" sz="900" u="none" strike="noStrike" dirty="0">
                          <a:solidFill>
                            <a:schemeClr val="bg1"/>
                          </a:solidFill>
                          <a:effectLst/>
                          <a:latin typeface="Montserrat SemiBold" panose="00000700000000000000" pitchFamily="2" charset="0"/>
                        </a:rPr>
                        <a:t>2013</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2014</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2015</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2016</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2017</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2018</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2019</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2020</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2021</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2022</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2023</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tc>
                  <a:txBody>
                    <a:bodyPr/>
                    <a:lstStyle/>
                    <a:p>
                      <a:pPr algn="ctr" fontAlgn="b"/>
                      <a:r>
                        <a:rPr lang="es-PE" sz="900" u="none" strike="noStrike" dirty="0">
                          <a:solidFill>
                            <a:schemeClr val="bg1"/>
                          </a:solidFill>
                          <a:effectLst/>
                          <a:latin typeface="Montserrat SemiBold" panose="00000700000000000000" pitchFamily="2" charset="0"/>
                        </a:rPr>
                        <a:t>2024 YTD</a:t>
                      </a:r>
                      <a:endParaRPr lang="es-PE" sz="900" b="0" i="0" u="none" strike="noStrike" dirty="0">
                        <a:solidFill>
                          <a:schemeClr val="bg1"/>
                        </a:solidFill>
                        <a:effectLst/>
                        <a:latin typeface="Montserrat SemiBold" panose="00000700000000000000" pitchFamily="2" charset="0"/>
                      </a:endParaRPr>
                    </a:p>
                  </a:txBody>
                  <a:tcPr marL="6360" marR="6360" marT="6360" marB="0" anchor="ctr">
                    <a:solidFill>
                      <a:schemeClr val="bg2"/>
                    </a:solidFill>
                  </a:tcPr>
                </a:tc>
                <a:extLst>
                  <a:ext uri="{0D108BD9-81ED-4DB2-BD59-A6C34878D82A}">
                    <a16:rowId xmlns:a16="http://schemas.microsoft.com/office/drawing/2014/main" val="2863987041"/>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7.0%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161.9%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79.9%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 119.2%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-0.3%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21.8%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77.9%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460.0%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65.3%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18.0%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21.3%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extLst>
                  <a:ext uri="{0D108BD9-81ED-4DB2-BD59-A6C34878D82A}">
                    <a16:rowId xmlns:a16="http://schemas.microsoft.com/office/drawing/2014/main" val="966533638"/>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-3.4%</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6.0%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60.1%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41.6%</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-1.6%</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21.5%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47.9%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91.2%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10.9%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13.1%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21.3%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extLst>
                  <a:ext uri="{0D108BD9-81ED-4DB2-BD59-A6C34878D82A}">
                    <a16:rowId xmlns:a16="http://schemas.microsoft.com/office/drawing/2014/main" val="1877425168"/>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-6.5%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45.1%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30.1%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-2.7%</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18.3%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31.0%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82.2%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2.4%</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18.7%</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6D2FB"/>
                    </a:solidFill>
                  </a:tcPr>
                </a:tc>
                <a:extLst>
                  <a:ext uri="{0D108BD9-81ED-4DB2-BD59-A6C34878D82A}">
                    <a16:rowId xmlns:a16="http://schemas.microsoft.com/office/drawing/2014/main" val="153749208"/>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-1.4%</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-10.4%</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21.3%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28.8%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-8.5%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15.2%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25.8%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28.5%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-0.3%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6.1%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extLst>
                  <a:ext uri="{0D108BD9-81ED-4DB2-BD59-A6C34878D82A}">
                    <a16:rowId xmlns:a16="http://schemas.microsoft.com/office/drawing/2014/main" val="2678900751"/>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-5.3%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-11.9%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-11.9%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17.0%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23.4%</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-14.3%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25.1%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25.2%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-0.5%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-0.7%</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2.7%</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extLst>
                  <a:ext uri="{0D108BD9-81ED-4DB2-BD59-A6C34878D82A}">
                    <a16:rowId xmlns:a16="http://schemas.microsoft.com/office/drawing/2014/main" val="643340484"/>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-6.6%</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-13.2%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-25.0%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15.0%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13.5%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-16.7%</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-4.7%</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21.1%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15.5%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-7.7%</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-5.0%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extLst>
                  <a:ext uri="{0D108BD9-81ED-4DB2-BD59-A6C34878D82A}">
                    <a16:rowId xmlns:a16="http://schemas.microsoft.com/office/drawing/2014/main" val="1361547609"/>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-8.5%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-14.0%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-26.1%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12.5%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6.3%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-18.8%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-7.9%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18.3%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-3.6%</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Cobre</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-13.5%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F25C7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-9.8%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-5.6%</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extLst>
                  <a:ext uri="{0D108BD9-81ED-4DB2-BD59-A6C34878D82A}">
                    <a16:rowId xmlns:a16="http://schemas.microsoft.com/office/drawing/2014/main" val="4100355672"/>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-16.3%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-26.1%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8.1%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-25.7%</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-11.8%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10.9%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-9.6%</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-15.9%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Zinc</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-10.6%</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0AECA"/>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-19.8%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extLst>
                  <a:ext uri="{0D108BD9-81ED-4DB2-BD59-A6C34878D82A}">
                    <a16:rowId xmlns:a16="http://schemas.microsoft.com/office/drawing/2014/main" val="3667950131"/>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Oro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-28.3%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3">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-19.3%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-26.2%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1.6%</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-5.2%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-40.9%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-22.1%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7.8%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-11.7%</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Estaño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-36.2%</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852A59"/>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-34.0%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-23.0%</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extLst>
                  <a:ext uri="{0D108BD9-81ED-4DB2-BD59-A6C34878D82A}">
                    <a16:rowId xmlns:a16="http://schemas.microsoft.com/office/drawing/2014/main" val="853815290"/>
                  </a:ext>
                </a:extLst>
              </a:tr>
              <a:tr h="318484">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Plata</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-35.8%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2">
                        <a:lumMod val="60000"/>
                        <a:lumOff val="4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-48.1%</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-37.4%</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Platino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1.3%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2F4F51"/>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-9.3%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-56.8%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-43%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Plomo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3.5%</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bg1">
                        <a:lumMod val="65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-25.4%</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Cobalto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-38.9%</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rgbClr val="9CC0B2"/>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Litio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-82.3%</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4"/>
                    </a:solidFill>
                  </a:tcPr>
                </a:tc>
                <a:tc>
                  <a:txBody>
                    <a:bodyPr/>
                    <a:lstStyle/>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Hierro</a:t>
                      </a:r>
                    </a:p>
                    <a:p>
                      <a:pPr algn="ctr" fontAlgn="b"/>
                      <a:r>
                        <a:rPr lang="es-PE" sz="90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rPr>
                        <a:t>-33.8%</a:t>
                      </a:r>
                      <a:endParaRPr lang="es-PE" sz="900" b="0" i="0" u="none" strike="noStrike" dirty="0">
                        <a:solidFill>
                          <a:schemeClr val="bg1"/>
                        </a:solidFill>
                        <a:effectLst/>
                        <a:latin typeface="Roboto Medium" panose="02000000000000000000" pitchFamily="2" charset="0"/>
                        <a:ea typeface="Roboto Medium" panose="02000000000000000000" pitchFamily="2" charset="0"/>
                        <a:cs typeface="Roboto Medium" panose="02000000000000000000" pitchFamily="2" charset="0"/>
                      </a:endParaRPr>
                    </a:p>
                  </a:txBody>
                  <a:tcPr marL="6360" marR="6360" marT="6360" marB="0" anchor="ctr">
                    <a:solidFill>
                      <a:schemeClr val="accent5">
                        <a:lumMod val="50000"/>
                      </a:schemeClr>
                    </a:solidFill>
                  </a:tcPr>
                </a:tc>
                <a:extLst>
                  <a:ext uri="{0D108BD9-81ED-4DB2-BD59-A6C34878D82A}">
                    <a16:rowId xmlns:a16="http://schemas.microsoft.com/office/drawing/2014/main" val="127022665"/>
                  </a:ext>
                </a:extLst>
              </a:tr>
            </a:tbl>
          </a:graphicData>
        </a:graphic>
      </p:graphicFrame>
      <p:graphicFrame>
        <p:nvGraphicFramePr>
          <p:cNvPr id="13" name="Tabla 13">
            <a:extLst>
              <a:ext uri="{FF2B5EF4-FFF2-40B4-BE49-F238E27FC236}">
                <a16:creationId xmlns:a16="http://schemas.microsoft.com/office/drawing/2014/main" id="{EC7D0AC1-7DF4-FD22-14AE-24842F634646}"/>
              </a:ext>
            </a:extLst>
          </p:cNvPr>
          <p:cNvGraphicFramePr>
            <a:graphicFrameLocks noGrp="1"/>
          </p:cNvGraphicFramePr>
          <p:nvPr>
            <p:extLst>
              <p:ext uri="{D42A27DB-BD31-4B8C-83A1-F6EECF244321}">
                <p14:modId xmlns:p14="http://schemas.microsoft.com/office/powerpoint/2010/main" val="4206348558"/>
              </p:ext>
            </p:extLst>
          </p:nvPr>
        </p:nvGraphicFramePr>
        <p:xfrm>
          <a:off x="394273" y="881496"/>
          <a:ext cx="8209977" cy="356768"/>
        </p:xfrm>
        <a:graphic>
          <a:graphicData uri="http://schemas.openxmlformats.org/drawingml/2006/table">
            <a:tbl>
              <a:tblPr firstRow="1" bandRow="1">
                <a:tableStyleId>{5C22544A-7EE6-4342-B048-85BDC9FD1C3A}</a:tableStyleId>
              </a:tblPr>
              <a:tblGrid>
                <a:gridCol w="8209977">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Performance de principales metales (USD; % YTD)</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Bloomberg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Tree>
    <p:extLst>
      <p:ext uri="{BB962C8B-B14F-4D97-AF65-F5344CB8AC3E}">
        <p14:creationId xmlns:p14="http://schemas.microsoft.com/office/powerpoint/2010/main" val="1142520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2CF927A1-A0DC-9DF1-EAE9-608494BE7246}"/>
              </a:ext>
            </a:extLst>
          </p:cNvPr>
          <p:cNvSpPr txBox="1">
            <a:spLocks/>
          </p:cNvSpPr>
          <p:nvPr/>
        </p:nvSpPr>
        <p:spPr>
          <a:xfrm>
            <a:off x="400050" y="350612"/>
            <a:ext cx="8096250" cy="27645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Desenredando los </a:t>
            </a:r>
            <a:r>
              <a:rPr lang="es-CL" sz="2000" b="1" i="1" dirty="0">
                <a:latin typeface="Montserrat SemiBold" pitchFamily="2" charset="0"/>
              </a:rPr>
              <a:t>drivers </a:t>
            </a:r>
            <a:r>
              <a:rPr lang="es-CL" sz="2000" b="1" dirty="0">
                <a:latin typeface="Montserrat SemiBold" pitchFamily="2" charset="0"/>
              </a:rPr>
              <a:t>de los precios de los metales</a:t>
            </a:r>
          </a:p>
        </p:txBody>
      </p:sp>
      <p:pic>
        <p:nvPicPr>
          <p:cNvPr id="2050" name="Picture 2" descr="Economic Growth Icon Chart Upward Arrow Stock Vector (Royalty Free)  2205351487 | Shutterstock">
            <a:extLst>
              <a:ext uri="{FF2B5EF4-FFF2-40B4-BE49-F238E27FC236}">
                <a16:creationId xmlns:a16="http://schemas.microsoft.com/office/drawing/2014/main" id="{EC9BF4A3-496A-FB94-D429-641B56AC0BFB}"/>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8143"/>
          <a:stretch/>
        </p:blipFill>
        <p:spPr bwMode="auto">
          <a:xfrm>
            <a:off x="1502190" y="1646820"/>
            <a:ext cx="1146885" cy="11345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een energy - Free ecology and environment icons">
            <a:extLst>
              <a:ext uri="{FF2B5EF4-FFF2-40B4-BE49-F238E27FC236}">
                <a16:creationId xmlns:a16="http://schemas.microsoft.com/office/drawing/2014/main" id="{E6A80DC9-21DD-96E4-1337-98C8539614B2}"/>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94927" y="1801376"/>
            <a:ext cx="825419" cy="8254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Geopolitical Risks icon vector image Can be used for  Business Risks">
            <a:extLst>
              <a:ext uri="{FF2B5EF4-FFF2-40B4-BE49-F238E27FC236}">
                <a16:creationId xmlns:a16="http://schemas.microsoft.com/office/drawing/2014/main" id="{823FAC26-AD3D-1B98-62AD-A8D6C3F0D4C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9670" y="1766909"/>
            <a:ext cx="859886" cy="8598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3D93131E-1733-B5AB-33B4-A3A3E6D0451D}"/>
              </a:ext>
            </a:extLst>
          </p:cNvPr>
          <p:cNvSpPr/>
          <p:nvPr/>
        </p:nvSpPr>
        <p:spPr>
          <a:xfrm>
            <a:off x="906285" y="2824163"/>
            <a:ext cx="2311415" cy="646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bg2"/>
                </a:solidFill>
                <a:latin typeface="Montserrat Medium" pitchFamily="2" charset="0"/>
                <a:ea typeface="Roboto Medium" panose="02000000000000000000" pitchFamily="2" charset="0"/>
              </a:rPr>
              <a:t>Crecimiento económico</a:t>
            </a:r>
            <a:endParaRPr lang="es-PE" dirty="0">
              <a:solidFill>
                <a:schemeClr val="bg2"/>
              </a:solidFill>
              <a:latin typeface="Montserrat Medium" pitchFamily="2" charset="0"/>
              <a:ea typeface="Roboto Medium" panose="02000000000000000000" pitchFamily="2" charset="0"/>
            </a:endParaRPr>
          </a:p>
        </p:txBody>
      </p:sp>
      <p:sp>
        <p:nvSpPr>
          <p:cNvPr id="14" name="Rectángulo 13">
            <a:extLst>
              <a:ext uri="{FF2B5EF4-FFF2-40B4-BE49-F238E27FC236}">
                <a16:creationId xmlns:a16="http://schemas.microsoft.com/office/drawing/2014/main" id="{1EA7CE5E-B83B-7962-7E8D-380FE15E547A}"/>
              </a:ext>
            </a:extLst>
          </p:cNvPr>
          <p:cNvSpPr/>
          <p:nvPr/>
        </p:nvSpPr>
        <p:spPr>
          <a:xfrm>
            <a:off x="6179674" y="2824163"/>
            <a:ext cx="1455927" cy="646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bg2"/>
                </a:solidFill>
                <a:latin typeface="Montserrat Medium" pitchFamily="2" charset="0"/>
                <a:ea typeface="Roboto Medium" panose="02000000000000000000" pitchFamily="2" charset="0"/>
              </a:rPr>
              <a:t>Transición energética</a:t>
            </a:r>
            <a:endParaRPr lang="es-PE" dirty="0">
              <a:solidFill>
                <a:schemeClr val="bg2"/>
              </a:solidFill>
              <a:latin typeface="Montserrat Medium" pitchFamily="2" charset="0"/>
              <a:ea typeface="Roboto Medium" panose="02000000000000000000" pitchFamily="2" charset="0"/>
            </a:endParaRPr>
          </a:p>
        </p:txBody>
      </p:sp>
      <p:sp>
        <p:nvSpPr>
          <p:cNvPr id="15" name="Rectángulo 14">
            <a:extLst>
              <a:ext uri="{FF2B5EF4-FFF2-40B4-BE49-F238E27FC236}">
                <a16:creationId xmlns:a16="http://schemas.microsoft.com/office/drawing/2014/main" id="{822D8579-53D8-75A1-F8F2-2A94CFE0CF51}"/>
              </a:ext>
            </a:extLst>
          </p:cNvPr>
          <p:cNvSpPr/>
          <p:nvPr/>
        </p:nvSpPr>
        <p:spPr>
          <a:xfrm>
            <a:off x="3298851" y="2824163"/>
            <a:ext cx="2311415" cy="6467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bg2"/>
                </a:solidFill>
                <a:latin typeface="Montserrat Medium" pitchFamily="2" charset="0"/>
                <a:ea typeface="Roboto Medium" panose="02000000000000000000" pitchFamily="2" charset="0"/>
                <a:cs typeface="Roboto Medium" panose="02000000000000000000" pitchFamily="2" charset="0"/>
              </a:rPr>
              <a:t>Riesgos geopolíticos</a:t>
            </a:r>
            <a:endParaRPr lang="es-PE" dirty="0">
              <a:solidFill>
                <a:schemeClr val="bg2"/>
              </a:solidFill>
              <a:latin typeface="Montserrat Medium"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1314097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conomic Growth Icon Chart Upward Arrow Stock Vector (Royalty Free)  2205351487 | Shutterstock">
            <a:extLst>
              <a:ext uri="{FF2B5EF4-FFF2-40B4-BE49-F238E27FC236}">
                <a16:creationId xmlns:a16="http://schemas.microsoft.com/office/drawing/2014/main" id="{6F9F904A-540F-22AA-AF08-5D759478CECE}"/>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b="8143"/>
          <a:stretch/>
        </p:blipFill>
        <p:spPr bwMode="auto">
          <a:xfrm>
            <a:off x="263237" y="226013"/>
            <a:ext cx="733859" cy="72595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C3E58DC1-DB0A-ADF1-7979-494CD8C97F67}"/>
              </a:ext>
            </a:extLst>
          </p:cNvPr>
          <p:cNvSpPr txBox="1">
            <a:spLocks/>
          </p:cNvSpPr>
          <p:nvPr/>
        </p:nvSpPr>
        <p:spPr>
          <a:xfrm>
            <a:off x="1381162" y="339725"/>
            <a:ext cx="7205625" cy="53975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Crecimiento económico global atravesará un ajuste cíclico</a:t>
            </a:r>
          </a:p>
        </p:txBody>
      </p:sp>
      <p:graphicFrame>
        <p:nvGraphicFramePr>
          <p:cNvPr id="4" name="Tabla 13">
            <a:extLst>
              <a:ext uri="{FF2B5EF4-FFF2-40B4-BE49-F238E27FC236}">
                <a16:creationId xmlns:a16="http://schemas.microsoft.com/office/drawing/2014/main" id="{C9EC9C2B-9420-1853-F94C-2EA136CF2C57}"/>
              </a:ext>
            </a:extLst>
          </p:cNvPr>
          <p:cNvGraphicFramePr>
            <a:graphicFrameLocks noGrp="1"/>
          </p:cNvGraphicFramePr>
          <p:nvPr>
            <p:extLst>
              <p:ext uri="{D42A27DB-BD31-4B8C-83A1-F6EECF244321}">
                <p14:modId xmlns:p14="http://schemas.microsoft.com/office/powerpoint/2010/main" val="1289521545"/>
              </p:ext>
            </p:extLst>
          </p:nvPr>
        </p:nvGraphicFramePr>
        <p:xfrm>
          <a:off x="4662488" y="1217295"/>
          <a:ext cx="3924299" cy="356768"/>
        </p:xfrm>
        <a:graphic>
          <a:graphicData uri="http://schemas.openxmlformats.org/drawingml/2006/table">
            <a:tbl>
              <a:tblPr firstRow="1" bandRow="1">
                <a:tableStyleId>{5C22544A-7EE6-4342-B048-85BDC9FD1C3A}</a:tableStyleId>
              </a:tblPr>
              <a:tblGrid>
                <a:gridCol w="3924299">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Dólar a nivel global (</a:t>
                      </a:r>
                      <a:r>
                        <a:rPr lang="es-CL" sz="1100" b="0" kern="0" dirty="0" err="1">
                          <a:solidFill>
                            <a:schemeClr val="bg2"/>
                          </a:solidFill>
                          <a:latin typeface="Montserrat Medium" pitchFamily="2" charset="0"/>
                          <a:ea typeface="Roboto" panose="02000000000000000000" pitchFamily="2" charset="0"/>
                          <a:cs typeface="Calibri" pitchFamily="34" charset="0"/>
                        </a:rPr>
                        <a:t>pts</a:t>
                      </a:r>
                      <a:r>
                        <a:rPr lang="es-CL" sz="1100" b="0" kern="0" dirty="0">
                          <a:solidFill>
                            <a:schemeClr val="bg2"/>
                          </a:solidFill>
                          <a:latin typeface="Montserrat Medium" pitchFamily="2" charset="0"/>
                          <a:ea typeface="Roboto" panose="02000000000000000000" pitchFamily="2" charset="0"/>
                          <a:cs typeface="Calibri" pitchFamily="34" charset="0"/>
                        </a:rPr>
                        <a:t>)</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Bloomberg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5" name="Tabla 13">
            <a:extLst>
              <a:ext uri="{FF2B5EF4-FFF2-40B4-BE49-F238E27FC236}">
                <a16:creationId xmlns:a16="http://schemas.microsoft.com/office/drawing/2014/main" id="{3B03FD0C-395C-E2AE-634E-0F9991AB88E2}"/>
              </a:ext>
            </a:extLst>
          </p:cNvPr>
          <p:cNvGraphicFramePr>
            <a:graphicFrameLocks noGrp="1"/>
          </p:cNvGraphicFramePr>
          <p:nvPr>
            <p:extLst>
              <p:ext uri="{D42A27DB-BD31-4B8C-83A1-F6EECF244321}">
                <p14:modId xmlns:p14="http://schemas.microsoft.com/office/powerpoint/2010/main" val="1243397272"/>
              </p:ext>
            </p:extLst>
          </p:nvPr>
        </p:nvGraphicFramePr>
        <p:xfrm>
          <a:off x="384176" y="1218440"/>
          <a:ext cx="4075498" cy="356768"/>
        </p:xfrm>
        <a:graphic>
          <a:graphicData uri="http://schemas.openxmlformats.org/drawingml/2006/table">
            <a:tbl>
              <a:tblPr firstRow="1" bandRow="1">
                <a:tableStyleId>{5C22544A-7EE6-4342-B048-85BDC9FD1C3A}</a:tableStyleId>
              </a:tblPr>
              <a:tblGrid>
                <a:gridCol w="4075498">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Crecimiento del PBI principales economías globales (%)</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Bloomberg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graphicFrame>
        <p:nvGraphicFramePr>
          <p:cNvPr id="6" name="Gráfico 5">
            <a:extLst>
              <a:ext uri="{FF2B5EF4-FFF2-40B4-BE49-F238E27FC236}">
                <a16:creationId xmlns:a16="http://schemas.microsoft.com/office/drawing/2014/main" id="{AD9A1852-E6A9-E477-6F9F-24CBFA7184F9}"/>
              </a:ext>
            </a:extLst>
          </p:cNvPr>
          <p:cNvGraphicFramePr>
            <a:graphicFrameLocks/>
          </p:cNvGraphicFramePr>
          <p:nvPr>
            <p:extLst>
              <p:ext uri="{D42A27DB-BD31-4B8C-83A1-F6EECF244321}">
                <p14:modId xmlns:p14="http://schemas.microsoft.com/office/powerpoint/2010/main" val="179996123"/>
              </p:ext>
            </p:extLst>
          </p:nvPr>
        </p:nvGraphicFramePr>
        <p:xfrm>
          <a:off x="369944" y="1695983"/>
          <a:ext cx="4089729" cy="29998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E40453B4-31C8-A109-93A2-45C27D4FEB98}"/>
              </a:ext>
            </a:extLst>
          </p:cNvPr>
          <p:cNvGraphicFramePr>
            <a:graphicFrameLocks/>
          </p:cNvGraphicFramePr>
          <p:nvPr>
            <p:extLst>
              <p:ext uri="{D42A27DB-BD31-4B8C-83A1-F6EECF244321}">
                <p14:modId xmlns:p14="http://schemas.microsoft.com/office/powerpoint/2010/main" val="3289918218"/>
              </p:ext>
            </p:extLst>
          </p:nvPr>
        </p:nvGraphicFramePr>
        <p:xfrm>
          <a:off x="4684329" y="1587025"/>
          <a:ext cx="3811970" cy="31087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66302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remium Vector | Geopolitical Risks icon vector image Can be used for  Business Risks">
            <a:extLst>
              <a:ext uri="{FF2B5EF4-FFF2-40B4-BE49-F238E27FC236}">
                <a16:creationId xmlns:a16="http://schemas.microsoft.com/office/drawing/2014/main" id="{1F6521C0-A693-924C-FC26-FA95F45C4D81}"/>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289" y="318945"/>
            <a:ext cx="539750" cy="539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13">
            <a:extLst>
              <a:ext uri="{FF2B5EF4-FFF2-40B4-BE49-F238E27FC236}">
                <a16:creationId xmlns:a16="http://schemas.microsoft.com/office/drawing/2014/main" id="{51DA08CD-766C-F2D5-7C87-427BBAB335EB}"/>
              </a:ext>
            </a:extLst>
          </p:cNvPr>
          <p:cNvGraphicFramePr>
            <a:graphicFrameLocks noGrp="1"/>
          </p:cNvGraphicFramePr>
          <p:nvPr>
            <p:extLst>
              <p:ext uri="{D42A27DB-BD31-4B8C-83A1-F6EECF244321}">
                <p14:modId xmlns:p14="http://schemas.microsoft.com/office/powerpoint/2010/main" val="3536911969"/>
              </p:ext>
            </p:extLst>
          </p:nvPr>
        </p:nvGraphicFramePr>
        <p:xfrm>
          <a:off x="384176" y="1110337"/>
          <a:ext cx="8208960" cy="356768"/>
        </p:xfrm>
        <a:graphic>
          <a:graphicData uri="http://schemas.openxmlformats.org/drawingml/2006/table">
            <a:tbl>
              <a:tblPr firstRow="1" bandRow="1">
                <a:tableStyleId>{5C22544A-7EE6-4342-B048-85BDC9FD1C3A}</a:tableStyleId>
              </a:tblPr>
              <a:tblGrid>
                <a:gridCol w="8208960">
                  <a:extLst>
                    <a:ext uri="{9D8B030D-6E8A-4147-A177-3AD203B41FA5}">
                      <a16:colId xmlns:a16="http://schemas.microsoft.com/office/drawing/2014/main" val="1763672341"/>
                    </a:ext>
                  </a:extLst>
                </a:gridCol>
              </a:tblGrid>
              <a:tr h="0">
                <a:tc>
                  <a:txBody>
                    <a:bodyPr/>
                    <a:lstStyle/>
                    <a:p>
                      <a:pPr marL="0" marR="0" lvl="0" indent="0" algn="l" defTabSz="298082" rtl="0" eaLnBrk="1" fontAlgn="auto" latinLnBrk="0" hangingPunct="1">
                        <a:lnSpc>
                          <a:spcPct val="100000"/>
                        </a:lnSpc>
                        <a:spcBef>
                          <a:spcPts val="0"/>
                        </a:spcBef>
                        <a:spcAft>
                          <a:spcPts val="0"/>
                        </a:spcAft>
                        <a:buClrTx/>
                        <a:buSzTx/>
                        <a:buFontTx/>
                        <a:buNone/>
                        <a:tabLst/>
                        <a:defRPr/>
                      </a:pPr>
                      <a:r>
                        <a:rPr lang="es-CL" sz="1100" b="0" kern="0" dirty="0">
                          <a:solidFill>
                            <a:schemeClr val="bg2"/>
                          </a:solidFill>
                          <a:latin typeface="Montserrat Medium" pitchFamily="2" charset="0"/>
                          <a:ea typeface="Roboto" panose="02000000000000000000" pitchFamily="2" charset="0"/>
                          <a:cs typeface="Calibri" pitchFamily="34" charset="0"/>
                        </a:rPr>
                        <a:t>Índice de incertidumbre global (promedio ponderado por PBI; </a:t>
                      </a:r>
                      <a:r>
                        <a:rPr lang="es-CL" sz="1100" b="0" kern="0" dirty="0" err="1">
                          <a:solidFill>
                            <a:schemeClr val="bg2"/>
                          </a:solidFill>
                          <a:latin typeface="Montserrat Medium" pitchFamily="2" charset="0"/>
                          <a:ea typeface="Roboto" panose="02000000000000000000" pitchFamily="2" charset="0"/>
                          <a:cs typeface="Calibri" pitchFamily="34" charset="0"/>
                        </a:rPr>
                        <a:t>pts</a:t>
                      </a:r>
                      <a:r>
                        <a:rPr lang="es-CL" sz="1100" b="0" kern="0" dirty="0">
                          <a:solidFill>
                            <a:schemeClr val="bg2"/>
                          </a:solidFill>
                          <a:latin typeface="Montserrat Medium" pitchFamily="2" charset="0"/>
                          <a:ea typeface="Roboto" panose="02000000000000000000" pitchFamily="2" charset="0"/>
                          <a:cs typeface="Calibri" pitchFamily="34" charset="0"/>
                        </a:rPr>
                        <a:t>)</a:t>
                      </a:r>
                    </a:p>
                  </a:txBody>
                  <a:tcPr marL="0" marR="0" marT="0" marB="18000">
                    <a:lnL w="12700" cmpd="sng">
                      <a:noFill/>
                    </a:lnL>
                    <a:lnR w="12700" cmpd="sng">
                      <a:noFill/>
                    </a:lnR>
                    <a:lnT w="12700" cmpd="sng">
                      <a:noFill/>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461371"/>
                  </a:ext>
                </a:extLst>
              </a:tr>
              <a:tr h="0">
                <a:tc>
                  <a:txBody>
                    <a:bodyPr/>
                    <a:lstStyle/>
                    <a:p>
                      <a:pPr marL="65078" indent="-65078" algn="r" defTabSz="814257" eaLnBrk="0" hangingPunct="0">
                        <a:lnSpc>
                          <a:spcPct val="120000"/>
                        </a:lnSpc>
                        <a:spcAft>
                          <a:spcPts val="438"/>
                        </a:spcAft>
                        <a:buClr>
                          <a:srgbClr val="CC0000"/>
                        </a:buClr>
                      </a:pPr>
                      <a:r>
                        <a:rPr lang="en-US" sz="800" i="1" dirty="0">
                          <a:solidFill>
                            <a:srgbClr val="033B59"/>
                          </a:solidFill>
                          <a:latin typeface="Roboto" panose="02000000000000000000" pitchFamily="2" charset="0"/>
                          <a:ea typeface="Roboto" panose="02000000000000000000" pitchFamily="2" charset="0"/>
                        </a:rPr>
                        <a:t>Fuente: </a:t>
                      </a:r>
                      <a:r>
                        <a:rPr lang="en-US" sz="800" i="1" dirty="0" err="1">
                          <a:solidFill>
                            <a:srgbClr val="033B59"/>
                          </a:solidFill>
                          <a:latin typeface="Roboto" panose="02000000000000000000" pitchFamily="2" charset="0"/>
                          <a:ea typeface="Roboto" panose="02000000000000000000" pitchFamily="2" charset="0"/>
                        </a:rPr>
                        <a:t>Ahir</a:t>
                      </a:r>
                      <a:r>
                        <a:rPr lang="en-US" sz="800" i="1" dirty="0">
                          <a:solidFill>
                            <a:srgbClr val="033B59"/>
                          </a:solidFill>
                          <a:latin typeface="Roboto" panose="02000000000000000000" pitchFamily="2" charset="0"/>
                          <a:ea typeface="Roboto" panose="02000000000000000000" pitchFamily="2" charset="0"/>
                        </a:rPr>
                        <a:t>, Bloom &amp; </a:t>
                      </a:r>
                      <a:r>
                        <a:rPr lang="en-US" sz="800" i="1" dirty="0" err="1">
                          <a:solidFill>
                            <a:srgbClr val="033B59"/>
                          </a:solidFill>
                          <a:latin typeface="Roboto" panose="02000000000000000000" pitchFamily="2" charset="0"/>
                          <a:ea typeface="Roboto" panose="02000000000000000000" pitchFamily="2" charset="0"/>
                        </a:rPr>
                        <a:t>Furceri</a:t>
                      </a:r>
                      <a:r>
                        <a:rPr lang="en-US" sz="800" i="1" dirty="0">
                          <a:solidFill>
                            <a:srgbClr val="033B59"/>
                          </a:solidFill>
                          <a:latin typeface="Roboto" panose="02000000000000000000" pitchFamily="2" charset="0"/>
                          <a:ea typeface="Roboto" panose="02000000000000000000" pitchFamily="2" charset="0"/>
                        </a:rPr>
                        <a:t>, y </a:t>
                      </a:r>
                      <a:r>
                        <a:rPr lang="en-US" sz="800" i="1" dirty="0" err="1">
                          <a:solidFill>
                            <a:srgbClr val="033B59"/>
                          </a:solidFill>
                          <a:latin typeface="Roboto" panose="02000000000000000000" pitchFamily="2" charset="0"/>
                          <a:ea typeface="Roboto" panose="02000000000000000000" pitchFamily="2" charset="0"/>
                        </a:rPr>
                        <a:t>LarrainVial</a:t>
                      </a:r>
                      <a:r>
                        <a:rPr lang="en-US" sz="800" i="1" dirty="0">
                          <a:solidFill>
                            <a:srgbClr val="033B59"/>
                          </a:solidFill>
                          <a:latin typeface="Roboto" panose="02000000000000000000" pitchFamily="2" charset="0"/>
                          <a:ea typeface="Roboto" panose="02000000000000000000" pitchFamily="2" charset="0"/>
                        </a:rPr>
                        <a:t> Research Department</a:t>
                      </a:r>
                    </a:p>
                  </a:txBody>
                  <a:tcPr marL="0" marR="0" marT="36000" marB="0">
                    <a:lnL w="12700" cmpd="sng">
                      <a:noFill/>
                    </a:lnL>
                    <a:lnR w="12700" cmpd="sng">
                      <a:noFill/>
                    </a:lnR>
                    <a:lnT w="9525"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7641455"/>
                  </a:ext>
                </a:extLst>
              </a:tr>
            </a:tbl>
          </a:graphicData>
        </a:graphic>
      </p:graphicFrame>
      <p:sp>
        <p:nvSpPr>
          <p:cNvPr id="5" name="Título 1">
            <a:extLst>
              <a:ext uri="{FF2B5EF4-FFF2-40B4-BE49-F238E27FC236}">
                <a16:creationId xmlns:a16="http://schemas.microsoft.com/office/drawing/2014/main" id="{F61D2E68-D89C-CB9D-AF76-0B0FB360E199}"/>
              </a:ext>
            </a:extLst>
          </p:cNvPr>
          <p:cNvSpPr txBox="1">
            <a:spLocks/>
          </p:cNvSpPr>
          <p:nvPr/>
        </p:nvSpPr>
        <p:spPr>
          <a:xfrm>
            <a:off x="1381162" y="339725"/>
            <a:ext cx="7223088" cy="53975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kern="1200">
                <a:solidFill>
                  <a:srgbClr val="033B59"/>
                </a:solidFill>
                <a:latin typeface="Trebuchet MS" panose="020B0703020202090204" pitchFamily="34" charset="0"/>
                <a:ea typeface="+mj-ea"/>
                <a:cs typeface="+mj-cs"/>
              </a:defRPr>
            </a:lvl1pPr>
          </a:lstStyle>
          <a:p>
            <a:pPr defTabSz="685800">
              <a:defRPr/>
            </a:pPr>
            <a:r>
              <a:rPr lang="es-CL" sz="2000" b="1" dirty="0">
                <a:latin typeface="Montserrat SemiBold" pitchFamily="2" charset="0"/>
              </a:rPr>
              <a:t>Riesgos geopolíticos ya son parte del paisaje</a:t>
            </a:r>
          </a:p>
        </p:txBody>
      </p:sp>
      <p:graphicFrame>
        <p:nvGraphicFramePr>
          <p:cNvPr id="8" name="Chart 3">
            <a:extLst>
              <a:ext uri="{FF2B5EF4-FFF2-40B4-BE49-F238E27FC236}">
                <a16:creationId xmlns:a16="http://schemas.microsoft.com/office/drawing/2014/main" id="{9B3CE2B5-B38F-4126-836E-FB9103988ED4}"/>
              </a:ext>
            </a:extLst>
          </p:cNvPr>
          <p:cNvGraphicFramePr>
            <a:graphicFrameLocks/>
          </p:cNvGraphicFramePr>
          <p:nvPr>
            <p:extLst>
              <p:ext uri="{D42A27DB-BD31-4B8C-83A1-F6EECF244321}">
                <p14:modId xmlns:p14="http://schemas.microsoft.com/office/powerpoint/2010/main" val="1320129990"/>
              </p:ext>
            </p:extLst>
          </p:nvPr>
        </p:nvGraphicFramePr>
        <p:xfrm>
          <a:off x="395289" y="1781859"/>
          <a:ext cx="8208961" cy="291396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a:extLst>
              <a:ext uri="{FF2B5EF4-FFF2-40B4-BE49-F238E27FC236}">
                <a16:creationId xmlns:a16="http://schemas.microsoft.com/office/drawing/2014/main" id="{BA2EAAA0-7CA1-3CFE-A967-50E920CE7722}"/>
              </a:ext>
            </a:extLst>
          </p:cNvPr>
          <p:cNvSpPr txBox="1"/>
          <p:nvPr/>
        </p:nvSpPr>
        <p:spPr>
          <a:xfrm>
            <a:off x="5580079" y="1517273"/>
            <a:ext cx="971534" cy="231627"/>
          </a:xfrm>
          <a:prstGeom prst="rect">
            <a:avLst/>
          </a:prstGeom>
        </p:spPr>
        <p:txBody>
          <a:bodyPr wrap="square" lIns="0" r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Tensiones comerciales y Brexit</a:t>
            </a:r>
          </a:p>
        </p:txBody>
      </p:sp>
      <p:sp>
        <p:nvSpPr>
          <p:cNvPr id="7" name="TextBox 1">
            <a:extLst>
              <a:ext uri="{FF2B5EF4-FFF2-40B4-BE49-F238E27FC236}">
                <a16:creationId xmlns:a16="http://schemas.microsoft.com/office/drawing/2014/main" id="{5331B56E-5086-8315-748A-E27DB8177FB6}"/>
              </a:ext>
            </a:extLst>
          </p:cNvPr>
          <p:cNvSpPr txBox="1"/>
          <p:nvPr/>
        </p:nvSpPr>
        <p:spPr>
          <a:xfrm>
            <a:off x="7634286" y="2128116"/>
            <a:ext cx="1114425" cy="383324"/>
          </a:xfrm>
          <a:prstGeom prst="rect">
            <a:avLst/>
          </a:prstGeom>
        </p:spPr>
        <p:txBody>
          <a:bodyPr wrap="square" lIns="0" r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Tensiones geopolíticas y colapso de Silicon Valley Bank, </a:t>
            </a:r>
            <a:r>
              <a:rPr lang="es-CL" sz="800" dirty="0" err="1">
                <a:solidFill>
                  <a:schemeClr val="bg2"/>
                </a:solidFill>
                <a:latin typeface="Roboto" panose="02000000000000000000" pitchFamily="2" charset="0"/>
                <a:ea typeface="Roboto" panose="02000000000000000000" pitchFamily="2" charset="0"/>
                <a:cs typeface="Roboto" panose="02000000000000000000" pitchFamily="2" charset="0"/>
              </a:rPr>
              <a:t>Signature</a:t>
            </a: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 Bank, y </a:t>
            </a:r>
            <a:r>
              <a:rPr lang="es-CL" sz="800" dirty="0" err="1">
                <a:solidFill>
                  <a:schemeClr val="bg2"/>
                </a:solidFill>
                <a:latin typeface="Roboto" panose="02000000000000000000" pitchFamily="2" charset="0"/>
                <a:ea typeface="Roboto" panose="02000000000000000000" pitchFamily="2" charset="0"/>
                <a:cs typeface="Roboto" panose="02000000000000000000" pitchFamily="2" charset="0"/>
              </a:rPr>
              <a:t>Credit</a:t>
            </a: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 </a:t>
            </a:r>
            <a:r>
              <a:rPr lang="es-CL" sz="800" dirty="0" err="1">
                <a:solidFill>
                  <a:schemeClr val="bg2"/>
                </a:solidFill>
                <a:latin typeface="Roboto" panose="02000000000000000000" pitchFamily="2" charset="0"/>
                <a:ea typeface="Roboto" panose="02000000000000000000" pitchFamily="2" charset="0"/>
                <a:cs typeface="Roboto" panose="02000000000000000000" pitchFamily="2" charset="0"/>
              </a:rPr>
              <a:t>Suisse</a:t>
            </a:r>
            <a:endParaRPr lang="es-CL" sz="800" dirty="0">
              <a:solidFill>
                <a:schemeClr val="bg2"/>
              </a:solidFill>
              <a:latin typeface="Roboto" panose="02000000000000000000" pitchFamily="2" charset="0"/>
              <a:ea typeface="Roboto" panose="02000000000000000000" pitchFamily="2" charset="0"/>
              <a:cs typeface="Roboto" panose="02000000000000000000" pitchFamily="2" charset="0"/>
            </a:endParaRPr>
          </a:p>
        </p:txBody>
      </p:sp>
      <p:cxnSp>
        <p:nvCxnSpPr>
          <p:cNvPr id="9" name="Straight Arrow Connector 5">
            <a:extLst>
              <a:ext uri="{FF2B5EF4-FFF2-40B4-BE49-F238E27FC236}">
                <a16:creationId xmlns:a16="http://schemas.microsoft.com/office/drawing/2014/main" id="{044BAE05-5759-8EEE-36B6-B4D2C9F5C00F}"/>
              </a:ext>
            </a:extLst>
          </p:cNvPr>
          <p:cNvCxnSpPr>
            <a:cxnSpLocks/>
          </p:cNvCxnSpPr>
          <p:nvPr/>
        </p:nvCxnSpPr>
        <p:spPr>
          <a:xfrm>
            <a:off x="7840656" y="2581276"/>
            <a:ext cx="0" cy="190500"/>
          </a:xfrm>
          <a:prstGeom prst="straightConnector1">
            <a:avLst/>
          </a:prstGeom>
          <a:ln w="12700" cap="rnd">
            <a:solidFill>
              <a:schemeClr val="bg2"/>
            </a:solidFill>
            <a:round/>
            <a:tailEnd type="arrow" w="med" len="sm"/>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2CE87BE7-164D-4153-DE5C-617A7A23C0D3}"/>
              </a:ext>
            </a:extLst>
          </p:cNvPr>
          <p:cNvSpPr txBox="1"/>
          <p:nvPr/>
        </p:nvSpPr>
        <p:spPr>
          <a:xfrm>
            <a:off x="7362823" y="1641977"/>
            <a:ext cx="551378" cy="383324"/>
          </a:xfrm>
          <a:prstGeom prst="rect">
            <a:avLst/>
          </a:prstGeom>
        </p:spPr>
        <p:txBody>
          <a:bodyPr wrap="square" lIns="0" r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Política monetaria en EE.UU.</a:t>
            </a:r>
          </a:p>
        </p:txBody>
      </p:sp>
      <p:cxnSp>
        <p:nvCxnSpPr>
          <p:cNvPr id="14" name="Straight Arrow Connector 5">
            <a:extLst>
              <a:ext uri="{FF2B5EF4-FFF2-40B4-BE49-F238E27FC236}">
                <a16:creationId xmlns:a16="http://schemas.microsoft.com/office/drawing/2014/main" id="{A82D7017-07DD-64F2-3EEC-DAB1E1479EAE}"/>
              </a:ext>
            </a:extLst>
          </p:cNvPr>
          <p:cNvCxnSpPr>
            <a:cxnSpLocks/>
          </p:cNvCxnSpPr>
          <p:nvPr/>
        </p:nvCxnSpPr>
        <p:spPr>
          <a:xfrm>
            <a:off x="7615234" y="2025301"/>
            <a:ext cx="0" cy="854473"/>
          </a:xfrm>
          <a:prstGeom prst="straightConnector1">
            <a:avLst/>
          </a:prstGeom>
          <a:ln w="12700" cap="rnd">
            <a:solidFill>
              <a:schemeClr val="bg2"/>
            </a:solidFill>
            <a:round/>
            <a:tailEnd type="arrow" w="med" len="sm"/>
          </a:ln>
        </p:spPr>
        <p:style>
          <a:lnRef idx="1">
            <a:schemeClr val="accent1"/>
          </a:lnRef>
          <a:fillRef idx="0">
            <a:schemeClr val="accent1"/>
          </a:fillRef>
          <a:effectRef idx="0">
            <a:schemeClr val="accent1"/>
          </a:effectRef>
          <a:fontRef idx="minor">
            <a:schemeClr val="tx1"/>
          </a:fontRef>
        </p:style>
      </p:cxnSp>
      <p:sp>
        <p:nvSpPr>
          <p:cNvPr id="16" name="TextBox 1">
            <a:extLst>
              <a:ext uri="{FF2B5EF4-FFF2-40B4-BE49-F238E27FC236}">
                <a16:creationId xmlns:a16="http://schemas.microsoft.com/office/drawing/2014/main" id="{7AF1E982-AEEB-3C82-5144-3DA604958CC0}"/>
              </a:ext>
            </a:extLst>
          </p:cNvPr>
          <p:cNvSpPr txBox="1"/>
          <p:nvPr/>
        </p:nvSpPr>
        <p:spPr>
          <a:xfrm>
            <a:off x="6811445" y="2784124"/>
            <a:ext cx="551378" cy="147004"/>
          </a:xfrm>
          <a:prstGeom prst="rect">
            <a:avLst/>
          </a:prstGeom>
        </p:spPr>
        <p:txBody>
          <a:bodyPr wrap="square" lIns="0" r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pPr>
            <a:r>
              <a:rPr lang="es-CL" sz="800" dirty="0" err="1">
                <a:solidFill>
                  <a:schemeClr val="bg2"/>
                </a:solidFill>
                <a:latin typeface="Roboto" panose="02000000000000000000" pitchFamily="2" charset="0"/>
                <a:ea typeface="Roboto" panose="02000000000000000000" pitchFamily="2" charset="0"/>
                <a:cs typeface="Roboto" panose="02000000000000000000" pitchFamily="2" charset="0"/>
              </a:rPr>
              <a:t>Omicron</a:t>
            </a:r>
            <a:endParaRPr lang="es-CL" sz="800" dirty="0">
              <a:solidFill>
                <a:schemeClr val="bg2"/>
              </a:solidFill>
              <a:latin typeface="Roboto" panose="02000000000000000000" pitchFamily="2" charset="0"/>
              <a:ea typeface="Roboto" panose="02000000000000000000" pitchFamily="2" charset="0"/>
              <a:cs typeface="Roboto" panose="02000000000000000000" pitchFamily="2" charset="0"/>
            </a:endParaRPr>
          </a:p>
        </p:txBody>
      </p:sp>
      <p:cxnSp>
        <p:nvCxnSpPr>
          <p:cNvPr id="17" name="Straight Arrow Connector 5">
            <a:extLst>
              <a:ext uri="{FF2B5EF4-FFF2-40B4-BE49-F238E27FC236}">
                <a16:creationId xmlns:a16="http://schemas.microsoft.com/office/drawing/2014/main" id="{A57EA1B6-A71D-884D-02E4-7B10497FD6CA}"/>
              </a:ext>
            </a:extLst>
          </p:cNvPr>
          <p:cNvCxnSpPr>
            <a:cxnSpLocks/>
          </p:cNvCxnSpPr>
          <p:nvPr/>
        </p:nvCxnSpPr>
        <p:spPr>
          <a:xfrm>
            <a:off x="7362823" y="2454071"/>
            <a:ext cx="0" cy="185762"/>
          </a:xfrm>
          <a:prstGeom prst="straightConnector1">
            <a:avLst/>
          </a:prstGeom>
          <a:ln w="12700" cap="rnd">
            <a:solidFill>
              <a:schemeClr val="bg2"/>
            </a:solidFill>
            <a:round/>
            <a:tailEnd type="arrow" w="med" len="sm"/>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F60AAF95-5E7B-EF81-4F4F-9354C50EA3D0}"/>
              </a:ext>
            </a:extLst>
          </p:cNvPr>
          <p:cNvSpPr txBox="1"/>
          <p:nvPr/>
        </p:nvSpPr>
        <p:spPr>
          <a:xfrm>
            <a:off x="7063856" y="2128116"/>
            <a:ext cx="551378" cy="383324"/>
          </a:xfrm>
          <a:prstGeom prst="rect">
            <a:avLst/>
          </a:prstGeom>
        </p:spPr>
        <p:txBody>
          <a:bodyPr wrap="square" lIns="0" r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Guerra en Ucrania</a:t>
            </a:r>
          </a:p>
        </p:txBody>
      </p:sp>
      <p:cxnSp>
        <p:nvCxnSpPr>
          <p:cNvPr id="23" name="Straight Arrow Connector 5">
            <a:extLst>
              <a:ext uri="{FF2B5EF4-FFF2-40B4-BE49-F238E27FC236}">
                <a16:creationId xmlns:a16="http://schemas.microsoft.com/office/drawing/2014/main" id="{79A247DD-0D76-FD51-9147-1CE4063DE4D9}"/>
              </a:ext>
            </a:extLst>
          </p:cNvPr>
          <p:cNvCxnSpPr>
            <a:cxnSpLocks/>
          </p:cNvCxnSpPr>
          <p:nvPr/>
        </p:nvCxnSpPr>
        <p:spPr>
          <a:xfrm>
            <a:off x="7219948" y="2963658"/>
            <a:ext cx="0" cy="185762"/>
          </a:xfrm>
          <a:prstGeom prst="straightConnector1">
            <a:avLst/>
          </a:prstGeom>
          <a:ln w="12700" cap="rnd">
            <a:solidFill>
              <a:schemeClr val="bg2"/>
            </a:solidFill>
            <a:round/>
            <a:tailEnd type="arrow" w="med" len="sm"/>
          </a:ln>
        </p:spPr>
        <p:style>
          <a:lnRef idx="1">
            <a:schemeClr val="accent1"/>
          </a:lnRef>
          <a:fillRef idx="0">
            <a:schemeClr val="accent1"/>
          </a:fillRef>
          <a:effectRef idx="0">
            <a:schemeClr val="accent1"/>
          </a:effectRef>
          <a:fontRef idx="minor">
            <a:schemeClr val="tx1"/>
          </a:fontRef>
        </p:style>
      </p:cxnSp>
      <p:cxnSp>
        <p:nvCxnSpPr>
          <p:cNvPr id="25" name="Straight Arrow Connector 5">
            <a:extLst>
              <a:ext uri="{FF2B5EF4-FFF2-40B4-BE49-F238E27FC236}">
                <a16:creationId xmlns:a16="http://schemas.microsoft.com/office/drawing/2014/main" id="{1230E4CD-AC6B-69D5-98A3-029AED88552A}"/>
              </a:ext>
            </a:extLst>
          </p:cNvPr>
          <p:cNvCxnSpPr>
            <a:cxnSpLocks/>
          </p:cNvCxnSpPr>
          <p:nvPr/>
        </p:nvCxnSpPr>
        <p:spPr>
          <a:xfrm>
            <a:off x="6442073" y="1977421"/>
            <a:ext cx="0" cy="128481"/>
          </a:xfrm>
          <a:prstGeom prst="straightConnector1">
            <a:avLst/>
          </a:prstGeom>
          <a:ln w="12700" cap="rnd">
            <a:solidFill>
              <a:schemeClr val="bg2"/>
            </a:solidFill>
            <a:round/>
            <a:tailEnd type="arrow" w="med" len="sm"/>
          </a:ln>
        </p:spPr>
        <p:style>
          <a:lnRef idx="1">
            <a:schemeClr val="accent1"/>
          </a:lnRef>
          <a:fillRef idx="0">
            <a:schemeClr val="accent1"/>
          </a:fillRef>
          <a:effectRef idx="0">
            <a:schemeClr val="accent1"/>
          </a:effectRef>
          <a:fontRef idx="minor">
            <a:schemeClr val="tx1"/>
          </a:fontRef>
        </p:style>
      </p:cxnSp>
      <p:sp>
        <p:nvSpPr>
          <p:cNvPr id="26" name="TextBox 1">
            <a:extLst>
              <a:ext uri="{FF2B5EF4-FFF2-40B4-BE49-F238E27FC236}">
                <a16:creationId xmlns:a16="http://schemas.microsoft.com/office/drawing/2014/main" id="{EB8D6683-0D75-42B9-A116-F327C6B44F18}"/>
              </a:ext>
            </a:extLst>
          </p:cNvPr>
          <p:cNvSpPr txBox="1"/>
          <p:nvPr/>
        </p:nvSpPr>
        <p:spPr>
          <a:xfrm>
            <a:off x="6351071" y="1830417"/>
            <a:ext cx="551378" cy="147004"/>
          </a:xfrm>
          <a:prstGeom prst="rect">
            <a:avLst/>
          </a:prstGeom>
        </p:spPr>
        <p:txBody>
          <a:bodyPr wrap="square" lIns="0" r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pPr>
            <a:r>
              <a:rPr lang="es-CL" sz="800" dirty="0">
                <a:solidFill>
                  <a:schemeClr val="bg2"/>
                </a:solidFill>
                <a:latin typeface="Roboto" panose="02000000000000000000" pitchFamily="2" charset="0"/>
                <a:ea typeface="Roboto" panose="02000000000000000000" pitchFamily="2" charset="0"/>
                <a:cs typeface="Roboto" panose="02000000000000000000" pitchFamily="2" charset="0"/>
              </a:rPr>
              <a:t>Covid-19</a:t>
            </a:r>
          </a:p>
        </p:txBody>
      </p:sp>
    </p:spTree>
    <p:extLst>
      <p:ext uri="{BB962C8B-B14F-4D97-AF65-F5344CB8AC3E}">
        <p14:creationId xmlns:p14="http://schemas.microsoft.com/office/powerpoint/2010/main" val="1643045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IQKNOWNTEXT" val="&#10;Global macro: The US labor market is still going strong, with 295K new jobs and an unemployment rate of 5.5% in February (vs. expected 235K and 5.6%, respectively), although the workforce lost strength during the same month. Wholesale inventories rose 0.3% MoM, from 0.0% MoM in January, despite the 0.2% drop in factory orders. Meanwhile, retail sales surprisingly dropped 0.6% in February, as activity slowed down due to the bad weather. Regarding the Eurozone, the interest rate remained unchanged and growth for 4Q14 reached 0.3% QoQ, in line with expectations, mainly driven by consumer spending and exports, while they await the effects of the ECB’s QE. As for China, annual inflation accelerated to 1.4% YoY, from 0.8% in the previous month, due to the effect of the Chinese New Year on food sales/prices, while in the past 12 months retail sales decelerated, from 11.6% to 10.7% YoY, and industrial production fell, from 7.7% to 6.8% YoY.&#10;&#10;Fixed income funds: This week inflows went to Fixed Income funds, but volumes dropped compared to past weeks. Most positive inflows entered Global funds, while US funds received light flows. High Yield funds accounted for most of the outflows, followed by EM funds. Regarding the latter, outflows were primarily explained by Local Currency denominated funds. By region, all Emerging Markets recorded outflows from Local Currency denominated funds. In LatAm, outflows were explained by Brazil’s Local Currency denominated funds. The recent devaluation of local currencies boosted this week’s flows, leading to strong outflows from Local Currency assets. In our view, this will only be temporary, given we believe local currencies will appreciate as the gap between growth in emerging and developed economies is expected to narrow down.&#10;&#10;Equity funds: Both Asia and Developed Europe continued to drive inflows to Developed Markets, whereas US funds saw outflows again this week. As for Emerging Markets, the massive exit of flows from EMs was mostly driven by Latin America and Emerging Asia. We still see very light inflows to Emerging Europe. Regarding LatAm, Mexico led most of the outflows, followed by Colombia, Peru and, to a much lesser extent, Chile and Brazil.  The ongoing uncertainty regarding the devaluation of local currencies will likely drive investors to reduce exposure to Emerging Markets. We continue to believe that, as long as the uncertainty persists, funds will likely be allocated to assets with strong fundamentals."/>
</p:tagLst>
</file>

<file path=ppt/tags/tag2.xml><?xml version="1.0" encoding="utf-8"?>
<p:tagLst xmlns:a="http://schemas.openxmlformats.org/drawingml/2006/main" xmlns:r="http://schemas.openxmlformats.org/officeDocument/2006/relationships" xmlns:p="http://schemas.openxmlformats.org/presentationml/2006/main">
  <p:tag name="CIQKNOWNTEXT" val="&#10;Global macro: The US labor market is still going strong, with 295K new jobs and an unemployment rate of 5.5% in February (vs. expected 235K and 5.6%, respectively), although the workforce lost strength during the same month. Wholesale inventories rose 0.3% MoM, from 0.0% MoM in January, despite the 0.2% drop in factory orders. Meanwhile, retail sales surprisingly dropped 0.6% in February, as activity slowed down due to the bad weather. Regarding the Eurozone, the interest rate remained unchanged and growth for 4Q14 reached 0.3% QoQ, in line with expectations, mainly driven by consumer spending and exports, while they await the effects of the ECB’s QE. As for China, annual inflation accelerated to 1.4% YoY, from 0.8% in the previous month, due to the effect of the Chinese New Year on food sales/prices, while in the past 12 months retail sales decelerated, from 11.6% to 10.7% YoY, and industrial production fell, from 7.7% to 6.8% YoY.&#10;&#10;Fixed income funds: This week inflows went to Fixed Income funds, but volumes dropped compared to past weeks. Most positive inflows entered Global funds, while US funds received light flows. High Yield funds accounted for most of the outflows, followed by EM funds. Regarding the latter, outflows were primarily explained by Local Currency denominated funds. By region, all Emerging Markets recorded outflows from Local Currency denominated funds. In LatAm, outflows were explained by Brazil’s Local Currency denominated funds. The recent devaluation of local currencies boosted this week’s flows, leading to strong outflows from Local Currency assets. In our view, this will only be temporary, given we believe local currencies will appreciate as the gap between growth in emerging and developed economies is expected to narrow down.&#10;&#10;Equity funds: Both Asia and Developed Europe continued to drive inflows to Developed Markets, whereas US funds saw outflows again this week. As for Emerging Markets, the massive exit of flows from EMs was mostly driven by Latin America and Emerging Asia. We still see very light inflows to Emerging Europe. Regarding LatAm, Mexico led most of the outflows, followed by Colombia, Peru and, to a much lesser extent, Chile and Brazil.  The ongoing uncertainty regarding the devaluation of local currencies will likely drive investors to reduce exposure to Emerging Markets. We continue to believe that, as long as the uncertainty persists, funds will likely be allocated to assets with strong fundamentals."/>
</p:tagLst>
</file>

<file path=ppt/tags/tag3.xml><?xml version="1.0" encoding="utf-8"?>
<p:tagLst xmlns:a="http://schemas.openxmlformats.org/drawingml/2006/main" xmlns:r="http://schemas.openxmlformats.org/officeDocument/2006/relationships" xmlns:p="http://schemas.openxmlformats.org/presentationml/2006/main">
  <p:tag name="CIQKNOWNTEXT" val="&#10;Global macro: The US labor market is still going strong, with 295K new jobs and an unemployment rate of 5.5% in February (vs. expected 235K and 5.6%, respectively), although the workforce lost strength during the same month. Wholesale inventories rose 0.3% MoM, from 0.0% MoM in January, despite the 0.2% drop in factory orders. Meanwhile, retail sales surprisingly dropped 0.6% in February, as activity slowed down due to the bad weather. Regarding the Eurozone, the interest rate remained unchanged and growth for 4Q14 reached 0.3% QoQ, in line with expectations, mainly driven by consumer spending and exports, while they await the effects of the ECB’s QE. As for China, annual inflation accelerated to 1.4% YoY, from 0.8% in the previous month, due to the effect of the Chinese New Year on food sales/prices, while in the past 12 months retail sales decelerated, from 11.6% to 10.7% YoY, and industrial production fell, from 7.7% to 6.8% YoY.&#10;&#10;Fixed income funds: This week inflows went to Fixed Income funds, but volumes dropped compared to past weeks. Most positive inflows entered Global funds, while US funds received light flows. High Yield funds accounted for most of the outflows, followed by EM funds. Regarding the latter, outflows were primarily explained by Local Currency denominated funds. By region, all Emerging Markets recorded outflows from Local Currency denominated funds. In LatAm, outflows were explained by Brazil’s Local Currency denominated funds. The recent devaluation of local currencies boosted this week’s flows, leading to strong outflows from Local Currency assets. In our view, this will only be temporary, given we believe local currencies will appreciate as the gap between growth in emerging and developed economies is expected to narrow down.&#10;&#10;Equity funds: Both Asia and Developed Europe continued to drive inflows to Developed Markets, whereas US funds saw outflows again this week. As for Emerging Markets, the massive exit of flows from EMs was mostly driven by Latin America and Emerging Asia. We still see very light inflows to Emerging Europe. Regarding LatAm, Mexico led most of the outflows, followed by Colombia, Peru and, to a much lesser extent, Chile and Brazil.  The ongoing uncertainty regarding the devaluation of local currencies will likely drive investors to reduce exposure to Emerging Markets. We continue to believe that, as long as the uncertainty persists, funds will likely be allocated to assets with strong fundamentals."/>
</p:tagLst>
</file>

<file path=ppt/tags/tag4.xml><?xml version="1.0" encoding="utf-8"?>
<p:tagLst xmlns:a="http://schemas.openxmlformats.org/drawingml/2006/main" xmlns:r="http://schemas.openxmlformats.org/officeDocument/2006/relationships" xmlns:p="http://schemas.openxmlformats.org/presentationml/2006/main">
  <p:tag name="CIQKNOWNTEXT" val="&#10;Global macro: The US labor market is still going strong, with 295K new jobs and an unemployment rate of 5.5% in February (vs. expected 235K and 5.6%, respectively), although the workforce lost strength during the same month. Wholesale inventories rose 0.3% MoM, from 0.0% MoM in January, despite the 0.2% drop in factory orders. Meanwhile, retail sales surprisingly dropped 0.6% in February, as activity slowed down due to the bad weather. Regarding the Eurozone, the interest rate remained unchanged and growth for 4Q14 reached 0.3% QoQ, in line with expectations, mainly driven by consumer spending and exports, while they await the effects of the ECB’s QE. As for China, annual inflation accelerated to 1.4% YoY, from 0.8% in the previous month, due to the effect of the Chinese New Year on food sales/prices, while in the past 12 months retail sales decelerated, from 11.6% to 10.7% YoY, and industrial production fell, from 7.7% to 6.8% YoY.&#10;&#10;Fixed income funds: This week inflows went to Fixed Income funds, but volumes dropped compared to past weeks. Most positive inflows entered Global funds, while US funds received light flows. High Yield funds accounted for most of the outflows, followed by EM funds. Regarding the latter, outflows were primarily explained by Local Currency denominated funds. By region, all Emerging Markets recorded outflows from Local Currency denominated funds. In LatAm, outflows were explained by Brazil’s Local Currency denominated funds. The recent devaluation of local currencies boosted this week’s flows, leading to strong outflows from Local Currency assets. In our view, this will only be temporary, given we believe local currencies will appreciate as the gap between growth in emerging and developed economies is expected to narrow down.&#10;&#10;Equity funds: Both Asia and Developed Europe continued to drive inflows to Developed Markets, whereas US funds saw outflows again this week. As for Emerging Markets, the massive exit of flows from EMs was mostly driven by Latin America and Emerging Asia. We still see very light inflows to Emerging Europe. Regarding LatAm, Mexico led most of the outflows, followed by Colombia, Peru and, to a much lesser extent, Chile and Brazil.  The ongoing uncertainty regarding the devaluation of local currencies will likely drive investors to reduce exposure to Emerging Markets. We continue to believe that, as long as the uncertainty persists, funds will likely be allocated to assets with strong fundamentals."/>
</p:tagLst>
</file>

<file path=ppt/theme/theme1.xml><?xml version="1.0" encoding="utf-8"?>
<a:theme xmlns:a="http://schemas.openxmlformats.org/drawingml/2006/main" name="1_Diseño personalizado">
  <a:themeElements>
    <a:clrScheme name="LVRS">
      <a:dk1>
        <a:srgbClr val="3C3C3B"/>
      </a:dk1>
      <a:lt1>
        <a:sysClr val="window" lastClr="FFFFFF"/>
      </a:lt1>
      <a:dk2>
        <a:srgbClr val="566A7B"/>
      </a:dk2>
      <a:lt2>
        <a:srgbClr val="033B59"/>
      </a:lt2>
      <a:accent1>
        <a:srgbClr val="FF434F"/>
      </a:accent1>
      <a:accent2>
        <a:srgbClr val="35B4F8"/>
      </a:accent2>
      <a:accent3>
        <a:srgbClr val="FAC800"/>
      </a:accent3>
      <a:accent4>
        <a:srgbClr val="067EBE"/>
      </a:accent4>
      <a:accent5>
        <a:srgbClr val="9EB8D4"/>
      </a:accent5>
      <a:accent6>
        <a:srgbClr val="6CAC79"/>
      </a:accent6>
      <a:hlink>
        <a:srgbClr val="067EBE"/>
      </a:hlink>
      <a:folHlink>
        <a:srgbClr val="35B4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iseño personalizado">
  <a:themeElements>
    <a:clrScheme name="LVRS">
      <a:dk1>
        <a:srgbClr val="3C3C3B"/>
      </a:dk1>
      <a:lt1>
        <a:sysClr val="window" lastClr="FFFFFF"/>
      </a:lt1>
      <a:dk2>
        <a:srgbClr val="566A7B"/>
      </a:dk2>
      <a:lt2>
        <a:srgbClr val="033B59"/>
      </a:lt2>
      <a:accent1>
        <a:srgbClr val="FF434F"/>
      </a:accent1>
      <a:accent2>
        <a:srgbClr val="35B4F8"/>
      </a:accent2>
      <a:accent3>
        <a:srgbClr val="FAC800"/>
      </a:accent3>
      <a:accent4>
        <a:srgbClr val="067EBE"/>
      </a:accent4>
      <a:accent5>
        <a:srgbClr val="9EB8D4"/>
      </a:accent5>
      <a:accent6>
        <a:srgbClr val="6CAC79"/>
      </a:accent6>
      <a:hlink>
        <a:srgbClr val="067EBE"/>
      </a:hlink>
      <a:folHlink>
        <a:srgbClr val="35B4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iseño personalizado">
  <a:themeElements>
    <a:clrScheme name="LVRS">
      <a:dk1>
        <a:srgbClr val="3C3C3B"/>
      </a:dk1>
      <a:lt1>
        <a:sysClr val="window" lastClr="FFFFFF"/>
      </a:lt1>
      <a:dk2>
        <a:srgbClr val="566A7B"/>
      </a:dk2>
      <a:lt2>
        <a:srgbClr val="033B59"/>
      </a:lt2>
      <a:accent1>
        <a:srgbClr val="FF434F"/>
      </a:accent1>
      <a:accent2>
        <a:srgbClr val="35B4F8"/>
      </a:accent2>
      <a:accent3>
        <a:srgbClr val="FAC800"/>
      </a:accent3>
      <a:accent4>
        <a:srgbClr val="067EBE"/>
      </a:accent4>
      <a:accent5>
        <a:srgbClr val="9EB8D4"/>
      </a:accent5>
      <a:accent6>
        <a:srgbClr val="6CAC79"/>
      </a:accent6>
      <a:hlink>
        <a:srgbClr val="067EBE"/>
      </a:hlink>
      <a:folHlink>
        <a:srgbClr val="35B4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e Office">
  <a:themeElements>
    <a:clrScheme name="LVRS">
      <a:dk1>
        <a:srgbClr val="3C3C3B"/>
      </a:dk1>
      <a:lt1>
        <a:sysClr val="window" lastClr="FFFFFF"/>
      </a:lt1>
      <a:dk2>
        <a:srgbClr val="566A7B"/>
      </a:dk2>
      <a:lt2>
        <a:srgbClr val="033B59"/>
      </a:lt2>
      <a:accent1>
        <a:srgbClr val="FF434F"/>
      </a:accent1>
      <a:accent2>
        <a:srgbClr val="35B4F8"/>
      </a:accent2>
      <a:accent3>
        <a:srgbClr val="FAC800"/>
      </a:accent3>
      <a:accent4>
        <a:srgbClr val="067EBE"/>
      </a:accent4>
      <a:accent5>
        <a:srgbClr val="9EB8D4"/>
      </a:accent5>
      <a:accent6>
        <a:srgbClr val="6CAC79"/>
      </a:accent6>
      <a:hlink>
        <a:srgbClr val="067EBE"/>
      </a:hlink>
      <a:folHlink>
        <a:srgbClr val="35B4F8"/>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seño personalizado">
  <a:themeElements>
    <a:clrScheme name="LVRS">
      <a:dk1>
        <a:srgbClr val="3C3C3B"/>
      </a:dk1>
      <a:lt1>
        <a:sysClr val="window" lastClr="FFFFFF"/>
      </a:lt1>
      <a:dk2>
        <a:srgbClr val="566A7B"/>
      </a:dk2>
      <a:lt2>
        <a:srgbClr val="033B59"/>
      </a:lt2>
      <a:accent1>
        <a:srgbClr val="FF434F"/>
      </a:accent1>
      <a:accent2>
        <a:srgbClr val="35B4F8"/>
      </a:accent2>
      <a:accent3>
        <a:srgbClr val="FAC800"/>
      </a:accent3>
      <a:accent4>
        <a:srgbClr val="067EBE"/>
      </a:accent4>
      <a:accent5>
        <a:srgbClr val="9EB8D4"/>
      </a:accent5>
      <a:accent6>
        <a:srgbClr val="6CAC79"/>
      </a:accent6>
      <a:hlink>
        <a:srgbClr val="067EBE"/>
      </a:hlink>
      <a:folHlink>
        <a:srgbClr val="35B4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LVRS">
      <a:dk1>
        <a:srgbClr val="3C3C3B"/>
      </a:dk1>
      <a:lt1>
        <a:sysClr val="window" lastClr="FFFFFF"/>
      </a:lt1>
      <a:dk2>
        <a:srgbClr val="566A7B"/>
      </a:dk2>
      <a:lt2>
        <a:srgbClr val="033B59"/>
      </a:lt2>
      <a:accent1>
        <a:srgbClr val="FF434F"/>
      </a:accent1>
      <a:accent2>
        <a:srgbClr val="35B4F8"/>
      </a:accent2>
      <a:accent3>
        <a:srgbClr val="FAC800"/>
      </a:accent3>
      <a:accent4>
        <a:srgbClr val="067EBE"/>
      </a:accent4>
      <a:accent5>
        <a:srgbClr val="9EB8D4"/>
      </a:accent5>
      <a:accent6>
        <a:srgbClr val="6CAC79"/>
      </a:accent6>
      <a:hlink>
        <a:srgbClr val="067EBE"/>
      </a:hlink>
      <a:folHlink>
        <a:srgbClr val="35B4F8"/>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2_Tema de Office">
  <a:themeElements>
    <a:clrScheme name="Personalizado 30">
      <a:dk1>
        <a:srgbClr val="3C3C3B"/>
      </a:dk1>
      <a:lt1>
        <a:sysClr val="window" lastClr="FFFFFF"/>
      </a:lt1>
      <a:dk2>
        <a:srgbClr val="566A7B"/>
      </a:dk2>
      <a:lt2>
        <a:srgbClr val="033B59"/>
      </a:lt2>
      <a:accent1>
        <a:srgbClr val="FF434F"/>
      </a:accent1>
      <a:accent2>
        <a:srgbClr val="35B4F8"/>
      </a:accent2>
      <a:accent3>
        <a:srgbClr val="FAC800"/>
      </a:accent3>
      <a:accent4>
        <a:srgbClr val="067EBE"/>
      </a:accent4>
      <a:accent5>
        <a:srgbClr val="9EB8D4"/>
      </a:accent5>
      <a:accent6>
        <a:srgbClr val="6CAC79"/>
      </a:accent6>
      <a:hlink>
        <a:srgbClr val="6E859A"/>
      </a:hlink>
      <a:folHlink>
        <a:srgbClr val="94A5B4"/>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411</TotalTime>
  <Words>1481</Words>
  <Application>Microsoft Office PowerPoint</Application>
  <PresentationFormat>Presentación en pantalla (16:9)</PresentationFormat>
  <Paragraphs>434</Paragraphs>
  <Slides>24</Slides>
  <Notes>2</Notes>
  <HiddenSlides>0</HiddenSlides>
  <MMClips>0</MMClips>
  <ScaleCrop>false</ScaleCrop>
  <HeadingPairs>
    <vt:vector size="6" baseType="variant">
      <vt:variant>
        <vt:lpstr>Fuentes usadas</vt:lpstr>
      </vt:variant>
      <vt:variant>
        <vt:i4>11</vt:i4>
      </vt:variant>
      <vt:variant>
        <vt:lpstr>Tema</vt:lpstr>
      </vt:variant>
      <vt:variant>
        <vt:i4>7</vt:i4>
      </vt:variant>
      <vt:variant>
        <vt:lpstr>Títulos de diapositiva</vt:lpstr>
      </vt:variant>
      <vt:variant>
        <vt:i4>24</vt:i4>
      </vt:variant>
    </vt:vector>
  </HeadingPairs>
  <TitlesOfParts>
    <vt:vector size="42" baseType="lpstr">
      <vt:lpstr>Arial</vt:lpstr>
      <vt:lpstr>Calibri</vt:lpstr>
      <vt:lpstr>Calibri Light</vt:lpstr>
      <vt:lpstr>Montserrat</vt:lpstr>
      <vt:lpstr>Montserrat Medium</vt:lpstr>
      <vt:lpstr>Montserrat SemiBold</vt:lpstr>
      <vt:lpstr>Roboto</vt:lpstr>
      <vt:lpstr>Roboto Light</vt:lpstr>
      <vt:lpstr>Roboto Medium</vt:lpstr>
      <vt:lpstr>Trebuchet MS</vt:lpstr>
      <vt:lpstr>Wingdings</vt:lpstr>
      <vt:lpstr>1_Diseño personalizado</vt:lpstr>
      <vt:lpstr>3_Diseño personalizado</vt:lpstr>
      <vt:lpstr>2_Diseño personalizado</vt:lpstr>
      <vt:lpstr>1_Tema de Office</vt:lpstr>
      <vt:lpstr>Diseño personalizado</vt:lpstr>
      <vt:lpstr>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BORQUEZ ILLESCA PAULA JAVIERA</dc:creator>
  <cp:lastModifiedBy>Luis Ramos</cp:lastModifiedBy>
  <cp:revision>3</cp:revision>
  <cp:lastPrinted>2024-05-29T14:29:19Z</cp:lastPrinted>
  <dcterms:created xsi:type="dcterms:W3CDTF">2021-07-20T22:53:26Z</dcterms:created>
  <dcterms:modified xsi:type="dcterms:W3CDTF">2024-09-10T15:47:02Z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16a67a8-c32a-4f14-b7a5-2e568c1d95a0_Name">
    <vt:lpwstr>Público</vt:lpwstr>
  </property>
  <property fmtid="{D5CDD505-2E9C-101B-9397-08002B2CF9AE}" pid="3" name="MSIP_Label_416a67a8-c32a-4f14-b7a5-2e568c1d95a0_ActionId">
    <vt:lpwstr>3bd3ab38-22fc-4270-8b3b-95ef3954b48f</vt:lpwstr>
  </property>
  <property fmtid="{D5CDD505-2E9C-101B-9397-08002B2CF9AE}" pid="4" name="MSIP_Label_416a67a8-c32a-4f14-b7a5-2e568c1d95a0_Enabled">
    <vt:lpwstr>true</vt:lpwstr>
  </property>
  <property fmtid="{D5CDD505-2E9C-101B-9397-08002B2CF9AE}" pid="5" name="MSIP_Label_416a67a8-c32a-4f14-b7a5-2e568c1d95a0_SetDate">
    <vt:lpwstr>2024-06-05T10:04:48Z</vt:lpwstr>
  </property>
  <property fmtid="{D5CDD505-2E9C-101B-9397-08002B2CF9AE}" pid="6" name="MSIP_Label_416a67a8-c32a-4f14-b7a5-2e568c1d95a0_ContentBits">
    <vt:lpwstr>0</vt:lpwstr>
  </property>
  <property fmtid="{D5CDD505-2E9C-101B-9397-08002B2CF9AE}" pid="7" name="MSIP_Label_416a67a8-c32a-4f14-b7a5-2e568c1d95a0_SiteId">
    <vt:lpwstr>c174949a-fefa-49fe-842c-3f378af3a546</vt:lpwstr>
  </property>
  <property fmtid="{D5CDD505-2E9C-101B-9397-08002B2CF9AE}" pid="8" name="MSIP_Label_416a67a8-c32a-4f14-b7a5-2e568c1d95a0_Method">
    <vt:lpwstr>Standard</vt:lpwstr>
  </property>
</Properties>
</file>